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2"/>
  </p:notesMasterIdLst>
  <p:sldIdLst>
    <p:sldId id="256" r:id="rId2"/>
    <p:sldId id="258" r:id="rId3"/>
    <p:sldId id="257" r:id="rId4"/>
    <p:sldId id="259" r:id="rId5"/>
    <p:sldId id="262" r:id="rId6"/>
    <p:sldId id="260" r:id="rId7"/>
    <p:sldId id="261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85" r:id="rId17"/>
    <p:sldId id="273" r:id="rId18"/>
    <p:sldId id="283" r:id="rId19"/>
    <p:sldId id="284" r:id="rId20"/>
    <p:sldId id="274" r:id="rId21"/>
    <p:sldId id="275" r:id="rId22"/>
    <p:sldId id="276" r:id="rId23"/>
    <p:sldId id="277" r:id="rId24"/>
    <p:sldId id="278" r:id="rId25"/>
    <p:sldId id="279" r:id="rId26"/>
    <p:sldId id="281" r:id="rId27"/>
    <p:sldId id="280" r:id="rId28"/>
    <p:sldId id="282" r:id="rId29"/>
    <p:sldId id="264" r:id="rId30"/>
    <p:sldId id="265" r:id="rId31"/>
    <p:sldId id="286" r:id="rId32"/>
    <p:sldId id="288" r:id="rId33"/>
    <p:sldId id="289" r:id="rId34"/>
    <p:sldId id="290" r:id="rId35"/>
    <p:sldId id="292" r:id="rId36"/>
    <p:sldId id="293" r:id="rId37"/>
    <p:sldId id="294" r:id="rId38"/>
    <p:sldId id="295" r:id="rId39"/>
    <p:sldId id="296" r:id="rId40"/>
    <p:sldId id="291" r:id="rId41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7704B9-7E83-4A8A-B37F-125A7785698E}">
          <p14:sldIdLst>
            <p14:sldId id="256"/>
            <p14:sldId id="258"/>
            <p14:sldId id="257"/>
            <p14:sldId id="259"/>
            <p14:sldId id="262"/>
            <p14:sldId id="260"/>
            <p14:sldId id="261"/>
            <p14:sldId id="263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Lecture 2" id="{D6751E8B-8D8E-44A6-8345-277E3F0ED285}">
          <p14:sldIdLst>
            <p14:sldId id="272"/>
            <p14:sldId id="285"/>
            <p14:sldId id="273"/>
            <p14:sldId id="283"/>
            <p14:sldId id="284"/>
            <p14:sldId id="274"/>
            <p14:sldId id="275"/>
            <p14:sldId id="276"/>
            <p14:sldId id="277"/>
            <p14:sldId id="278"/>
            <p14:sldId id="279"/>
            <p14:sldId id="281"/>
            <p14:sldId id="280"/>
            <p14:sldId id="282"/>
          </p14:sldIdLst>
        </p14:section>
        <p14:section name="Lecture 3" id="{40AA4FB5-EC37-41E8-A764-9463E5FCCAF2}">
          <p14:sldIdLst>
            <p14:sldId id="264"/>
            <p14:sldId id="265"/>
            <p14:sldId id="286"/>
            <p14:sldId id="288"/>
            <p14:sldId id="289"/>
            <p14:sldId id="290"/>
            <p14:sldId id="292"/>
            <p14:sldId id="293"/>
            <p14:sldId id="294"/>
            <p14:sldId id="295"/>
            <p14:sldId id="296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7FF059-C713-4BC0-AC98-694AB6D31A7B}" v="53" dt="2024-01-12T03:59:47.1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108" autoAdjust="0"/>
  </p:normalViewPr>
  <p:slideViewPr>
    <p:cSldViewPr snapToGrid="0">
      <p:cViewPr varScale="1">
        <p:scale>
          <a:sx n="127" d="100"/>
          <a:sy n="127" d="100"/>
        </p:scale>
        <p:origin x="138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1D7FF059-C713-4BC0-AC98-694AB6D31A7B}"/>
    <pc:docChg chg="undo redo custSel addSld delSld modSld sldOrd modMainMaster addSection modSection">
      <pc:chgData name="Toby Donaldson" userId="2e6e5431-bb17-4c41-9985-d39c50d83c73" providerId="ADAL" clId="{1D7FF059-C713-4BC0-AC98-694AB6D31A7B}" dt="2024-01-12T04:00:10.641" v="9895" actId="1076"/>
      <pc:docMkLst>
        <pc:docMk/>
      </pc:docMkLst>
      <pc:sldChg chg="addSp modSp new mod">
        <pc:chgData name="Toby Donaldson" userId="2e6e5431-bb17-4c41-9985-d39c50d83c73" providerId="ADAL" clId="{1D7FF059-C713-4BC0-AC98-694AB6D31A7B}" dt="2024-01-07T06:39:56.739" v="3356" actId="1076"/>
        <pc:sldMkLst>
          <pc:docMk/>
          <pc:sldMk cId="1990534629" sldId="256"/>
        </pc:sldMkLst>
        <pc:spChg chg="mod">
          <ac:chgData name="Toby Donaldson" userId="2e6e5431-bb17-4c41-9985-d39c50d83c73" providerId="ADAL" clId="{1D7FF059-C713-4BC0-AC98-694AB6D31A7B}" dt="2024-01-07T06:08:51.300" v="10" actId="20577"/>
          <ac:spMkLst>
            <pc:docMk/>
            <pc:sldMk cId="1990534629" sldId="256"/>
            <ac:spMk id="2" creationId="{B4EC9E92-1C9B-5FBA-0481-9DC54B0642D7}"/>
          </ac:spMkLst>
        </pc:spChg>
        <pc:spChg chg="mod">
          <ac:chgData name="Toby Donaldson" userId="2e6e5431-bb17-4c41-9985-d39c50d83c73" providerId="ADAL" clId="{1D7FF059-C713-4BC0-AC98-694AB6D31A7B}" dt="2024-01-07T06:09:34.485" v="40" actId="20577"/>
          <ac:spMkLst>
            <pc:docMk/>
            <pc:sldMk cId="1990534629" sldId="256"/>
            <ac:spMk id="3" creationId="{69A063FE-859C-2249-86C9-6A3558EFA8C4}"/>
          </ac:spMkLst>
        </pc:spChg>
        <pc:picChg chg="add mod">
          <ac:chgData name="Toby Donaldson" userId="2e6e5431-bb17-4c41-9985-d39c50d83c73" providerId="ADAL" clId="{1D7FF059-C713-4BC0-AC98-694AB6D31A7B}" dt="2024-01-07T06:39:56.739" v="3356" actId="1076"/>
          <ac:picMkLst>
            <pc:docMk/>
            <pc:sldMk cId="1990534629" sldId="256"/>
            <ac:picMk id="5" creationId="{B434BB09-C858-2ADD-9F90-9BD78E7972DA}"/>
          </ac:picMkLst>
        </pc:picChg>
      </pc:sldChg>
      <pc:sldChg chg="addSp delSp modSp new mod ord">
        <pc:chgData name="Toby Donaldson" userId="2e6e5431-bb17-4c41-9985-d39c50d83c73" providerId="ADAL" clId="{1D7FF059-C713-4BC0-AC98-694AB6D31A7B}" dt="2024-01-07T06:22:33.484" v="1193" actId="14100"/>
        <pc:sldMkLst>
          <pc:docMk/>
          <pc:sldMk cId="3670645437" sldId="257"/>
        </pc:sldMkLst>
        <pc:spChg chg="mod">
          <ac:chgData name="Toby Donaldson" userId="2e6e5431-bb17-4c41-9985-d39c50d83c73" providerId="ADAL" clId="{1D7FF059-C713-4BC0-AC98-694AB6D31A7B}" dt="2024-01-07T06:20:11.765" v="1063" actId="20577"/>
          <ac:spMkLst>
            <pc:docMk/>
            <pc:sldMk cId="3670645437" sldId="257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22:33.484" v="1193" actId="14100"/>
          <ac:spMkLst>
            <pc:docMk/>
            <pc:sldMk cId="3670645437" sldId="257"/>
            <ac:spMk id="3" creationId="{1FECA53D-FC0F-2C1A-B9F0-8F6C988044AA}"/>
          </ac:spMkLst>
        </pc:spChg>
        <pc:spChg chg="add del mod">
          <ac:chgData name="Toby Donaldson" userId="2e6e5431-bb17-4c41-9985-d39c50d83c73" providerId="ADAL" clId="{1D7FF059-C713-4BC0-AC98-694AB6D31A7B}" dt="2024-01-07T06:15:25.828" v="641" actId="21"/>
          <ac:spMkLst>
            <pc:docMk/>
            <pc:sldMk cId="3670645437" sldId="257"/>
            <ac:spMk id="6" creationId="{DD1A4F09-4867-A260-31AC-8969A714B1B4}"/>
          </ac:spMkLst>
        </pc:spChg>
        <pc:picChg chg="add del mod">
          <ac:chgData name="Toby Donaldson" userId="2e6e5431-bb17-4c41-9985-d39c50d83c73" providerId="ADAL" clId="{1D7FF059-C713-4BC0-AC98-694AB6D31A7B}" dt="2024-01-07T06:15:25.828" v="641" actId="21"/>
          <ac:picMkLst>
            <pc:docMk/>
            <pc:sldMk cId="3670645437" sldId="257"/>
            <ac:picMk id="5" creationId="{9B06D8BD-7ABD-F056-CD7A-A0532076CC57}"/>
          </ac:picMkLst>
        </pc:picChg>
        <pc:picChg chg="add del mod">
          <ac:chgData name="Toby Donaldson" userId="2e6e5431-bb17-4c41-9985-d39c50d83c73" providerId="ADAL" clId="{1D7FF059-C713-4BC0-AC98-694AB6D31A7B}" dt="2024-01-07T06:21:08.392" v="1185" actId="21"/>
          <ac:picMkLst>
            <pc:docMk/>
            <pc:sldMk cId="3670645437" sldId="257"/>
            <ac:picMk id="1026" creationId="{86ADE6A8-96A3-221B-C48D-76A79BD02FB9}"/>
          </ac:picMkLst>
        </pc:picChg>
        <pc:picChg chg="add mod">
          <ac:chgData name="Toby Donaldson" userId="2e6e5431-bb17-4c41-9985-d39c50d83c73" providerId="ADAL" clId="{1D7FF059-C713-4BC0-AC98-694AB6D31A7B}" dt="2024-01-07T06:22:25.620" v="1192" actId="732"/>
          <ac:picMkLst>
            <pc:docMk/>
            <pc:sldMk cId="3670645437" sldId="257"/>
            <ac:picMk id="1028" creationId="{C22BB41E-E153-AD5C-1E34-EDA47F667584}"/>
          </ac:picMkLst>
        </pc:picChg>
      </pc:sldChg>
      <pc:sldChg chg="addSp modSp add mod">
        <pc:chgData name="Toby Donaldson" userId="2e6e5431-bb17-4c41-9985-d39c50d83c73" providerId="ADAL" clId="{1D7FF059-C713-4BC0-AC98-694AB6D31A7B}" dt="2024-01-07T06:38:21.947" v="3351" actId="1076"/>
        <pc:sldMkLst>
          <pc:docMk/>
          <pc:sldMk cId="3457032960" sldId="258"/>
        </pc:sldMkLst>
        <pc:spChg chg="mod">
          <ac:chgData name="Toby Donaldson" userId="2e6e5431-bb17-4c41-9985-d39c50d83c73" providerId="ADAL" clId="{1D7FF059-C713-4BC0-AC98-694AB6D31A7B}" dt="2024-01-07T06:19:50.279" v="1054" actId="20577"/>
          <ac:spMkLst>
            <pc:docMk/>
            <pc:sldMk cId="3457032960" sldId="258"/>
            <ac:spMk id="3" creationId="{1FECA53D-FC0F-2C1A-B9F0-8F6C988044AA}"/>
          </ac:spMkLst>
        </pc:spChg>
        <pc:spChg chg="add mod">
          <ac:chgData name="Toby Donaldson" userId="2e6e5431-bb17-4c41-9985-d39c50d83c73" providerId="ADAL" clId="{1D7FF059-C713-4BC0-AC98-694AB6D31A7B}" dt="2024-01-07T06:38:21.947" v="3351" actId="1076"/>
          <ac:spMkLst>
            <pc:docMk/>
            <pc:sldMk cId="3457032960" sldId="258"/>
            <ac:spMk id="4" creationId="{D5B28FFB-DB56-AF55-1830-909EA7B9D236}"/>
          </ac:spMkLst>
        </pc:spChg>
      </pc:sldChg>
      <pc:sldChg chg="delSp modSp add mod">
        <pc:chgData name="Toby Donaldson" userId="2e6e5431-bb17-4c41-9985-d39c50d83c73" providerId="ADAL" clId="{1D7FF059-C713-4BC0-AC98-694AB6D31A7B}" dt="2024-01-07T06:24:26.549" v="1527" actId="14100"/>
        <pc:sldMkLst>
          <pc:docMk/>
          <pc:sldMk cId="4092774918" sldId="259"/>
        </pc:sldMkLst>
        <pc:spChg chg="mod">
          <ac:chgData name="Toby Donaldson" userId="2e6e5431-bb17-4c41-9985-d39c50d83c73" providerId="ADAL" clId="{1D7FF059-C713-4BC0-AC98-694AB6D31A7B}" dt="2024-01-07T06:23:06.124" v="1217" actId="20577"/>
          <ac:spMkLst>
            <pc:docMk/>
            <pc:sldMk cId="4092774918" sldId="259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24:26.549" v="1527" actId="14100"/>
          <ac:spMkLst>
            <pc:docMk/>
            <pc:sldMk cId="4092774918" sldId="259"/>
            <ac:spMk id="3" creationId="{1FECA53D-FC0F-2C1A-B9F0-8F6C988044AA}"/>
          </ac:spMkLst>
        </pc:spChg>
        <pc:picChg chg="del">
          <ac:chgData name="Toby Donaldson" userId="2e6e5431-bb17-4c41-9985-d39c50d83c73" providerId="ADAL" clId="{1D7FF059-C713-4BC0-AC98-694AB6D31A7B}" dt="2024-01-07T06:23:07.956" v="1218" actId="21"/>
          <ac:picMkLst>
            <pc:docMk/>
            <pc:sldMk cId="4092774918" sldId="259"/>
            <ac:picMk id="1028" creationId="{C22BB41E-E153-AD5C-1E34-EDA47F667584}"/>
          </ac:picMkLst>
        </pc:picChg>
      </pc:sldChg>
      <pc:sldChg chg="addSp modSp add mod">
        <pc:chgData name="Toby Donaldson" userId="2e6e5431-bb17-4c41-9985-d39c50d83c73" providerId="ADAL" clId="{1D7FF059-C713-4BC0-AC98-694AB6D31A7B}" dt="2024-01-07T06:28:54.819" v="2210" actId="1076"/>
        <pc:sldMkLst>
          <pc:docMk/>
          <pc:sldMk cId="3756414048" sldId="260"/>
        </pc:sldMkLst>
        <pc:spChg chg="mod">
          <ac:chgData name="Toby Donaldson" userId="2e6e5431-bb17-4c41-9985-d39c50d83c73" providerId="ADAL" clId="{1D7FF059-C713-4BC0-AC98-694AB6D31A7B}" dt="2024-01-07T06:24:48.476" v="1552" actId="20577"/>
          <ac:spMkLst>
            <pc:docMk/>
            <pc:sldMk cId="3756414048" sldId="260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28:34.172" v="2207" actId="27636"/>
          <ac:spMkLst>
            <pc:docMk/>
            <pc:sldMk cId="3756414048" sldId="260"/>
            <ac:spMk id="3" creationId="{1FECA53D-FC0F-2C1A-B9F0-8F6C988044AA}"/>
          </ac:spMkLst>
        </pc:spChg>
        <pc:picChg chg="add mod">
          <ac:chgData name="Toby Donaldson" userId="2e6e5431-bb17-4c41-9985-d39c50d83c73" providerId="ADAL" clId="{1D7FF059-C713-4BC0-AC98-694AB6D31A7B}" dt="2024-01-07T06:28:54.819" v="2210" actId="1076"/>
          <ac:picMkLst>
            <pc:docMk/>
            <pc:sldMk cId="3756414048" sldId="260"/>
            <ac:picMk id="2050" creationId="{E56791B9-14F5-FF82-F279-DD7BB51740AD}"/>
          </ac:picMkLst>
        </pc:picChg>
        <pc:picChg chg="add mod">
          <ac:chgData name="Toby Donaldson" userId="2e6e5431-bb17-4c41-9985-d39c50d83c73" providerId="ADAL" clId="{1D7FF059-C713-4BC0-AC98-694AB6D31A7B}" dt="2024-01-07T06:28:54.819" v="2210" actId="1076"/>
          <ac:picMkLst>
            <pc:docMk/>
            <pc:sldMk cId="3756414048" sldId="260"/>
            <ac:picMk id="2052" creationId="{C7716F53-ED9A-360F-2DDF-04DF96AB7BF1}"/>
          </ac:picMkLst>
        </pc:picChg>
      </pc:sldChg>
      <pc:sldChg chg="addSp delSp modSp add mod">
        <pc:chgData name="Toby Donaldson" userId="2e6e5431-bb17-4c41-9985-d39c50d83c73" providerId="ADAL" clId="{1D7FF059-C713-4BC0-AC98-694AB6D31A7B}" dt="2024-01-07T06:33:00.783" v="2829" actId="20577"/>
        <pc:sldMkLst>
          <pc:docMk/>
          <pc:sldMk cId="1541010405" sldId="261"/>
        </pc:sldMkLst>
        <pc:spChg chg="mod">
          <ac:chgData name="Toby Donaldson" userId="2e6e5431-bb17-4c41-9985-d39c50d83c73" providerId="ADAL" clId="{1D7FF059-C713-4BC0-AC98-694AB6D31A7B}" dt="2024-01-07T06:29:14.592" v="2226" actId="20577"/>
          <ac:spMkLst>
            <pc:docMk/>
            <pc:sldMk cId="1541010405" sldId="261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33:00.783" v="2829" actId="20577"/>
          <ac:spMkLst>
            <pc:docMk/>
            <pc:sldMk cId="1541010405" sldId="261"/>
            <ac:spMk id="3" creationId="{1FECA53D-FC0F-2C1A-B9F0-8F6C988044AA}"/>
          </ac:spMkLst>
        </pc:spChg>
        <pc:picChg chg="del">
          <ac:chgData name="Toby Donaldson" userId="2e6e5431-bb17-4c41-9985-d39c50d83c73" providerId="ADAL" clId="{1D7FF059-C713-4BC0-AC98-694AB6D31A7B}" dt="2024-01-07T06:29:05.996" v="2213" actId="21"/>
          <ac:picMkLst>
            <pc:docMk/>
            <pc:sldMk cId="1541010405" sldId="261"/>
            <ac:picMk id="2050" creationId="{E56791B9-14F5-FF82-F279-DD7BB51740AD}"/>
          </ac:picMkLst>
        </pc:picChg>
        <pc:picChg chg="del">
          <ac:chgData name="Toby Donaldson" userId="2e6e5431-bb17-4c41-9985-d39c50d83c73" providerId="ADAL" clId="{1D7FF059-C713-4BC0-AC98-694AB6D31A7B}" dt="2024-01-07T06:29:05.996" v="2213" actId="21"/>
          <ac:picMkLst>
            <pc:docMk/>
            <pc:sldMk cId="1541010405" sldId="261"/>
            <ac:picMk id="2052" creationId="{C7716F53-ED9A-360F-2DDF-04DF96AB7BF1}"/>
          </ac:picMkLst>
        </pc:picChg>
        <pc:picChg chg="add del">
          <ac:chgData name="Toby Donaldson" userId="2e6e5431-bb17-4c41-9985-d39c50d83c73" providerId="ADAL" clId="{1D7FF059-C713-4BC0-AC98-694AB6D31A7B}" dt="2024-01-07T06:29:05.996" v="2213" actId="21"/>
          <ac:picMkLst>
            <pc:docMk/>
            <pc:sldMk cId="1541010405" sldId="261"/>
            <ac:picMk id="3074" creationId="{02DD341E-204F-39AA-3B25-DD7A82F9C569}"/>
          </ac:picMkLst>
        </pc:picChg>
      </pc:sldChg>
      <pc:sldChg chg="addSp modSp add mod">
        <pc:chgData name="Toby Donaldson" userId="2e6e5431-bb17-4c41-9985-d39c50d83c73" providerId="ADAL" clId="{1D7FF059-C713-4BC0-AC98-694AB6D31A7B}" dt="2024-01-07T06:36:34.460" v="3306" actId="20577"/>
        <pc:sldMkLst>
          <pc:docMk/>
          <pc:sldMk cId="1321841534" sldId="262"/>
        </pc:sldMkLst>
        <pc:spChg chg="mod">
          <ac:chgData name="Toby Donaldson" userId="2e6e5431-bb17-4c41-9985-d39c50d83c73" providerId="ADAL" clId="{1D7FF059-C713-4BC0-AC98-694AB6D31A7B}" dt="2024-01-07T06:33:30.389" v="2883" actId="20577"/>
          <ac:spMkLst>
            <pc:docMk/>
            <pc:sldMk cId="1321841534" sldId="262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36:34.460" v="3306" actId="20577"/>
          <ac:spMkLst>
            <pc:docMk/>
            <pc:sldMk cId="1321841534" sldId="262"/>
            <ac:spMk id="3" creationId="{1FECA53D-FC0F-2C1A-B9F0-8F6C988044AA}"/>
          </ac:spMkLst>
        </pc:spChg>
        <pc:spChg chg="add mod">
          <ac:chgData name="Toby Donaldson" userId="2e6e5431-bb17-4c41-9985-d39c50d83c73" providerId="ADAL" clId="{1D7FF059-C713-4BC0-AC98-694AB6D31A7B}" dt="2024-01-07T06:36:11.388" v="3265" actId="1076"/>
          <ac:spMkLst>
            <pc:docMk/>
            <pc:sldMk cId="1321841534" sldId="262"/>
            <ac:spMk id="4" creationId="{980CFC8A-9182-566D-3605-0FF2956EE392}"/>
          </ac:spMkLst>
        </pc:spChg>
      </pc:sldChg>
      <pc:sldChg chg="modSp add mod">
        <pc:chgData name="Toby Donaldson" userId="2e6e5431-bb17-4c41-9985-d39c50d83c73" providerId="ADAL" clId="{1D7FF059-C713-4BC0-AC98-694AB6D31A7B}" dt="2024-01-07T06:49:34.688" v="3553" actId="15"/>
        <pc:sldMkLst>
          <pc:docMk/>
          <pc:sldMk cId="1969860993" sldId="263"/>
        </pc:sldMkLst>
        <pc:spChg chg="mod">
          <ac:chgData name="Toby Donaldson" userId="2e6e5431-bb17-4c41-9985-d39c50d83c73" providerId="ADAL" clId="{1D7FF059-C713-4BC0-AC98-694AB6D31A7B}" dt="2024-01-07T06:47:11.908" v="3370" actId="20577"/>
          <ac:spMkLst>
            <pc:docMk/>
            <pc:sldMk cId="1969860993" sldId="263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49:34.688" v="3553" actId="15"/>
          <ac:spMkLst>
            <pc:docMk/>
            <pc:sldMk cId="1969860993" sldId="263"/>
            <ac:spMk id="3" creationId="{1FECA53D-FC0F-2C1A-B9F0-8F6C988044AA}"/>
          </ac:spMkLst>
        </pc:spChg>
      </pc:sldChg>
      <pc:sldChg chg="modSp add mod">
        <pc:chgData name="Toby Donaldson" userId="2e6e5431-bb17-4c41-9985-d39c50d83c73" providerId="ADAL" clId="{1D7FF059-C713-4BC0-AC98-694AB6D31A7B}" dt="2024-01-10T22:38:10.792" v="6185" actId="20577"/>
        <pc:sldMkLst>
          <pc:docMk/>
          <pc:sldMk cId="351309048" sldId="264"/>
        </pc:sldMkLst>
        <pc:spChg chg="mod">
          <ac:chgData name="Toby Donaldson" userId="2e6e5431-bb17-4c41-9985-d39c50d83c73" providerId="ADAL" clId="{1D7FF059-C713-4BC0-AC98-694AB6D31A7B}" dt="2024-01-07T06:55:41.509" v="3681" actId="20577"/>
          <ac:spMkLst>
            <pc:docMk/>
            <pc:sldMk cId="351309048" sldId="264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10T22:38:10.792" v="6185" actId="20577"/>
          <ac:spMkLst>
            <pc:docMk/>
            <pc:sldMk cId="351309048" sldId="264"/>
            <ac:spMk id="3" creationId="{1FECA53D-FC0F-2C1A-B9F0-8F6C988044AA}"/>
          </ac:spMkLst>
        </pc:spChg>
      </pc:sldChg>
      <pc:sldChg chg="modSp add mod">
        <pc:chgData name="Toby Donaldson" userId="2e6e5431-bb17-4c41-9985-d39c50d83c73" providerId="ADAL" clId="{1D7FF059-C713-4BC0-AC98-694AB6D31A7B}" dt="2024-01-09T03:36:11.350" v="3877" actId="5793"/>
        <pc:sldMkLst>
          <pc:docMk/>
          <pc:sldMk cId="2436281766" sldId="265"/>
        </pc:sldMkLst>
        <pc:spChg chg="mod">
          <ac:chgData name="Toby Donaldson" userId="2e6e5431-bb17-4c41-9985-d39c50d83c73" providerId="ADAL" clId="{1D7FF059-C713-4BC0-AC98-694AB6D31A7B}" dt="2024-01-09T03:36:11.350" v="3877" actId="5793"/>
          <ac:spMkLst>
            <pc:docMk/>
            <pc:sldMk cId="2436281766" sldId="265"/>
            <ac:spMk id="3" creationId="{1FECA53D-FC0F-2C1A-B9F0-8F6C988044AA}"/>
          </ac:spMkLst>
        </pc:spChg>
      </pc:sldChg>
      <pc:sldChg chg="addSp modSp mod">
        <pc:chgData name="Toby Donaldson" userId="2e6e5431-bb17-4c41-9985-d39c50d83c73" providerId="ADAL" clId="{1D7FF059-C713-4BC0-AC98-694AB6D31A7B}" dt="2024-01-09T04:33:26.042" v="5721" actId="20577"/>
        <pc:sldMkLst>
          <pc:docMk/>
          <pc:sldMk cId="396683559" sldId="270"/>
        </pc:sldMkLst>
        <pc:spChg chg="add mod">
          <ac:chgData name="Toby Donaldson" userId="2e6e5431-bb17-4c41-9985-d39c50d83c73" providerId="ADAL" clId="{1D7FF059-C713-4BC0-AC98-694AB6D31A7B}" dt="2024-01-09T04:33:26.042" v="5721" actId="20577"/>
          <ac:spMkLst>
            <pc:docMk/>
            <pc:sldMk cId="396683559" sldId="270"/>
            <ac:spMk id="6" creationId="{E68387AE-3791-2DF4-47EE-65B815974F68}"/>
          </ac:spMkLst>
        </pc:spChg>
        <pc:cxnChg chg="add">
          <ac:chgData name="Toby Donaldson" userId="2e6e5431-bb17-4c41-9985-d39c50d83c73" providerId="ADAL" clId="{1D7FF059-C713-4BC0-AC98-694AB6D31A7B}" dt="2024-01-09T04:33:01.924" v="5714" actId="11529"/>
          <ac:cxnSpMkLst>
            <pc:docMk/>
            <pc:sldMk cId="396683559" sldId="270"/>
            <ac:cxnSpMk id="9" creationId="{C69436B0-E80B-6CB3-AA27-143A6FAC340A}"/>
          </ac:cxnSpMkLst>
        </pc:cxnChg>
      </pc:sldChg>
      <pc:sldChg chg="addSp modSp mod">
        <pc:chgData name="Toby Donaldson" userId="2e6e5431-bb17-4c41-9985-d39c50d83c73" providerId="ADAL" clId="{1D7FF059-C713-4BC0-AC98-694AB6D31A7B}" dt="2024-01-09T04:35:09.979" v="5978" actId="113"/>
        <pc:sldMkLst>
          <pc:docMk/>
          <pc:sldMk cId="1463498382" sldId="271"/>
        </pc:sldMkLst>
        <pc:spChg chg="add mod">
          <ac:chgData name="Toby Donaldson" userId="2e6e5431-bb17-4c41-9985-d39c50d83c73" providerId="ADAL" clId="{1D7FF059-C713-4BC0-AC98-694AB6D31A7B}" dt="2024-01-09T04:29:22.240" v="5568" actId="14100"/>
          <ac:spMkLst>
            <pc:docMk/>
            <pc:sldMk cId="1463498382" sldId="271"/>
            <ac:spMk id="4" creationId="{0A599178-1E24-8783-F8FB-737D1B50B591}"/>
          </ac:spMkLst>
        </pc:spChg>
        <pc:spChg chg="add mod">
          <ac:chgData name="Toby Donaldson" userId="2e6e5431-bb17-4c41-9985-d39c50d83c73" providerId="ADAL" clId="{1D7FF059-C713-4BC0-AC98-694AB6D31A7B}" dt="2024-01-09T04:34:44.746" v="5891" actId="1076"/>
          <ac:spMkLst>
            <pc:docMk/>
            <pc:sldMk cId="1463498382" sldId="271"/>
            <ac:spMk id="5" creationId="{66514A0A-F8B2-1E51-6C36-66745F0A039E}"/>
          </ac:spMkLst>
        </pc:spChg>
        <pc:spChg chg="add mod">
          <ac:chgData name="Toby Donaldson" userId="2e6e5431-bb17-4c41-9985-d39c50d83c73" providerId="ADAL" clId="{1D7FF059-C713-4BC0-AC98-694AB6D31A7B}" dt="2024-01-09T04:35:09.979" v="5978" actId="113"/>
          <ac:spMkLst>
            <pc:docMk/>
            <pc:sldMk cId="1463498382" sldId="271"/>
            <ac:spMk id="6" creationId="{12A42820-0A48-2A70-FC83-17423BCE8E61}"/>
          </ac:spMkLst>
        </pc:spChg>
        <pc:spChg chg="mod">
          <ac:chgData name="Toby Donaldson" userId="2e6e5431-bb17-4c41-9985-d39c50d83c73" providerId="ADAL" clId="{1D7FF059-C713-4BC0-AC98-694AB6D31A7B}" dt="2024-01-09T04:33:49.882" v="5723" actId="14100"/>
          <ac:spMkLst>
            <pc:docMk/>
            <pc:sldMk cId="1463498382" sldId="271"/>
            <ac:spMk id="7" creationId="{7DFC4003-7388-3EED-D126-02544346128E}"/>
          </ac:spMkLst>
        </pc:spChg>
      </pc:sldChg>
      <pc:sldChg chg="modSp mod">
        <pc:chgData name="Toby Donaldson" userId="2e6e5431-bb17-4c41-9985-d39c50d83c73" providerId="ADAL" clId="{1D7FF059-C713-4BC0-AC98-694AB6D31A7B}" dt="2024-01-09T03:35:15.681" v="3861" actId="1076"/>
        <pc:sldMkLst>
          <pc:docMk/>
          <pc:sldMk cId="3133643840" sldId="272"/>
        </pc:sldMkLst>
        <pc:spChg chg="mod">
          <ac:chgData name="Toby Donaldson" userId="2e6e5431-bb17-4c41-9985-d39c50d83c73" providerId="ADAL" clId="{1D7FF059-C713-4BC0-AC98-694AB6D31A7B}" dt="2024-01-09T03:35:15.681" v="3861" actId="1076"/>
          <ac:spMkLst>
            <pc:docMk/>
            <pc:sldMk cId="3133643840" sldId="272"/>
            <ac:spMk id="3" creationId="{DFB14369-568D-AEE6-4EE7-5CE49B6A8A92}"/>
          </ac:spMkLst>
        </pc:spChg>
        <pc:spChg chg="mod">
          <ac:chgData name="Toby Donaldson" userId="2e6e5431-bb17-4c41-9985-d39c50d83c73" providerId="ADAL" clId="{1D7FF059-C713-4BC0-AC98-694AB6D31A7B}" dt="2024-01-09T03:35:04.835" v="3860" actId="20577"/>
          <ac:spMkLst>
            <pc:docMk/>
            <pc:sldMk cId="3133643840" sldId="272"/>
            <ac:spMk id="7" creationId="{7DFC4003-7388-3EED-D126-02544346128E}"/>
          </ac:spMkLst>
        </pc:spChg>
      </pc:sldChg>
      <pc:sldChg chg="addSp modSp add mod ord">
        <pc:chgData name="Toby Donaldson" userId="2e6e5431-bb17-4c41-9985-d39c50d83c73" providerId="ADAL" clId="{1D7FF059-C713-4BC0-AC98-694AB6D31A7B}" dt="2024-01-09T04:36:42.668" v="5989"/>
        <pc:sldMkLst>
          <pc:docMk/>
          <pc:sldMk cId="1284412257" sldId="273"/>
        </pc:sldMkLst>
        <pc:spChg chg="mod">
          <ac:chgData name="Toby Donaldson" userId="2e6e5431-bb17-4c41-9985-d39c50d83c73" providerId="ADAL" clId="{1D7FF059-C713-4BC0-AC98-694AB6D31A7B}" dt="2024-01-09T03:47:05.370" v="4112" actId="207"/>
          <ac:spMkLst>
            <pc:docMk/>
            <pc:sldMk cId="1284412257" sldId="273"/>
            <ac:spMk id="2" creationId="{9DE27F44-F97A-4C08-E56C-AF7030716265}"/>
          </ac:spMkLst>
        </pc:spChg>
        <pc:spChg chg="add mod">
          <ac:chgData name="Toby Donaldson" userId="2e6e5431-bb17-4c41-9985-d39c50d83c73" providerId="ADAL" clId="{1D7FF059-C713-4BC0-AC98-694AB6D31A7B}" dt="2024-01-09T04:36:42.668" v="5989"/>
          <ac:spMkLst>
            <pc:docMk/>
            <pc:sldMk cId="1284412257" sldId="273"/>
            <ac:spMk id="3" creationId="{A307ED06-1246-5A80-BAD4-9B00A997C972}"/>
          </ac:spMkLst>
        </pc:spChg>
        <pc:spChg chg="add mod">
          <ac:chgData name="Toby Donaldson" userId="2e6e5431-bb17-4c41-9985-d39c50d83c73" providerId="ADAL" clId="{1D7FF059-C713-4BC0-AC98-694AB6D31A7B}" dt="2024-01-09T03:47:09.689" v="4113" actId="207"/>
          <ac:spMkLst>
            <pc:docMk/>
            <pc:sldMk cId="1284412257" sldId="273"/>
            <ac:spMk id="4" creationId="{D009FD34-8B38-1FE3-0E10-D8A6716CEC71}"/>
          </ac:spMkLst>
        </pc:spChg>
        <pc:spChg chg="mod">
          <ac:chgData name="Toby Donaldson" userId="2e6e5431-bb17-4c41-9985-d39c50d83c73" providerId="ADAL" clId="{1D7FF059-C713-4BC0-AC98-694AB6D31A7B}" dt="2024-01-09T04:36:37.777" v="5987" actId="14100"/>
          <ac:spMkLst>
            <pc:docMk/>
            <pc:sldMk cId="1284412257" sldId="273"/>
            <ac:spMk id="7" creationId="{7DFC4003-7388-3EED-D126-02544346128E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4:19:44.795" v="5413" actId="122"/>
        <pc:sldMkLst>
          <pc:docMk/>
          <pc:sldMk cId="1550435524" sldId="274"/>
        </pc:sldMkLst>
        <pc:spChg chg="del">
          <ac:chgData name="Toby Donaldson" userId="2e6e5431-bb17-4c41-9985-d39c50d83c73" providerId="ADAL" clId="{1D7FF059-C713-4BC0-AC98-694AB6D31A7B}" dt="2024-01-09T03:42:09.130" v="4014" actId="21"/>
          <ac:spMkLst>
            <pc:docMk/>
            <pc:sldMk cId="1550435524" sldId="274"/>
            <ac:spMk id="2" creationId="{9DE27F44-F97A-4C08-E56C-AF7030716265}"/>
          </ac:spMkLst>
        </pc:spChg>
        <pc:spChg chg="mod">
          <ac:chgData name="Toby Donaldson" userId="2e6e5431-bb17-4c41-9985-d39c50d83c73" providerId="ADAL" clId="{1D7FF059-C713-4BC0-AC98-694AB6D31A7B}" dt="2024-01-09T03:46:22.443" v="4099" actId="12788"/>
          <ac:spMkLst>
            <pc:docMk/>
            <pc:sldMk cId="1550435524" sldId="274"/>
            <ac:spMk id="3" creationId="{A307ED06-1246-5A80-BAD4-9B00A997C972}"/>
          </ac:spMkLst>
        </pc:spChg>
        <pc:spChg chg="mod">
          <ac:chgData name="Toby Donaldson" userId="2e6e5431-bb17-4c41-9985-d39c50d83c73" providerId="ADAL" clId="{1D7FF059-C713-4BC0-AC98-694AB6D31A7B}" dt="2024-01-09T03:46:59.107" v="4111" actId="207"/>
          <ac:spMkLst>
            <pc:docMk/>
            <pc:sldMk cId="1550435524" sldId="274"/>
            <ac:spMk id="4" creationId="{D009FD34-8B38-1FE3-0E10-D8A6716CEC71}"/>
          </ac:spMkLst>
        </pc:spChg>
        <pc:spChg chg="add del mod">
          <ac:chgData name="Toby Donaldson" userId="2e6e5431-bb17-4c41-9985-d39c50d83c73" providerId="ADAL" clId="{1D7FF059-C713-4BC0-AC98-694AB6D31A7B}" dt="2024-01-09T03:42:11.390" v="4015" actId="21"/>
          <ac:spMkLst>
            <pc:docMk/>
            <pc:sldMk cId="1550435524" sldId="274"/>
            <ac:spMk id="6" creationId="{BD2545DD-C016-CE93-0D3A-085683A8907C}"/>
          </ac:spMkLst>
        </pc:spChg>
        <pc:spChg chg="mod">
          <ac:chgData name="Toby Donaldson" userId="2e6e5431-bb17-4c41-9985-d39c50d83c73" providerId="ADAL" clId="{1D7FF059-C713-4BC0-AC98-694AB6D31A7B}" dt="2024-01-09T03:42:48.241" v="4048" actId="1076"/>
          <ac:spMkLst>
            <pc:docMk/>
            <pc:sldMk cId="1550435524" sldId="274"/>
            <ac:spMk id="7" creationId="{7DFC4003-7388-3EED-D126-02544346128E}"/>
          </ac:spMkLst>
        </pc:spChg>
        <pc:spChg chg="add mod">
          <ac:chgData name="Toby Donaldson" userId="2e6e5431-bb17-4c41-9985-d39c50d83c73" providerId="ADAL" clId="{1D7FF059-C713-4BC0-AC98-694AB6D31A7B}" dt="2024-01-09T03:46:08.843" v="4097" actId="14100"/>
          <ac:spMkLst>
            <pc:docMk/>
            <pc:sldMk cId="1550435524" sldId="274"/>
            <ac:spMk id="8" creationId="{CC85398D-2C0D-1B6D-BDA5-1F9AA3DBB966}"/>
          </ac:spMkLst>
        </pc:spChg>
        <pc:spChg chg="add mod">
          <ac:chgData name="Toby Donaldson" userId="2e6e5431-bb17-4c41-9985-d39c50d83c73" providerId="ADAL" clId="{1D7FF059-C713-4BC0-AC98-694AB6D31A7B}" dt="2024-01-09T03:48:09.438" v="4150" actId="20577"/>
          <ac:spMkLst>
            <pc:docMk/>
            <pc:sldMk cId="1550435524" sldId="274"/>
            <ac:spMk id="9" creationId="{62D5DA73-B8DD-E900-C7D4-8A726BC91999}"/>
          </ac:spMkLst>
        </pc:spChg>
        <pc:spChg chg="add mod">
          <ac:chgData name="Toby Donaldson" userId="2e6e5431-bb17-4c41-9985-d39c50d83c73" providerId="ADAL" clId="{1D7FF059-C713-4BC0-AC98-694AB6D31A7B}" dt="2024-01-09T04:19:44.795" v="5413" actId="122"/>
          <ac:spMkLst>
            <pc:docMk/>
            <pc:sldMk cId="1550435524" sldId="274"/>
            <ac:spMk id="10" creationId="{67440E17-E3A1-49AA-DD1C-35007316A7D7}"/>
          </ac:spMkLst>
        </pc:spChg>
      </pc:sldChg>
      <pc:sldChg chg="modSp add del mod">
        <pc:chgData name="Toby Donaldson" userId="2e6e5431-bb17-4c41-9985-d39c50d83c73" providerId="ADAL" clId="{1D7FF059-C713-4BC0-AC98-694AB6D31A7B}" dt="2024-01-09T03:41:19.966" v="4003" actId="2696"/>
        <pc:sldMkLst>
          <pc:docMk/>
          <pc:sldMk cId="2366142434" sldId="274"/>
        </pc:sldMkLst>
        <pc:spChg chg="mod">
          <ac:chgData name="Toby Donaldson" userId="2e6e5431-bb17-4c41-9985-d39c50d83c73" providerId="ADAL" clId="{1D7FF059-C713-4BC0-AC98-694AB6D31A7B}" dt="2024-01-09T03:39:25.163" v="3961" actId="20577"/>
          <ac:spMkLst>
            <pc:docMk/>
            <pc:sldMk cId="2366142434" sldId="274"/>
            <ac:spMk id="2" creationId="{9DE27F44-F97A-4C08-E56C-AF7030716265}"/>
          </ac:spMkLst>
        </pc:spChg>
        <pc:spChg chg="mod">
          <ac:chgData name="Toby Donaldson" userId="2e6e5431-bb17-4c41-9985-d39c50d83c73" providerId="ADAL" clId="{1D7FF059-C713-4BC0-AC98-694AB6D31A7B}" dt="2024-01-09T03:39:49.978" v="3987" actId="20577"/>
          <ac:spMkLst>
            <pc:docMk/>
            <pc:sldMk cId="2366142434" sldId="274"/>
            <ac:spMk id="7" creationId="{7DFC4003-7388-3EED-D126-02544346128E}"/>
          </ac:spMkLst>
        </pc:spChg>
      </pc:sldChg>
      <pc:sldChg chg="addSp delSp modSp add mod ord">
        <pc:chgData name="Toby Donaldson" userId="2e6e5431-bb17-4c41-9985-d39c50d83c73" providerId="ADAL" clId="{1D7FF059-C713-4BC0-AC98-694AB6D31A7B}" dt="2024-01-09T03:57:48.850" v="4640" actId="20577"/>
        <pc:sldMkLst>
          <pc:docMk/>
          <pc:sldMk cId="2765846928" sldId="275"/>
        </pc:sldMkLst>
        <pc:spChg chg="mod">
          <ac:chgData name="Toby Donaldson" userId="2e6e5431-bb17-4c41-9985-d39c50d83c73" providerId="ADAL" clId="{1D7FF059-C713-4BC0-AC98-694AB6D31A7B}" dt="2024-01-09T03:57:44.473" v="4636" actId="14100"/>
          <ac:spMkLst>
            <pc:docMk/>
            <pc:sldMk cId="2765846928" sldId="275"/>
            <ac:spMk id="2" creationId="{9DE27F44-F97A-4C08-E56C-AF7030716265}"/>
          </ac:spMkLst>
        </pc:spChg>
        <pc:spChg chg="del mod">
          <ac:chgData name="Toby Donaldson" userId="2e6e5431-bb17-4c41-9985-d39c50d83c73" providerId="ADAL" clId="{1D7FF059-C713-4BC0-AC98-694AB6D31A7B}" dt="2024-01-09T03:52:29.126" v="4281" actId="21"/>
          <ac:spMkLst>
            <pc:docMk/>
            <pc:sldMk cId="2765846928" sldId="275"/>
            <ac:spMk id="3" creationId="{A307ED06-1246-5A80-BAD4-9B00A997C972}"/>
          </ac:spMkLst>
        </pc:spChg>
        <pc:spChg chg="mod">
          <ac:chgData name="Toby Donaldson" userId="2e6e5431-bb17-4c41-9985-d39c50d83c73" providerId="ADAL" clId="{1D7FF059-C713-4BC0-AC98-694AB6D31A7B}" dt="2024-01-09T03:57:48.850" v="4640" actId="20577"/>
          <ac:spMkLst>
            <pc:docMk/>
            <pc:sldMk cId="2765846928" sldId="275"/>
            <ac:spMk id="4" creationId="{D009FD34-8B38-1FE3-0E10-D8A6716CEC71}"/>
          </ac:spMkLst>
        </pc:spChg>
        <pc:spChg chg="add mod">
          <ac:chgData name="Toby Donaldson" userId="2e6e5431-bb17-4c41-9985-d39c50d83c73" providerId="ADAL" clId="{1D7FF059-C713-4BC0-AC98-694AB6D31A7B}" dt="2024-01-09T03:52:46.960" v="4285" actId="20577"/>
          <ac:spMkLst>
            <pc:docMk/>
            <pc:sldMk cId="2765846928" sldId="275"/>
            <ac:spMk id="5" creationId="{31F619FC-10BC-9E03-D475-A90C0C339FD5}"/>
          </ac:spMkLst>
        </pc:spChg>
        <pc:spChg chg="add mod">
          <ac:chgData name="Toby Donaldson" userId="2e6e5431-bb17-4c41-9985-d39c50d83c73" providerId="ADAL" clId="{1D7FF059-C713-4BC0-AC98-694AB6D31A7B}" dt="2024-01-09T03:53:13.355" v="4290" actId="208"/>
          <ac:spMkLst>
            <pc:docMk/>
            <pc:sldMk cId="2765846928" sldId="275"/>
            <ac:spMk id="6" creationId="{A7E6611C-6B4D-CAF8-7FE0-5B4952DBF755}"/>
          </ac:spMkLst>
        </pc:spChg>
        <pc:spChg chg="mod">
          <ac:chgData name="Toby Donaldson" userId="2e6e5431-bb17-4c41-9985-d39c50d83c73" providerId="ADAL" clId="{1D7FF059-C713-4BC0-AC98-694AB6D31A7B}" dt="2024-01-09T03:53:16.329" v="4291" actId="1076"/>
          <ac:spMkLst>
            <pc:docMk/>
            <pc:sldMk cId="2765846928" sldId="275"/>
            <ac:spMk id="7" creationId="{7DFC4003-7388-3EED-D126-02544346128E}"/>
          </ac:spMkLst>
        </pc:spChg>
        <pc:spChg chg="add mod">
          <ac:chgData name="Toby Donaldson" userId="2e6e5431-bb17-4c41-9985-d39c50d83c73" providerId="ADAL" clId="{1D7FF059-C713-4BC0-AC98-694AB6D31A7B}" dt="2024-01-09T03:53:28.690" v="4295" actId="14100"/>
          <ac:spMkLst>
            <pc:docMk/>
            <pc:sldMk cId="2765846928" sldId="275"/>
            <ac:spMk id="8" creationId="{862B727F-9BA6-9D70-B813-FC29EC174C4B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3:57:35.153" v="4631" actId="20577"/>
        <pc:sldMkLst>
          <pc:docMk/>
          <pc:sldMk cId="2564176936" sldId="276"/>
        </pc:sldMkLst>
        <pc:spChg chg="mod">
          <ac:chgData name="Toby Donaldson" userId="2e6e5431-bb17-4c41-9985-d39c50d83c73" providerId="ADAL" clId="{1D7FF059-C713-4BC0-AC98-694AB6D31A7B}" dt="2024-01-09T03:57:27.960" v="4625" actId="14100"/>
          <ac:spMkLst>
            <pc:docMk/>
            <pc:sldMk cId="2564176936" sldId="276"/>
            <ac:spMk id="2" creationId="{9DE27F44-F97A-4C08-E56C-AF7030716265}"/>
          </ac:spMkLst>
        </pc:spChg>
        <pc:spChg chg="add mod">
          <ac:chgData name="Toby Donaldson" userId="2e6e5431-bb17-4c41-9985-d39c50d83c73" providerId="ADAL" clId="{1D7FF059-C713-4BC0-AC98-694AB6D31A7B}" dt="2024-01-09T03:54:31.130" v="4380" actId="1076"/>
          <ac:spMkLst>
            <pc:docMk/>
            <pc:sldMk cId="2564176936" sldId="276"/>
            <ac:spMk id="3" creationId="{C870092C-AEF8-8BDF-FE0E-55D8F6906322}"/>
          </ac:spMkLst>
        </pc:spChg>
        <pc:spChg chg="mod">
          <ac:chgData name="Toby Donaldson" userId="2e6e5431-bb17-4c41-9985-d39c50d83c73" providerId="ADAL" clId="{1D7FF059-C713-4BC0-AC98-694AB6D31A7B}" dt="2024-01-09T03:57:35.153" v="4631" actId="20577"/>
          <ac:spMkLst>
            <pc:docMk/>
            <pc:sldMk cId="2564176936" sldId="276"/>
            <ac:spMk id="4" creationId="{D009FD34-8B38-1FE3-0E10-D8A6716CEC71}"/>
          </ac:spMkLst>
        </pc:spChg>
        <pc:spChg chg="add del mod">
          <ac:chgData name="Toby Donaldson" userId="2e6e5431-bb17-4c41-9985-d39c50d83c73" providerId="ADAL" clId="{1D7FF059-C713-4BC0-AC98-694AB6D31A7B}" dt="2024-01-09T03:54:35.849" v="4381" actId="21"/>
          <ac:spMkLst>
            <pc:docMk/>
            <pc:sldMk cId="2564176936" sldId="276"/>
            <ac:spMk id="9" creationId="{2FD00A5F-B5F2-0786-517E-A468AF3852F0}"/>
          </ac:spMkLst>
        </pc:spChg>
        <pc:spChg chg="add mod">
          <ac:chgData name="Toby Donaldson" userId="2e6e5431-bb17-4c41-9985-d39c50d83c73" providerId="ADAL" clId="{1D7FF059-C713-4BC0-AC98-694AB6D31A7B}" dt="2024-01-09T03:55:15.150" v="4469" actId="113"/>
          <ac:spMkLst>
            <pc:docMk/>
            <pc:sldMk cId="2564176936" sldId="276"/>
            <ac:spMk id="10" creationId="{9A1F33DA-2E66-8937-F3E4-4D5F23E6CECC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3:59:33.613" v="4657" actId="21"/>
        <pc:sldMkLst>
          <pc:docMk/>
          <pc:sldMk cId="1567311950" sldId="277"/>
        </pc:sldMkLst>
        <pc:spChg chg="del">
          <ac:chgData name="Toby Donaldson" userId="2e6e5431-bb17-4c41-9985-d39c50d83c73" providerId="ADAL" clId="{1D7FF059-C713-4BC0-AC98-694AB6D31A7B}" dt="2024-01-09T03:55:43.911" v="4471" actId="21"/>
          <ac:spMkLst>
            <pc:docMk/>
            <pc:sldMk cId="1567311950" sldId="277"/>
            <ac:spMk id="2" creationId="{9DE27F44-F97A-4C08-E56C-AF7030716265}"/>
          </ac:spMkLst>
        </pc:spChg>
        <pc:spChg chg="del">
          <ac:chgData name="Toby Donaldson" userId="2e6e5431-bb17-4c41-9985-d39c50d83c73" providerId="ADAL" clId="{1D7FF059-C713-4BC0-AC98-694AB6D31A7B}" dt="2024-01-09T03:55:43.911" v="4471" actId="21"/>
          <ac:spMkLst>
            <pc:docMk/>
            <pc:sldMk cId="1567311950" sldId="277"/>
            <ac:spMk id="3" creationId="{C870092C-AEF8-8BDF-FE0E-55D8F6906322}"/>
          </ac:spMkLst>
        </pc:spChg>
        <pc:spChg chg="mod">
          <ac:chgData name="Toby Donaldson" userId="2e6e5431-bb17-4c41-9985-d39c50d83c73" providerId="ADAL" clId="{1D7FF059-C713-4BC0-AC98-694AB6D31A7B}" dt="2024-01-09T03:57:02.129" v="4612" actId="20577"/>
          <ac:spMkLst>
            <pc:docMk/>
            <pc:sldMk cId="1567311950" sldId="277"/>
            <ac:spMk id="4" creationId="{D009FD34-8B38-1FE3-0E10-D8A6716CEC71}"/>
          </ac:spMkLst>
        </pc:spChg>
        <pc:spChg chg="mod">
          <ac:chgData name="Toby Donaldson" userId="2e6e5431-bb17-4c41-9985-d39c50d83c73" providerId="ADAL" clId="{1D7FF059-C713-4BC0-AC98-694AB6D31A7B}" dt="2024-01-09T03:58:59.867" v="4649" actId="20577"/>
          <ac:spMkLst>
            <pc:docMk/>
            <pc:sldMk cId="1567311950" sldId="277"/>
            <ac:spMk id="5" creationId="{31F619FC-10BC-9E03-D475-A90C0C339FD5}"/>
          </ac:spMkLst>
        </pc:spChg>
        <pc:spChg chg="del">
          <ac:chgData name="Toby Donaldson" userId="2e6e5431-bb17-4c41-9985-d39c50d83c73" providerId="ADAL" clId="{1D7FF059-C713-4BC0-AC98-694AB6D31A7B}" dt="2024-01-09T03:55:47.412" v="4473" actId="21"/>
          <ac:spMkLst>
            <pc:docMk/>
            <pc:sldMk cId="1567311950" sldId="277"/>
            <ac:spMk id="6" creationId="{A7E6611C-6B4D-CAF8-7FE0-5B4952DBF755}"/>
          </ac:spMkLst>
        </pc:spChg>
        <pc:spChg chg="del">
          <ac:chgData name="Toby Donaldson" userId="2e6e5431-bb17-4c41-9985-d39c50d83c73" providerId="ADAL" clId="{1D7FF059-C713-4BC0-AC98-694AB6D31A7B}" dt="2024-01-09T03:55:43.911" v="4471" actId="21"/>
          <ac:spMkLst>
            <pc:docMk/>
            <pc:sldMk cId="1567311950" sldId="277"/>
            <ac:spMk id="7" creationId="{7DFC4003-7388-3EED-D126-02544346128E}"/>
          </ac:spMkLst>
        </pc:spChg>
        <pc:spChg chg="mod">
          <ac:chgData name="Toby Donaldson" userId="2e6e5431-bb17-4c41-9985-d39c50d83c73" providerId="ADAL" clId="{1D7FF059-C713-4BC0-AC98-694AB6D31A7B}" dt="2024-01-09T03:56:00.897" v="4476" actId="1076"/>
          <ac:spMkLst>
            <pc:docMk/>
            <pc:sldMk cId="1567311950" sldId="277"/>
            <ac:spMk id="8" creationId="{862B727F-9BA6-9D70-B813-FC29EC174C4B}"/>
          </ac:spMkLst>
        </pc:spChg>
        <pc:spChg chg="mod">
          <ac:chgData name="Toby Donaldson" userId="2e6e5431-bb17-4c41-9985-d39c50d83c73" providerId="ADAL" clId="{1D7FF059-C713-4BC0-AC98-694AB6D31A7B}" dt="2024-01-09T03:56:00.897" v="4476" actId="1076"/>
          <ac:spMkLst>
            <pc:docMk/>
            <pc:sldMk cId="1567311950" sldId="277"/>
            <ac:spMk id="10" creationId="{9A1F33DA-2E66-8937-F3E4-4D5F23E6CECC}"/>
          </ac:spMkLst>
        </pc:spChg>
        <pc:spChg chg="add del mod">
          <ac:chgData name="Toby Donaldson" userId="2e6e5431-bb17-4c41-9985-d39c50d83c73" providerId="ADAL" clId="{1D7FF059-C713-4BC0-AC98-694AB6D31A7B}" dt="2024-01-09T03:55:45.751" v="4472" actId="21"/>
          <ac:spMkLst>
            <pc:docMk/>
            <pc:sldMk cId="1567311950" sldId="277"/>
            <ac:spMk id="11" creationId="{F91F78DB-3F1D-FD91-0DE3-46770768F6D9}"/>
          </ac:spMkLst>
        </pc:spChg>
        <pc:spChg chg="add mod">
          <ac:chgData name="Toby Donaldson" userId="2e6e5431-bb17-4c41-9985-d39c50d83c73" providerId="ADAL" clId="{1D7FF059-C713-4BC0-AC98-694AB6D31A7B}" dt="2024-01-09T03:57:15.214" v="4620" actId="20577"/>
          <ac:spMkLst>
            <pc:docMk/>
            <pc:sldMk cId="1567311950" sldId="277"/>
            <ac:spMk id="12" creationId="{C98FAD85-ABA6-751F-AD89-4BC14FD43D00}"/>
          </ac:spMkLst>
        </pc:spChg>
        <pc:spChg chg="add mod">
          <ac:chgData name="Toby Donaldson" userId="2e6e5431-bb17-4c41-9985-d39c50d83c73" providerId="ADAL" clId="{1D7FF059-C713-4BC0-AC98-694AB6D31A7B}" dt="2024-01-09T03:59:08.687" v="4655" actId="20577"/>
          <ac:spMkLst>
            <pc:docMk/>
            <pc:sldMk cId="1567311950" sldId="277"/>
            <ac:spMk id="13" creationId="{35808EA2-5807-6C3F-9145-6558A3E32F58}"/>
          </ac:spMkLst>
        </pc:spChg>
        <pc:spChg chg="add mod">
          <ac:chgData name="Toby Donaldson" userId="2e6e5431-bb17-4c41-9985-d39c50d83c73" providerId="ADAL" clId="{1D7FF059-C713-4BC0-AC98-694AB6D31A7B}" dt="2024-01-09T03:56:06.308" v="4478" actId="1076"/>
          <ac:spMkLst>
            <pc:docMk/>
            <pc:sldMk cId="1567311950" sldId="277"/>
            <ac:spMk id="14" creationId="{C1C7206B-6BFE-F071-CF5B-1BD921A43BFD}"/>
          </ac:spMkLst>
        </pc:spChg>
        <pc:spChg chg="add del mod">
          <ac:chgData name="Toby Donaldson" userId="2e6e5431-bb17-4c41-9985-d39c50d83c73" providerId="ADAL" clId="{1D7FF059-C713-4BC0-AC98-694AB6D31A7B}" dt="2024-01-09T03:59:33.613" v="4657" actId="21"/>
          <ac:spMkLst>
            <pc:docMk/>
            <pc:sldMk cId="1567311950" sldId="277"/>
            <ac:spMk id="15" creationId="{BB9E7829-7DAB-7B12-C673-614CC313B55B}"/>
          </ac:spMkLst>
        </pc:spChg>
        <pc:spChg chg="add del mod">
          <ac:chgData name="Toby Donaldson" userId="2e6e5431-bb17-4c41-9985-d39c50d83c73" providerId="ADAL" clId="{1D7FF059-C713-4BC0-AC98-694AB6D31A7B}" dt="2024-01-09T03:59:33.613" v="4657" actId="21"/>
          <ac:spMkLst>
            <pc:docMk/>
            <pc:sldMk cId="1567311950" sldId="277"/>
            <ac:spMk id="16" creationId="{176E5787-E7A9-5EA9-60F8-55AF97B3F0DC}"/>
          </ac:spMkLst>
        </pc:spChg>
      </pc:sldChg>
      <pc:sldChg chg="add">
        <pc:chgData name="Toby Donaldson" userId="2e6e5431-bb17-4c41-9985-d39c50d83c73" providerId="ADAL" clId="{1D7FF059-C713-4BC0-AC98-694AB6D31A7B}" dt="2024-01-09T03:59:28.685" v="4656" actId="2890"/>
        <pc:sldMkLst>
          <pc:docMk/>
          <pc:sldMk cId="937055327" sldId="278"/>
        </pc:sldMkLst>
      </pc:sldChg>
      <pc:sldChg chg="addSp delSp modSp add mod ord">
        <pc:chgData name="Toby Donaldson" userId="2e6e5431-bb17-4c41-9985-d39c50d83c73" providerId="ADAL" clId="{1D7FF059-C713-4BC0-AC98-694AB6D31A7B}" dt="2024-01-09T04:02:20.838" v="4908" actId="21"/>
        <pc:sldMkLst>
          <pc:docMk/>
          <pc:sldMk cId="1267900475" sldId="279"/>
        </pc:sldMkLst>
        <pc:spChg chg="add mod">
          <ac:chgData name="Toby Donaldson" userId="2e6e5431-bb17-4c41-9985-d39c50d83c73" providerId="ADAL" clId="{1D7FF059-C713-4BC0-AC98-694AB6D31A7B}" dt="2024-01-09T04:00:47.714" v="4696" actId="1076"/>
          <ac:spMkLst>
            <pc:docMk/>
            <pc:sldMk cId="1267900475" sldId="279"/>
            <ac:spMk id="2" creationId="{D2730F8B-F904-9599-FAFC-BA2D2C734AC1}"/>
          </ac:spMkLst>
        </pc:spChg>
        <pc:spChg chg="add mod">
          <ac:chgData name="Toby Donaldson" userId="2e6e5431-bb17-4c41-9985-d39c50d83c73" providerId="ADAL" clId="{1D7FF059-C713-4BC0-AC98-694AB6D31A7B}" dt="2024-01-09T04:00:53.787" v="4698" actId="1076"/>
          <ac:spMkLst>
            <pc:docMk/>
            <pc:sldMk cId="1267900475" sldId="279"/>
            <ac:spMk id="3" creationId="{B54BE9B2-830F-39E2-BD8D-3F55815D09FC}"/>
          </ac:spMkLst>
        </pc:spChg>
        <pc:spChg chg="del">
          <ac:chgData name="Toby Donaldson" userId="2e6e5431-bb17-4c41-9985-d39c50d83c73" providerId="ADAL" clId="{1D7FF059-C713-4BC0-AC98-694AB6D31A7B}" dt="2024-01-09T04:00:06.546" v="4661" actId="21"/>
          <ac:spMkLst>
            <pc:docMk/>
            <pc:sldMk cId="1267900475" sldId="279"/>
            <ac:spMk id="4" creationId="{D009FD34-8B38-1FE3-0E10-D8A6716CEC71}"/>
          </ac:spMkLst>
        </pc:spChg>
        <pc:spChg chg="del">
          <ac:chgData name="Toby Donaldson" userId="2e6e5431-bb17-4c41-9985-d39c50d83c73" providerId="ADAL" clId="{1D7FF059-C713-4BC0-AC98-694AB6D31A7B}" dt="2024-01-09T04:00:06.546" v="4661" actId="21"/>
          <ac:spMkLst>
            <pc:docMk/>
            <pc:sldMk cId="1267900475" sldId="279"/>
            <ac:spMk id="5" creationId="{31F619FC-10BC-9E03-D475-A90C0C339FD5}"/>
          </ac:spMkLst>
        </pc:spChg>
        <pc:spChg chg="add del mod">
          <ac:chgData name="Toby Donaldson" userId="2e6e5431-bb17-4c41-9985-d39c50d83c73" providerId="ADAL" clId="{1D7FF059-C713-4BC0-AC98-694AB6D31A7B}" dt="2024-01-09T04:02:20.838" v="4908" actId="21"/>
          <ac:spMkLst>
            <pc:docMk/>
            <pc:sldMk cId="1267900475" sldId="279"/>
            <ac:spMk id="6" creationId="{8B94BB41-815E-0461-9C49-D13508D9BD53}"/>
          </ac:spMkLst>
        </pc:spChg>
        <pc:spChg chg="del">
          <ac:chgData name="Toby Donaldson" userId="2e6e5431-bb17-4c41-9985-d39c50d83c73" providerId="ADAL" clId="{1D7FF059-C713-4BC0-AC98-694AB6D31A7B}" dt="2024-01-09T04:00:09.055" v="4662" actId="21"/>
          <ac:spMkLst>
            <pc:docMk/>
            <pc:sldMk cId="1267900475" sldId="279"/>
            <ac:spMk id="8" creationId="{862B727F-9BA6-9D70-B813-FC29EC174C4B}"/>
          </ac:spMkLst>
        </pc:spChg>
        <pc:spChg chg="del">
          <ac:chgData name="Toby Donaldson" userId="2e6e5431-bb17-4c41-9985-d39c50d83c73" providerId="ADAL" clId="{1D7FF059-C713-4BC0-AC98-694AB6D31A7B}" dt="2024-01-09T04:00:06.546" v="4661" actId="21"/>
          <ac:spMkLst>
            <pc:docMk/>
            <pc:sldMk cId="1267900475" sldId="279"/>
            <ac:spMk id="10" creationId="{9A1F33DA-2E66-8937-F3E4-4D5F23E6CECC}"/>
          </ac:spMkLst>
        </pc:spChg>
        <pc:spChg chg="mod">
          <ac:chgData name="Toby Donaldson" userId="2e6e5431-bb17-4c41-9985-d39c50d83c73" providerId="ADAL" clId="{1D7FF059-C713-4BC0-AC98-694AB6D31A7B}" dt="2024-01-09T04:00:24.442" v="4690" actId="20577"/>
          <ac:spMkLst>
            <pc:docMk/>
            <pc:sldMk cId="1267900475" sldId="279"/>
            <ac:spMk id="12" creationId="{C98FAD85-ABA6-751F-AD89-4BC14FD43D00}"/>
          </ac:spMkLst>
        </pc:spChg>
        <pc:spChg chg="mod">
          <ac:chgData name="Toby Donaldson" userId="2e6e5431-bb17-4c41-9985-d39c50d83c73" providerId="ADAL" clId="{1D7FF059-C713-4BC0-AC98-694AB6D31A7B}" dt="2024-01-09T04:00:17.417" v="4663" actId="1076"/>
          <ac:spMkLst>
            <pc:docMk/>
            <pc:sldMk cId="1267900475" sldId="279"/>
            <ac:spMk id="13" creationId="{35808EA2-5807-6C3F-9145-6558A3E32F58}"/>
          </ac:spMkLst>
        </pc:spChg>
        <pc:spChg chg="mod">
          <ac:chgData name="Toby Donaldson" userId="2e6e5431-bb17-4c41-9985-d39c50d83c73" providerId="ADAL" clId="{1D7FF059-C713-4BC0-AC98-694AB6D31A7B}" dt="2024-01-09T04:00:35.704" v="4693" actId="1076"/>
          <ac:spMkLst>
            <pc:docMk/>
            <pc:sldMk cId="1267900475" sldId="279"/>
            <ac:spMk id="14" creationId="{C1C7206B-6BFE-F071-CF5B-1BD921A43BFD}"/>
          </ac:spMkLst>
        </pc:spChg>
      </pc:sldChg>
      <pc:sldChg chg="addSp delSp modSp add mod ord">
        <pc:chgData name="Toby Donaldson" userId="2e6e5431-bb17-4c41-9985-d39c50d83c73" providerId="ADAL" clId="{1D7FF059-C713-4BC0-AC98-694AB6D31A7B}" dt="2024-01-09T04:09:18.990" v="5145" actId="21"/>
        <pc:sldMkLst>
          <pc:docMk/>
          <pc:sldMk cId="213932887" sldId="280"/>
        </pc:sldMkLst>
        <pc:spChg chg="mod">
          <ac:chgData name="Toby Donaldson" userId="2e6e5431-bb17-4c41-9985-d39c50d83c73" providerId="ADAL" clId="{1D7FF059-C713-4BC0-AC98-694AB6D31A7B}" dt="2024-01-09T04:04:19.817" v="5133" actId="1076"/>
          <ac:spMkLst>
            <pc:docMk/>
            <pc:sldMk cId="213932887" sldId="280"/>
            <ac:spMk id="2" creationId="{D2730F8B-F904-9599-FAFC-BA2D2C734AC1}"/>
          </ac:spMkLst>
        </pc:spChg>
        <pc:spChg chg="add del">
          <ac:chgData name="Toby Donaldson" userId="2e6e5431-bb17-4c41-9985-d39c50d83c73" providerId="ADAL" clId="{1D7FF059-C713-4BC0-AC98-694AB6D31A7B}" dt="2024-01-09T04:02:57.742" v="4962" actId="21"/>
          <ac:spMkLst>
            <pc:docMk/>
            <pc:sldMk cId="213932887" sldId="280"/>
            <ac:spMk id="3" creationId="{B54BE9B2-830F-39E2-BD8D-3F55815D09FC}"/>
          </ac:spMkLst>
        </pc:spChg>
        <pc:spChg chg="add del mod">
          <ac:chgData name="Toby Donaldson" userId="2e6e5431-bb17-4c41-9985-d39c50d83c73" providerId="ADAL" clId="{1D7FF059-C713-4BC0-AC98-694AB6D31A7B}" dt="2024-01-09T04:08:30.741" v="5135"/>
          <ac:spMkLst>
            <pc:docMk/>
            <pc:sldMk cId="213932887" sldId="280"/>
            <ac:spMk id="4" creationId="{09002EB5-B5BD-4F12-156D-36E892E056ED}"/>
          </ac:spMkLst>
        </pc:spChg>
        <pc:spChg chg="del mod">
          <ac:chgData name="Toby Donaldson" userId="2e6e5431-bb17-4c41-9985-d39c50d83c73" providerId="ADAL" clId="{1D7FF059-C713-4BC0-AC98-694AB6D31A7B}" dt="2024-01-09T04:09:18.990" v="5145" actId="21"/>
          <ac:spMkLst>
            <pc:docMk/>
            <pc:sldMk cId="213932887" sldId="280"/>
            <ac:spMk id="6" creationId="{8B94BB41-815E-0461-9C49-D13508D9BD53}"/>
          </ac:spMkLst>
        </pc:spChg>
        <pc:spChg chg="mod">
          <ac:chgData name="Toby Donaldson" userId="2e6e5431-bb17-4c41-9985-d39c50d83c73" providerId="ADAL" clId="{1D7FF059-C713-4BC0-AC98-694AB6D31A7B}" dt="2024-01-09T04:04:12.217" v="5132" actId="1076"/>
          <ac:spMkLst>
            <pc:docMk/>
            <pc:sldMk cId="213932887" sldId="280"/>
            <ac:spMk id="12" creationId="{C98FAD85-ABA6-751F-AD89-4BC14FD43D00}"/>
          </ac:spMkLst>
        </pc:spChg>
        <pc:spChg chg="add del mod">
          <ac:chgData name="Toby Donaldson" userId="2e6e5431-bb17-4c41-9985-d39c50d83c73" providerId="ADAL" clId="{1D7FF059-C713-4BC0-AC98-694AB6D31A7B}" dt="2024-01-09T04:04:12.217" v="5132" actId="1076"/>
          <ac:spMkLst>
            <pc:docMk/>
            <pc:sldMk cId="213932887" sldId="280"/>
            <ac:spMk id="13" creationId="{35808EA2-5807-6C3F-9145-6558A3E32F58}"/>
          </ac:spMkLst>
        </pc:spChg>
        <pc:spChg chg="add del">
          <ac:chgData name="Toby Donaldson" userId="2e6e5431-bb17-4c41-9985-d39c50d83c73" providerId="ADAL" clId="{1D7FF059-C713-4BC0-AC98-694AB6D31A7B}" dt="2024-01-09T04:02:56.337" v="4961" actId="21"/>
          <ac:spMkLst>
            <pc:docMk/>
            <pc:sldMk cId="213932887" sldId="280"/>
            <ac:spMk id="14" creationId="{C1C7206B-6BFE-F071-CF5B-1BD921A43BFD}"/>
          </ac:spMkLst>
        </pc:spChg>
      </pc:sldChg>
      <pc:sldChg chg="add">
        <pc:chgData name="Toby Donaldson" userId="2e6e5431-bb17-4c41-9985-d39c50d83c73" providerId="ADAL" clId="{1D7FF059-C713-4BC0-AC98-694AB6D31A7B}" dt="2024-01-09T04:02:23.757" v="4909" actId="2890"/>
        <pc:sldMkLst>
          <pc:docMk/>
          <pc:sldMk cId="692680348" sldId="281"/>
        </pc:sldMkLst>
      </pc:sldChg>
      <pc:sldChg chg="addSp delSp modSp add mod">
        <pc:chgData name="Toby Donaldson" userId="2e6e5431-bb17-4c41-9985-d39c50d83c73" providerId="ADAL" clId="{1D7FF059-C713-4BC0-AC98-694AB6D31A7B}" dt="2024-01-09T04:28:47.916" v="5565" actId="113"/>
        <pc:sldMkLst>
          <pc:docMk/>
          <pc:sldMk cId="1078740600" sldId="282"/>
        </pc:sldMkLst>
        <pc:spChg chg="add del mod">
          <ac:chgData name="Toby Donaldson" userId="2e6e5431-bb17-4c41-9985-d39c50d83c73" providerId="ADAL" clId="{1D7FF059-C713-4BC0-AC98-694AB6D31A7B}" dt="2024-01-09T04:28:08.418" v="5417"/>
          <ac:spMkLst>
            <pc:docMk/>
            <pc:sldMk cId="1078740600" sldId="282"/>
            <ac:spMk id="4" creationId="{E0381077-D932-DFE0-4BCF-021F5542FC26}"/>
          </ac:spMkLst>
        </pc:spChg>
        <pc:spChg chg="add del mod">
          <ac:chgData name="Toby Donaldson" userId="2e6e5431-bb17-4c41-9985-d39c50d83c73" providerId="ADAL" clId="{1D7FF059-C713-4BC0-AC98-694AB6D31A7B}" dt="2024-01-09T04:28:08.418" v="5417"/>
          <ac:spMkLst>
            <pc:docMk/>
            <pc:sldMk cId="1078740600" sldId="282"/>
            <ac:spMk id="5" creationId="{85003AF5-5FB7-8A02-FDBD-EF342D3A4C1B}"/>
          </ac:spMkLst>
        </pc:spChg>
        <pc:spChg chg="mod">
          <ac:chgData name="Toby Donaldson" userId="2e6e5431-bb17-4c41-9985-d39c50d83c73" providerId="ADAL" clId="{1D7FF059-C713-4BC0-AC98-694AB6D31A7B}" dt="2024-01-09T04:28:14.768" v="5420" actId="1076"/>
          <ac:spMkLst>
            <pc:docMk/>
            <pc:sldMk cId="1078740600" sldId="282"/>
            <ac:spMk id="6" creationId="{8B94BB41-815E-0461-9C49-D13508D9BD53}"/>
          </ac:spMkLst>
        </pc:spChg>
        <pc:spChg chg="add del mod">
          <ac:chgData name="Toby Donaldson" userId="2e6e5431-bb17-4c41-9985-d39c50d83c73" providerId="ADAL" clId="{1D7FF059-C713-4BC0-AC98-694AB6D31A7B}" dt="2024-01-09T04:28:08.418" v="5417"/>
          <ac:spMkLst>
            <pc:docMk/>
            <pc:sldMk cId="1078740600" sldId="282"/>
            <ac:spMk id="7" creationId="{F50AFD50-9E24-306B-39E6-EB30CD24849C}"/>
          </ac:spMkLst>
        </pc:spChg>
        <pc:spChg chg="add mod">
          <ac:chgData name="Toby Donaldson" userId="2e6e5431-bb17-4c41-9985-d39c50d83c73" providerId="ADAL" clId="{1D7FF059-C713-4BC0-AC98-694AB6D31A7B}" dt="2024-01-09T04:28:47.916" v="5565" actId="113"/>
          <ac:spMkLst>
            <pc:docMk/>
            <pc:sldMk cId="1078740600" sldId="282"/>
            <ac:spMk id="8" creationId="{1CBDA595-EBC7-E23B-8DDC-35D8CFA42148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4:14:49.674" v="5366" actId="21"/>
        <pc:sldMkLst>
          <pc:docMk/>
          <pc:sldMk cId="363071454" sldId="283"/>
        </pc:sldMkLst>
        <pc:spChg chg="del mod">
          <ac:chgData name="Toby Donaldson" userId="2e6e5431-bb17-4c41-9985-d39c50d83c73" providerId="ADAL" clId="{1D7FF059-C713-4BC0-AC98-694AB6D31A7B}" dt="2024-01-09T04:14:49.674" v="5366" actId="21"/>
          <ac:spMkLst>
            <pc:docMk/>
            <pc:sldMk cId="363071454" sldId="283"/>
            <ac:spMk id="3" creationId="{A307ED06-1246-5A80-BAD4-9B00A997C972}"/>
          </ac:spMkLst>
        </pc:spChg>
        <pc:spChg chg="mod">
          <ac:chgData name="Toby Donaldson" userId="2e6e5431-bb17-4c41-9985-d39c50d83c73" providerId="ADAL" clId="{1D7FF059-C713-4BC0-AC98-694AB6D31A7B}" dt="2024-01-09T04:14:06.449" v="5335" actId="12788"/>
          <ac:spMkLst>
            <pc:docMk/>
            <pc:sldMk cId="363071454" sldId="283"/>
            <ac:spMk id="4" creationId="{D009FD34-8B38-1FE3-0E10-D8A6716CEC71}"/>
          </ac:spMkLst>
        </pc:spChg>
        <pc:spChg chg="add mod">
          <ac:chgData name="Toby Donaldson" userId="2e6e5431-bb17-4c41-9985-d39c50d83c73" providerId="ADAL" clId="{1D7FF059-C713-4BC0-AC98-694AB6D31A7B}" dt="2024-01-09T04:13:30.330" v="5330" actId="113"/>
          <ac:spMkLst>
            <pc:docMk/>
            <pc:sldMk cId="363071454" sldId="283"/>
            <ac:spMk id="5" creationId="{3A1B4F73-3689-5ADF-AE17-FCDD0C6B6513}"/>
          </ac:spMkLst>
        </pc:spChg>
        <pc:spChg chg="add del mod">
          <ac:chgData name="Toby Donaldson" userId="2e6e5431-bb17-4c41-9985-d39c50d83c73" providerId="ADAL" clId="{1D7FF059-C713-4BC0-AC98-694AB6D31A7B}" dt="2024-01-09T04:14:49.674" v="5366" actId="21"/>
          <ac:spMkLst>
            <pc:docMk/>
            <pc:sldMk cId="363071454" sldId="283"/>
            <ac:spMk id="6" creationId="{FB5B43BC-E378-560F-88D9-69AB76B86365}"/>
          </ac:spMkLst>
        </pc:spChg>
        <pc:spChg chg="del mod">
          <ac:chgData name="Toby Donaldson" userId="2e6e5431-bb17-4c41-9985-d39c50d83c73" providerId="ADAL" clId="{1D7FF059-C713-4BC0-AC98-694AB6D31A7B}" dt="2024-01-09T04:14:49.674" v="5366" actId="21"/>
          <ac:spMkLst>
            <pc:docMk/>
            <pc:sldMk cId="363071454" sldId="283"/>
            <ac:spMk id="7" creationId="{7DFC4003-7388-3EED-D126-02544346128E}"/>
          </ac:spMkLst>
        </pc:spChg>
      </pc:sldChg>
      <pc:sldChg chg="add">
        <pc:chgData name="Toby Donaldson" userId="2e6e5431-bb17-4c41-9985-d39c50d83c73" providerId="ADAL" clId="{1D7FF059-C713-4BC0-AC98-694AB6D31A7B}" dt="2024-01-09T04:14:43.973" v="5365" actId="2890"/>
        <pc:sldMkLst>
          <pc:docMk/>
          <pc:sldMk cId="2650007489" sldId="284"/>
        </pc:sldMkLst>
      </pc:sldChg>
      <pc:sldChg chg="modSp new mod">
        <pc:chgData name="Toby Donaldson" userId="2e6e5431-bb17-4c41-9985-d39c50d83c73" providerId="ADAL" clId="{1D7FF059-C713-4BC0-AC98-694AB6D31A7B}" dt="2024-01-10T22:43:16.055" v="6499" actId="20577"/>
        <pc:sldMkLst>
          <pc:docMk/>
          <pc:sldMk cId="1033193926" sldId="286"/>
        </pc:sldMkLst>
        <pc:spChg chg="mod">
          <ac:chgData name="Toby Donaldson" userId="2e6e5431-bb17-4c41-9985-d39c50d83c73" providerId="ADAL" clId="{1D7FF059-C713-4BC0-AC98-694AB6D31A7B}" dt="2024-01-10T22:42:08.933" v="6262" actId="20577"/>
          <ac:spMkLst>
            <pc:docMk/>
            <pc:sldMk cId="1033193926" sldId="286"/>
            <ac:spMk id="2" creationId="{5BD691CC-C2D7-B6DE-D32B-7105F7B373F2}"/>
          </ac:spMkLst>
        </pc:spChg>
        <pc:spChg chg="mod">
          <ac:chgData name="Toby Donaldson" userId="2e6e5431-bb17-4c41-9985-d39c50d83c73" providerId="ADAL" clId="{1D7FF059-C713-4BC0-AC98-694AB6D31A7B}" dt="2024-01-10T22:43:16.055" v="6499" actId="20577"/>
          <ac:spMkLst>
            <pc:docMk/>
            <pc:sldMk cId="1033193926" sldId="286"/>
            <ac:spMk id="3" creationId="{D380ADD6-84DA-73AE-642F-CF84B21CAF1C}"/>
          </ac:spMkLst>
        </pc:spChg>
      </pc:sldChg>
      <pc:sldChg chg="addSp delSp modSp add del mod">
        <pc:chgData name="Toby Donaldson" userId="2e6e5431-bb17-4c41-9985-d39c50d83c73" providerId="ADAL" clId="{1D7FF059-C713-4BC0-AC98-694AB6D31A7B}" dt="2024-01-10T22:59:25.807" v="7246" actId="2696"/>
        <pc:sldMkLst>
          <pc:docMk/>
          <pc:sldMk cId="4114821993" sldId="287"/>
        </pc:sldMkLst>
        <pc:spChg chg="mod">
          <ac:chgData name="Toby Donaldson" userId="2e6e5431-bb17-4c41-9985-d39c50d83c73" providerId="ADAL" clId="{1D7FF059-C713-4BC0-AC98-694AB6D31A7B}" dt="2024-01-10T22:50:34.848" v="6970" actId="1076"/>
          <ac:spMkLst>
            <pc:docMk/>
            <pc:sldMk cId="4114821993" sldId="287"/>
            <ac:spMk id="2" creationId="{5BD691CC-C2D7-B6DE-D32B-7105F7B373F2}"/>
          </ac:spMkLst>
        </pc:spChg>
        <pc:spChg chg="del">
          <ac:chgData name="Toby Donaldson" userId="2e6e5431-bb17-4c41-9985-d39c50d83c73" providerId="ADAL" clId="{1D7FF059-C713-4BC0-AC98-694AB6D31A7B}" dt="2024-01-10T22:43:56.550" v="6509" actId="21"/>
          <ac:spMkLst>
            <pc:docMk/>
            <pc:sldMk cId="4114821993" sldId="287"/>
            <ac:spMk id="3" creationId="{D380ADD6-84DA-73AE-642F-CF84B21CAF1C}"/>
          </ac:spMkLst>
        </pc:spChg>
        <pc:spChg chg="mod">
          <ac:chgData name="Toby Donaldson" userId="2e6e5431-bb17-4c41-9985-d39c50d83c73" providerId="ADAL" clId="{1D7FF059-C713-4BC0-AC98-694AB6D31A7B}" dt="2024-01-10T22:56:09.432" v="7049" actId="1076"/>
          <ac:spMkLst>
            <pc:docMk/>
            <pc:sldMk cId="4114821993" sldId="287"/>
            <ac:spMk id="4" creationId="{D45ECF85-E9D7-6B77-17F4-FFD6D8BA68D0}"/>
          </ac:spMkLst>
        </pc:spChg>
        <pc:spChg chg="add del mod">
          <ac:chgData name="Toby Donaldson" userId="2e6e5431-bb17-4c41-9985-d39c50d83c73" providerId="ADAL" clId="{1D7FF059-C713-4BC0-AC98-694AB6D31A7B}" dt="2024-01-10T22:44:00.369" v="6510" actId="21"/>
          <ac:spMkLst>
            <pc:docMk/>
            <pc:sldMk cId="4114821993" sldId="287"/>
            <ac:spMk id="6" creationId="{AA6D73D6-060B-43C1-89AA-8E8EBF35BFA9}"/>
          </ac:spMkLst>
        </pc:spChg>
        <pc:spChg chg="add del mod">
          <ac:chgData name="Toby Donaldson" userId="2e6e5431-bb17-4c41-9985-d39c50d83c73" providerId="ADAL" clId="{1D7FF059-C713-4BC0-AC98-694AB6D31A7B}" dt="2024-01-10T22:44:41.604" v="6513" actId="21"/>
          <ac:spMkLst>
            <pc:docMk/>
            <pc:sldMk cId="4114821993" sldId="287"/>
            <ac:spMk id="7" creationId="{90642372-B79B-CECE-A446-3B8C45891D08}"/>
          </ac:spMkLst>
        </pc:spChg>
        <pc:spChg chg="add mod">
          <ac:chgData name="Toby Donaldson" userId="2e6e5431-bb17-4c41-9985-d39c50d83c73" providerId="ADAL" clId="{1D7FF059-C713-4BC0-AC98-694AB6D31A7B}" dt="2024-01-10T22:53:38.391" v="7002" actId="1076"/>
          <ac:spMkLst>
            <pc:docMk/>
            <pc:sldMk cId="4114821993" sldId="287"/>
            <ac:spMk id="17" creationId="{B6B5FAAC-EB63-9B1E-BF56-60B390DCF50E}"/>
          </ac:spMkLst>
        </pc:spChg>
        <pc:spChg chg="add mod">
          <ac:chgData name="Toby Donaldson" userId="2e6e5431-bb17-4c41-9985-d39c50d83c73" providerId="ADAL" clId="{1D7FF059-C713-4BC0-AC98-694AB6D31A7B}" dt="2024-01-10T22:55:09.040" v="7021" actId="1076"/>
          <ac:spMkLst>
            <pc:docMk/>
            <pc:sldMk cId="4114821993" sldId="287"/>
            <ac:spMk id="18" creationId="{EE39F91D-A316-4828-6E3D-2EA4CE1C68EE}"/>
          </ac:spMkLst>
        </pc:spChg>
        <pc:spChg chg="add mod">
          <ac:chgData name="Toby Donaldson" userId="2e6e5431-bb17-4c41-9985-d39c50d83c73" providerId="ADAL" clId="{1D7FF059-C713-4BC0-AC98-694AB6D31A7B}" dt="2024-01-10T22:50:34.848" v="6970" actId="1076"/>
          <ac:spMkLst>
            <pc:docMk/>
            <pc:sldMk cId="4114821993" sldId="287"/>
            <ac:spMk id="23" creationId="{4EC625BB-A90B-B6E0-2976-56425188AFC7}"/>
          </ac:spMkLst>
        </pc:spChg>
        <pc:spChg chg="add mod">
          <ac:chgData name="Toby Donaldson" userId="2e6e5431-bb17-4c41-9985-d39c50d83c73" providerId="ADAL" clId="{1D7FF059-C713-4BC0-AC98-694AB6D31A7B}" dt="2024-01-10T22:52:21.632" v="6983" actId="1076"/>
          <ac:spMkLst>
            <pc:docMk/>
            <pc:sldMk cId="4114821993" sldId="287"/>
            <ac:spMk id="24" creationId="{4EE5884A-36AF-3878-630C-23AC83E11240}"/>
          </ac:spMkLst>
        </pc:spChg>
        <pc:spChg chg="add mod">
          <ac:chgData name="Toby Donaldson" userId="2e6e5431-bb17-4c41-9985-d39c50d83c73" providerId="ADAL" clId="{1D7FF059-C713-4BC0-AC98-694AB6D31A7B}" dt="2024-01-10T22:51:44.042" v="6979" actId="12788"/>
          <ac:spMkLst>
            <pc:docMk/>
            <pc:sldMk cId="4114821993" sldId="287"/>
            <ac:spMk id="25" creationId="{3F393800-335A-786B-260C-7A5B9880F536}"/>
          </ac:spMkLst>
        </pc:spChg>
        <pc:spChg chg="add mod">
          <ac:chgData name="Toby Donaldson" userId="2e6e5431-bb17-4c41-9985-d39c50d83c73" providerId="ADAL" clId="{1D7FF059-C713-4BC0-AC98-694AB6D31A7B}" dt="2024-01-10T22:51:53.114" v="6980" actId="12788"/>
          <ac:spMkLst>
            <pc:docMk/>
            <pc:sldMk cId="4114821993" sldId="287"/>
            <ac:spMk id="30" creationId="{927FC38A-88C0-24ED-3B65-58D93F850EE3}"/>
          </ac:spMkLst>
        </pc:spChg>
        <pc:spChg chg="add mod">
          <ac:chgData name="Toby Donaldson" userId="2e6e5431-bb17-4c41-9985-d39c50d83c73" providerId="ADAL" clId="{1D7FF059-C713-4BC0-AC98-694AB6D31A7B}" dt="2024-01-10T22:52:01.207" v="6981" actId="12788"/>
          <ac:spMkLst>
            <pc:docMk/>
            <pc:sldMk cId="4114821993" sldId="287"/>
            <ac:spMk id="35" creationId="{696BD4E3-5E01-4DDB-66D8-6A9697730793}"/>
          </ac:spMkLst>
        </pc:spChg>
        <pc:spChg chg="add mod">
          <ac:chgData name="Toby Donaldson" userId="2e6e5431-bb17-4c41-9985-d39c50d83c73" providerId="ADAL" clId="{1D7FF059-C713-4BC0-AC98-694AB6D31A7B}" dt="2024-01-10T22:52:09.831" v="6982" actId="12788"/>
          <ac:spMkLst>
            <pc:docMk/>
            <pc:sldMk cId="4114821993" sldId="287"/>
            <ac:spMk id="40" creationId="{70414414-0376-A233-4AA6-082D4597EAEB}"/>
          </ac:spMkLst>
        </pc:spChg>
        <pc:spChg chg="add">
          <ac:chgData name="Toby Donaldson" userId="2e6e5431-bb17-4c41-9985-d39c50d83c73" providerId="ADAL" clId="{1D7FF059-C713-4BC0-AC98-694AB6D31A7B}" dt="2024-01-10T22:51:30.250" v="6978" actId="11529"/>
          <ac:spMkLst>
            <pc:docMk/>
            <pc:sldMk cId="4114821993" sldId="287"/>
            <ac:spMk id="41" creationId="{4626EBD0-97F6-FE66-1647-968E724485D6}"/>
          </ac:spMkLst>
        </pc:spChg>
        <pc:spChg chg="add mod">
          <ac:chgData name="Toby Donaldson" userId="2e6e5431-bb17-4c41-9985-d39c50d83c73" providerId="ADAL" clId="{1D7FF059-C713-4BC0-AC98-694AB6D31A7B}" dt="2024-01-10T22:52:33.059" v="6986" actId="20577"/>
          <ac:spMkLst>
            <pc:docMk/>
            <pc:sldMk cId="4114821993" sldId="287"/>
            <ac:spMk id="42" creationId="{2939F312-DCAA-2DA9-8E2F-1D42B42E1E3E}"/>
          </ac:spMkLst>
        </pc:spChg>
        <pc:spChg chg="add mod">
          <ac:chgData name="Toby Donaldson" userId="2e6e5431-bb17-4c41-9985-d39c50d83c73" providerId="ADAL" clId="{1D7FF059-C713-4BC0-AC98-694AB6D31A7B}" dt="2024-01-10T22:52:41.185" v="6988" actId="1076"/>
          <ac:spMkLst>
            <pc:docMk/>
            <pc:sldMk cId="4114821993" sldId="287"/>
            <ac:spMk id="43" creationId="{00403E31-A6B9-8639-FFA8-91ADD305C907}"/>
          </ac:spMkLst>
        </pc:spChg>
        <pc:spChg chg="add mod">
          <ac:chgData name="Toby Donaldson" userId="2e6e5431-bb17-4c41-9985-d39c50d83c73" providerId="ADAL" clId="{1D7FF059-C713-4BC0-AC98-694AB6D31A7B}" dt="2024-01-10T22:53:14.486" v="6996" actId="20577"/>
          <ac:spMkLst>
            <pc:docMk/>
            <pc:sldMk cId="4114821993" sldId="287"/>
            <ac:spMk id="44" creationId="{71EC39BC-15A4-19C3-9468-04E154D42AC7}"/>
          </ac:spMkLst>
        </pc:spChg>
        <pc:spChg chg="add mod">
          <ac:chgData name="Toby Donaldson" userId="2e6e5431-bb17-4c41-9985-d39c50d83c73" providerId="ADAL" clId="{1D7FF059-C713-4BC0-AC98-694AB6D31A7B}" dt="2024-01-10T22:52:47.385" v="6990" actId="1076"/>
          <ac:spMkLst>
            <pc:docMk/>
            <pc:sldMk cId="4114821993" sldId="287"/>
            <ac:spMk id="45" creationId="{534D3511-A387-A906-D274-F4B87E0A0543}"/>
          </ac:spMkLst>
        </pc:spChg>
        <pc:spChg chg="add mod">
          <ac:chgData name="Toby Donaldson" userId="2e6e5431-bb17-4c41-9985-d39c50d83c73" providerId="ADAL" clId="{1D7FF059-C713-4BC0-AC98-694AB6D31A7B}" dt="2024-01-10T22:53:54.032" v="7010" actId="1076"/>
          <ac:spMkLst>
            <pc:docMk/>
            <pc:sldMk cId="4114821993" sldId="287"/>
            <ac:spMk id="46" creationId="{2BCAAA78-9096-5AD5-9174-44E7E606D40B}"/>
          </ac:spMkLst>
        </pc:spChg>
        <pc:spChg chg="add mod">
          <ac:chgData name="Toby Donaldson" userId="2e6e5431-bb17-4c41-9985-d39c50d83c73" providerId="ADAL" clId="{1D7FF059-C713-4BC0-AC98-694AB6D31A7B}" dt="2024-01-10T22:52:57.059" v="6993" actId="20577"/>
          <ac:spMkLst>
            <pc:docMk/>
            <pc:sldMk cId="4114821993" sldId="287"/>
            <ac:spMk id="47" creationId="{791CBD54-FEF2-CBD1-BAC1-A99E47D8EF42}"/>
          </ac:spMkLst>
        </pc:spChg>
        <pc:spChg chg="add mod">
          <ac:chgData name="Toby Donaldson" userId="2e6e5431-bb17-4c41-9985-d39c50d83c73" providerId="ADAL" clId="{1D7FF059-C713-4BC0-AC98-694AB6D31A7B}" dt="2024-01-10T22:53:05.274" v="6995" actId="1076"/>
          <ac:spMkLst>
            <pc:docMk/>
            <pc:sldMk cId="4114821993" sldId="287"/>
            <ac:spMk id="48" creationId="{34ACBB7E-5FB2-ACA3-D0C2-22107DB27988}"/>
          </ac:spMkLst>
        </pc:spChg>
        <pc:spChg chg="add mod">
          <ac:chgData name="Toby Donaldson" userId="2e6e5431-bb17-4c41-9985-d39c50d83c73" providerId="ADAL" clId="{1D7FF059-C713-4BC0-AC98-694AB6D31A7B}" dt="2024-01-10T22:54:08.012" v="7013" actId="20577"/>
          <ac:spMkLst>
            <pc:docMk/>
            <pc:sldMk cId="4114821993" sldId="287"/>
            <ac:spMk id="49" creationId="{7C62E26C-24E5-5F04-D33B-70DA5A018E90}"/>
          </ac:spMkLst>
        </pc:spChg>
        <pc:spChg chg="add mod">
          <ac:chgData name="Toby Donaldson" userId="2e6e5431-bb17-4c41-9985-d39c50d83c73" providerId="ADAL" clId="{1D7FF059-C713-4BC0-AC98-694AB6D31A7B}" dt="2024-01-10T22:54:39.554" v="7015" actId="1076"/>
          <ac:spMkLst>
            <pc:docMk/>
            <pc:sldMk cId="4114821993" sldId="287"/>
            <ac:spMk id="50" creationId="{99126CBB-4834-2C07-1401-7D4BC1A0463F}"/>
          </ac:spMkLst>
        </pc:spChg>
        <pc:spChg chg="add mod">
          <ac:chgData name="Toby Donaldson" userId="2e6e5431-bb17-4c41-9985-d39c50d83c73" providerId="ADAL" clId="{1D7FF059-C713-4BC0-AC98-694AB6D31A7B}" dt="2024-01-10T22:54:51.962" v="7017" actId="1076"/>
          <ac:spMkLst>
            <pc:docMk/>
            <pc:sldMk cId="4114821993" sldId="287"/>
            <ac:spMk id="55" creationId="{5C1D3927-698F-3456-28F5-7E30D829A754}"/>
          </ac:spMkLst>
        </pc:spChg>
        <pc:spChg chg="add mod">
          <ac:chgData name="Toby Donaldson" userId="2e6e5431-bb17-4c41-9985-d39c50d83c73" providerId="ADAL" clId="{1D7FF059-C713-4BC0-AC98-694AB6D31A7B}" dt="2024-01-10T22:54:51.962" v="7017" actId="1076"/>
          <ac:spMkLst>
            <pc:docMk/>
            <pc:sldMk cId="4114821993" sldId="287"/>
            <ac:spMk id="56" creationId="{3D87BEDD-D3D6-E202-5F19-45638702664E}"/>
          </ac:spMkLst>
        </pc:spChg>
        <pc:spChg chg="add mod">
          <ac:chgData name="Toby Donaldson" userId="2e6e5431-bb17-4c41-9985-d39c50d83c73" providerId="ADAL" clId="{1D7FF059-C713-4BC0-AC98-694AB6D31A7B}" dt="2024-01-10T22:54:51.962" v="7017" actId="1076"/>
          <ac:spMkLst>
            <pc:docMk/>
            <pc:sldMk cId="4114821993" sldId="287"/>
            <ac:spMk id="57" creationId="{63FEB3FF-CB99-EFFE-442A-F1853BC301F5}"/>
          </ac:spMkLst>
        </pc:spChg>
        <pc:spChg chg="add del mod">
          <ac:chgData name="Toby Donaldson" userId="2e6e5431-bb17-4c41-9985-d39c50d83c73" providerId="ADAL" clId="{1D7FF059-C713-4BC0-AC98-694AB6D31A7B}" dt="2024-01-10T22:55:03.762" v="7020"/>
          <ac:spMkLst>
            <pc:docMk/>
            <pc:sldMk cId="4114821993" sldId="287"/>
            <ac:spMk id="58" creationId="{A10EE608-198E-8E68-11D9-04926F236AA9}"/>
          </ac:spMkLst>
        </pc:spChg>
        <pc:spChg chg="add mod">
          <ac:chgData name="Toby Donaldson" userId="2e6e5431-bb17-4c41-9985-d39c50d83c73" providerId="ADAL" clId="{1D7FF059-C713-4BC0-AC98-694AB6D31A7B}" dt="2024-01-10T22:56:26.066" v="7052" actId="555"/>
          <ac:spMkLst>
            <pc:docMk/>
            <pc:sldMk cId="4114821993" sldId="287"/>
            <ac:spMk id="59" creationId="{D629B1BA-AF2E-DCCB-3FBB-ACB839C70DDE}"/>
          </ac:spMkLst>
        </pc:spChg>
        <pc:spChg chg="add mod">
          <ac:chgData name="Toby Donaldson" userId="2e6e5431-bb17-4c41-9985-d39c50d83c73" providerId="ADAL" clId="{1D7FF059-C713-4BC0-AC98-694AB6D31A7B}" dt="2024-01-10T22:56:32.979" v="7053" actId="408"/>
          <ac:spMkLst>
            <pc:docMk/>
            <pc:sldMk cId="4114821993" sldId="287"/>
            <ac:spMk id="60" creationId="{A7406CD6-DC2D-8D72-E5BE-EB17739F83B5}"/>
          </ac:spMkLst>
        </pc:spChg>
        <pc:spChg chg="add mod">
          <ac:chgData name="Toby Donaldson" userId="2e6e5431-bb17-4c41-9985-d39c50d83c73" providerId="ADAL" clId="{1D7FF059-C713-4BC0-AC98-694AB6D31A7B}" dt="2024-01-10T22:56:32.979" v="7053" actId="408"/>
          <ac:spMkLst>
            <pc:docMk/>
            <pc:sldMk cId="4114821993" sldId="287"/>
            <ac:spMk id="61" creationId="{730D54A8-FA39-B686-003D-0C2B7DDF6357}"/>
          </ac:spMkLst>
        </pc:spChg>
        <pc:spChg chg="add mod">
          <ac:chgData name="Toby Donaldson" userId="2e6e5431-bb17-4c41-9985-d39c50d83c73" providerId="ADAL" clId="{1D7FF059-C713-4BC0-AC98-694AB6D31A7B}" dt="2024-01-10T22:56:32.979" v="7053" actId="408"/>
          <ac:spMkLst>
            <pc:docMk/>
            <pc:sldMk cId="4114821993" sldId="287"/>
            <ac:spMk id="62" creationId="{437305F0-C57E-495C-6FF9-6BDC3C600D40}"/>
          </ac:spMkLst>
        </pc:spChg>
        <pc:spChg chg="add mod">
          <ac:chgData name="Toby Donaldson" userId="2e6e5431-bb17-4c41-9985-d39c50d83c73" providerId="ADAL" clId="{1D7FF059-C713-4BC0-AC98-694AB6D31A7B}" dt="2024-01-10T22:56:26.066" v="7052" actId="555"/>
          <ac:spMkLst>
            <pc:docMk/>
            <pc:sldMk cId="4114821993" sldId="287"/>
            <ac:spMk id="63" creationId="{F8FBF5B1-224A-8E49-F740-B99DAC5E4163}"/>
          </ac:spMkLst>
        </pc:spChg>
        <pc:grpChg chg="add mod">
          <ac:chgData name="Toby Donaldson" userId="2e6e5431-bb17-4c41-9985-d39c50d83c73" providerId="ADAL" clId="{1D7FF059-C713-4BC0-AC98-694AB6D31A7B}" dt="2024-01-10T22:50:34.848" v="6970" actId="1076"/>
          <ac:grpSpMkLst>
            <pc:docMk/>
            <pc:sldMk cId="4114821993" sldId="287"/>
            <ac:grpSpMk id="16" creationId="{840C5B13-CBF6-A32F-B280-6365AAE61BB0}"/>
          </ac:grpSpMkLst>
        </pc:grpChg>
        <pc:grpChg chg="add mod">
          <ac:chgData name="Toby Donaldson" userId="2e6e5431-bb17-4c41-9985-d39c50d83c73" providerId="ADAL" clId="{1D7FF059-C713-4BC0-AC98-694AB6D31A7B}" dt="2024-01-10T22:51:44.042" v="6979" actId="12788"/>
          <ac:grpSpMkLst>
            <pc:docMk/>
            <pc:sldMk cId="4114821993" sldId="287"/>
            <ac:grpSpMk id="19" creationId="{71BC6197-45FF-25CE-929D-E3D96B1BC8C6}"/>
          </ac:grpSpMkLst>
        </pc:grpChg>
        <pc:grpChg chg="add mod">
          <ac:chgData name="Toby Donaldson" userId="2e6e5431-bb17-4c41-9985-d39c50d83c73" providerId="ADAL" clId="{1D7FF059-C713-4BC0-AC98-694AB6D31A7B}" dt="2024-01-10T22:51:53.114" v="6980" actId="12788"/>
          <ac:grpSpMkLst>
            <pc:docMk/>
            <pc:sldMk cId="4114821993" sldId="287"/>
            <ac:grpSpMk id="26" creationId="{C842F355-7AE1-4451-C0D6-E71E01903ABF}"/>
          </ac:grpSpMkLst>
        </pc:grpChg>
        <pc:grpChg chg="add mod">
          <ac:chgData name="Toby Donaldson" userId="2e6e5431-bb17-4c41-9985-d39c50d83c73" providerId="ADAL" clId="{1D7FF059-C713-4BC0-AC98-694AB6D31A7B}" dt="2024-01-10T22:52:01.207" v="6981" actId="12788"/>
          <ac:grpSpMkLst>
            <pc:docMk/>
            <pc:sldMk cId="4114821993" sldId="287"/>
            <ac:grpSpMk id="31" creationId="{045E3D88-87DE-D059-7E33-C0EE1D00758A}"/>
          </ac:grpSpMkLst>
        </pc:grpChg>
        <pc:grpChg chg="add mod">
          <ac:chgData name="Toby Donaldson" userId="2e6e5431-bb17-4c41-9985-d39c50d83c73" providerId="ADAL" clId="{1D7FF059-C713-4BC0-AC98-694AB6D31A7B}" dt="2024-01-10T22:52:09.831" v="6982" actId="12788"/>
          <ac:grpSpMkLst>
            <pc:docMk/>
            <pc:sldMk cId="4114821993" sldId="287"/>
            <ac:grpSpMk id="36" creationId="{EFFE8DFE-BD97-77DD-61C3-19910FB8009B}"/>
          </ac:grpSpMkLst>
        </pc:grpChg>
        <pc:grpChg chg="add mod">
          <ac:chgData name="Toby Donaldson" userId="2e6e5431-bb17-4c41-9985-d39c50d83c73" providerId="ADAL" clId="{1D7FF059-C713-4BC0-AC98-694AB6D31A7B}" dt="2024-01-10T22:54:51.962" v="7017" actId="1076"/>
          <ac:grpSpMkLst>
            <pc:docMk/>
            <pc:sldMk cId="4114821993" sldId="287"/>
            <ac:grpSpMk id="51" creationId="{CB1CB85A-FF74-0B9A-21FD-895AE4A912C4}"/>
          </ac:grpSpMkLst>
        </pc:grpChg>
        <pc:cxnChg chg="add mod">
          <ac:chgData name="Toby Donaldson" userId="2e6e5431-bb17-4c41-9985-d39c50d83c73" providerId="ADAL" clId="{1D7FF059-C713-4BC0-AC98-694AB6D31A7B}" dt="2024-01-10T22:45:21.092" v="6523" actId="164"/>
          <ac:cxnSpMkLst>
            <pc:docMk/>
            <pc:sldMk cId="4114821993" sldId="287"/>
            <ac:cxnSpMk id="9" creationId="{4498C893-18FE-4D93-A482-9EB19DF6D4AB}"/>
          </ac:cxnSpMkLst>
        </pc:cxnChg>
        <pc:cxnChg chg="add mod">
          <ac:chgData name="Toby Donaldson" userId="2e6e5431-bb17-4c41-9985-d39c50d83c73" providerId="ADAL" clId="{1D7FF059-C713-4BC0-AC98-694AB6D31A7B}" dt="2024-01-10T22:45:21.092" v="6523" actId="164"/>
          <ac:cxnSpMkLst>
            <pc:docMk/>
            <pc:sldMk cId="4114821993" sldId="287"/>
            <ac:cxnSpMk id="11" creationId="{C6E32D5C-867B-CAC9-EABA-47A8018B7EA4}"/>
          </ac:cxnSpMkLst>
        </pc:cxnChg>
        <pc:cxnChg chg="add mod">
          <ac:chgData name="Toby Donaldson" userId="2e6e5431-bb17-4c41-9985-d39c50d83c73" providerId="ADAL" clId="{1D7FF059-C713-4BC0-AC98-694AB6D31A7B}" dt="2024-01-10T22:45:21.092" v="6523" actId="164"/>
          <ac:cxnSpMkLst>
            <pc:docMk/>
            <pc:sldMk cId="4114821993" sldId="287"/>
            <ac:cxnSpMk id="12" creationId="{E354E395-4941-7334-04A3-70AFE898513A}"/>
          </ac:cxnSpMkLst>
        </pc:cxnChg>
        <pc:cxnChg chg="mod">
          <ac:chgData name="Toby Donaldson" userId="2e6e5431-bb17-4c41-9985-d39c50d83c73" providerId="ADAL" clId="{1D7FF059-C713-4BC0-AC98-694AB6D31A7B}" dt="2024-01-10T22:48:55.809" v="6938"/>
          <ac:cxnSpMkLst>
            <pc:docMk/>
            <pc:sldMk cId="4114821993" sldId="287"/>
            <ac:cxnSpMk id="20" creationId="{148A521C-50A2-5394-F354-E0CFAFCBE047}"/>
          </ac:cxnSpMkLst>
        </pc:cxnChg>
        <pc:cxnChg chg="mod">
          <ac:chgData name="Toby Donaldson" userId="2e6e5431-bb17-4c41-9985-d39c50d83c73" providerId="ADAL" clId="{1D7FF059-C713-4BC0-AC98-694AB6D31A7B}" dt="2024-01-10T22:48:55.809" v="6938"/>
          <ac:cxnSpMkLst>
            <pc:docMk/>
            <pc:sldMk cId="4114821993" sldId="287"/>
            <ac:cxnSpMk id="21" creationId="{46E93F98-B90B-4400-8448-A7AA09258956}"/>
          </ac:cxnSpMkLst>
        </pc:cxnChg>
        <pc:cxnChg chg="mod">
          <ac:chgData name="Toby Donaldson" userId="2e6e5431-bb17-4c41-9985-d39c50d83c73" providerId="ADAL" clId="{1D7FF059-C713-4BC0-AC98-694AB6D31A7B}" dt="2024-01-10T22:48:55.809" v="6938"/>
          <ac:cxnSpMkLst>
            <pc:docMk/>
            <pc:sldMk cId="4114821993" sldId="287"/>
            <ac:cxnSpMk id="22" creationId="{6E304FF4-AB0C-B9F2-2999-1115D86373B7}"/>
          </ac:cxnSpMkLst>
        </pc:cxnChg>
        <pc:cxnChg chg="mod">
          <ac:chgData name="Toby Donaldson" userId="2e6e5431-bb17-4c41-9985-d39c50d83c73" providerId="ADAL" clId="{1D7FF059-C713-4BC0-AC98-694AB6D31A7B}" dt="2024-01-10T22:50:52.488" v="6971"/>
          <ac:cxnSpMkLst>
            <pc:docMk/>
            <pc:sldMk cId="4114821993" sldId="287"/>
            <ac:cxnSpMk id="27" creationId="{A7CAE6A0-60CD-A1B9-2DAC-1BA3ED92E9D0}"/>
          </ac:cxnSpMkLst>
        </pc:cxnChg>
        <pc:cxnChg chg="mod">
          <ac:chgData name="Toby Donaldson" userId="2e6e5431-bb17-4c41-9985-d39c50d83c73" providerId="ADAL" clId="{1D7FF059-C713-4BC0-AC98-694AB6D31A7B}" dt="2024-01-10T22:50:52.488" v="6971"/>
          <ac:cxnSpMkLst>
            <pc:docMk/>
            <pc:sldMk cId="4114821993" sldId="287"/>
            <ac:cxnSpMk id="28" creationId="{D807A9BF-761C-FC1D-1683-D7ADCE8CB91F}"/>
          </ac:cxnSpMkLst>
        </pc:cxnChg>
        <pc:cxnChg chg="mod">
          <ac:chgData name="Toby Donaldson" userId="2e6e5431-bb17-4c41-9985-d39c50d83c73" providerId="ADAL" clId="{1D7FF059-C713-4BC0-AC98-694AB6D31A7B}" dt="2024-01-10T22:50:52.488" v="6971"/>
          <ac:cxnSpMkLst>
            <pc:docMk/>
            <pc:sldMk cId="4114821993" sldId="287"/>
            <ac:cxnSpMk id="29" creationId="{4F553177-2287-9DE1-77D0-925111B9D486}"/>
          </ac:cxnSpMkLst>
        </pc:cxnChg>
        <pc:cxnChg chg="mod">
          <ac:chgData name="Toby Donaldson" userId="2e6e5431-bb17-4c41-9985-d39c50d83c73" providerId="ADAL" clId="{1D7FF059-C713-4BC0-AC98-694AB6D31A7B}" dt="2024-01-10T22:50:57.501" v="6973"/>
          <ac:cxnSpMkLst>
            <pc:docMk/>
            <pc:sldMk cId="4114821993" sldId="287"/>
            <ac:cxnSpMk id="32" creationId="{F6385E37-7DFE-0F6B-6878-0CECB03EC4D2}"/>
          </ac:cxnSpMkLst>
        </pc:cxnChg>
        <pc:cxnChg chg="mod">
          <ac:chgData name="Toby Donaldson" userId="2e6e5431-bb17-4c41-9985-d39c50d83c73" providerId="ADAL" clId="{1D7FF059-C713-4BC0-AC98-694AB6D31A7B}" dt="2024-01-10T22:50:57.501" v="6973"/>
          <ac:cxnSpMkLst>
            <pc:docMk/>
            <pc:sldMk cId="4114821993" sldId="287"/>
            <ac:cxnSpMk id="33" creationId="{6EB51850-6141-A354-3132-A2D703B4BE43}"/>
          </ac:cxnSpMkLst>
        </pc:cxnChg>
        <pc:cxnChg chg="mod">
          <ac:chgData name="Toby Donaldson" userId="2e6e5431-bb17-4c41-9985-d39c50d83c73" providerId="ADAL" clId="{1D7FF059-C713-4BC0-AC98-694AB6D31A7B}" dt="2024-01-10T22:50:57.501" v="6973"/>
          <ac:cxnSpMkLst>
            <pc:docMk/>
            <pc:sldMk cId="4114821993" sldId="287"/>
            <ac:cxnSpMk id="34" creationId="{39746383-608F-4997-D21C-54FEFF951C21}"/>
          </ac:cxnSpMkLst>
        </pc:cxnChg>
        <pc:cxnChg chg="mod">
          <ac:chgData name="Toby Donaldson" userId="2e6e5431-bb17-4c41-9985-d39c50d83c73" providerId="ADAL" clId="{1D7FF059-C713-4BC0-AC98-694AB6D31A7B}" dt="2024-01-10T22:51:03.274" v="6975"/>
          <ac:cxnSpMkLst>
            <pc:docMk/>
            <pc:sldMk cId="4114821993" sldId="287"/>
            <ac:cxnSpMk id="37" creationId="{606B2AF8-4F1B-9DFB-401C-C2B95A78E489}"/>
          </ac:cxnSpMkLst>
        </pc:cxnChg>
        <pc:cxnChg chg="mod">
          <ac:chgData name="Toby Donaldson" userId="2e6e5431-bb17-4c41-9985-d39c50d83c73" providerId="ADAL" clId="{1D7FF059-C713-4BC0-AC98-694AB6D31A7B}" dt="2024-01-10T22:51:03.274" v="6975"/>
          <ac:cxnSpMkLst>
            <pc:docMk/>
            <pc:sldMk cId="4114821993" sldId="287"/>
            <ac:cxnSpMk id="38" creationId="{F97029A5-AA20-5D11-54AB-D5EC9B40D7F7}"/>
          </ac:cxnSpMkLst>
        </pc:cxnChg>
        <pc:cxnChg chg="mod">
          <ac:chgData name="Toby Donaldson" userId="2e6e5431-bb17-4c41-9985-d39c50d83c73" providerId="ADAL" clId="{1D7FF059-C713-4BC0-AC98-694AB6D31A7B}" dt="2024-01-10T22:51:03.274" v="6975"/>
          <ac:cxnSpMkLst>
            <pc:docMk/>
            <pc:sldMk cId="4114821993" sldId="287"/>
            <ac:cxnSpMk id="39" creationId="{E8752E24-3DBC-DC81-8B7D-839E7E9091EB}"/>
          </ac:cxnSpMkLst>
        </pc:cxnChg>
        <pc:cxnChg chg="mod">
          <ac:chgData name="Toby Donaldson" userId="2e6e5431-bb17-4c41-9985-d39c50d83c73" providerId="ADAL" clId="{1D7FF059-C713-4BC0-AC98-694AB6D31A7B}" dt="2024-01-10T22:54:47.344" v="7016"/>
          <ac:cxnSpMkLst>
            <pc:docMk/>
            <pc:sldMk cId="4114821993" sldId="287"/>
            <ac:cxnSpMk id="52" creationId="{E55775AE-D444-9DF8-F205-D4C86C00A5B3}"/>
          </ac:cxnSpMkLst>
        </pc:cxnChg>
        <pc:cxnChg chg="mod">
          <ac:chgData name="Toby Donaldson" userId="2e6e5431-bb17-4c41-9985-d39c50d83c73" providerId="ADAL" clId="{1D7FF059-C713-4BC0-AC98-694AB6D31A7B}" dt="2024-01-10T22:54:47.344" v="7016"/>
          <ac:cxnSpMkLst>
            <pc:docMk/>
            <pc:sldMk cId="4114821993" sldId="287"/>
            <ac:cxnSpMk id="53" creationId="{D8504D9D-D03F-17DB-3BD0-6CE6F692F47D}"/>
          </ac:cxnSpMkLst>
        </pc:cxnChg>
        <pc:cxnChg chg="mod">
          <ac:chgData name="Toby Donaldson" userId="2e6e5431-bb17-4c41-9985-d39c50d83c73" providerId="ADAL" clId="{1D7FF059-C713-4BC0-AC98-694AB6D31A7B}" dt="2024-01-10T22:54:47.344" v="7016"/>
          <ac:cxnSpMkLst>
            <pc:docMk/>
            <pc:sldMk cId="4114821993" sldId="287"/>
            <ac:cxnSpMk id="54" creationId="{C55CC4E3-638E-4D1E-D131-5982BC0339B5}"/>
          </ac:cxnSpMkLst>
        </pc:cxnChg>
      </pc:sldChg>
      <pc:sldChg chg="addSp modSp add mod">
        <pc:chgData name="Toby Donaldson" userId="2e6e5431-bb17-4c41-9985-d39c50d83c73" providerId="ADAL" clId="{1D7FF059-C713-4BC0-AC98-694AB6D31A7B}" dt="2024-01-10T22:58:57.489" v="7245" actId="11529"/>
        <pc:sldMkLst>
          <pc:docMk/>
          <pc:sldMk cId="3044099609" sldId="288"/>
        </pc:sldMkLst>
        <pc:spChg chg="add mod">
          <ac:chgData name="Toby Donaldson" userId="2e6e5431-bb17-4c41-9985-d39c50d83c73" providerId="ADAL" clId="{1D7FF059-C713-4BC0-AC98-694AB6D31A7B}" dt="2024-01-10T22:58:41.736" v="7243" actId="12788"/>
          <ac:spMkLst>
            <pc:docMk/>
            <pc:sldMk cId="3044099609" sldId="288"/>
            <ac:spMk id="3" creationId="{283C6FA7-295A-88DD-8772-18D469BE3C15}"/>
          </ac:spMkLst>
        </pc:spChg>
        <pc:spChg chg="add mod">
          <ac:chgData name="Toby Donaldson" userId="2e6e5431-bb17-4c41-9985-d39c50d83c73" providerId="ADAL" clId="{1D7FF059-C713-4BC0-AC98-694AB6D31A7B}" dt="2024-01-10T22:58:41.736" v="7243" actId="12788"/>
          <ac:spMkLst>
            <pc:docMk/>
            <pc:sldMk cId="3044099609" sldId="288"/>
            <ac:spMk id="5" creationId="{29AF10E4-1B86-96EE-E249-7A6C6342EF69}"/>
          </ac:spMkLst>
        </pc:spChg>
        <pc:cxnChg chg="add">
          <ac:chgData name="Toby Donaldson" userId="2e6e5431-bb17-4c41-9985-d39c50d83c73" providerId="ADAL" clId="{1D7FF059-C713-4BC0-AC98-694AB6D31A7B}" dt="2024-01-10T22:58:48.232" v="7244" actId="11529"/>
          <ac:cxnSpMkLst>
            <pc:docMk/>
            <pc:sldMk cId="3044099609" sldId="288"/>
            <ac:cxnSpMk id="7" creationId="{0F78DAC7-5857-87C5-740F-B164800E5707}"/>
          </ac:cxnSpMkLst>
        </pc:cxnChg>
        <pc:cxnChg chg="add">
          <ac:chgData name="Toby Donaldson" userId="2e6e5431-bb17-4c41-9985-d39c50d83c73" providerId="ADAL" clId="{1D7FF059-C713-4BC0-AC98-694AB6D31A7B}" dt="2024-01-10T22:58:57.489" v="7245" actId="11529"/>
          <ac:cxnSpMkLst>
            <pc:docMk/>
            <pc:sldMk cId="3044099609" sldId="288"/>
            <ac:cxnSpMk id="10" creationId="{36E75A20-E5C9-7A38-A557-A3C80C8D8DCE}"/>
          </ac:cxnSpMkLst>
        </pc:cxnChg>
      </pc:sldChg>
      <pc:sldChg chg="addSp delSp modSp add mod ord">
        <pc:chgData name="Toby Donaldson" userId="2e6e5431-bb17-4c41-9985-d39c50d83c73" providerId="ADAL" clId="{1D7FF059-C713-4BC0-AC98-694AB6D31A7B}" dt="2024-01-10T23:24:02.731" v="8280" actId="20577"/>
        <pc:sldMkLst>
          <pc:docMk/>
          <pc:sldMk cId="2499414711" sldId="289"/>
        </pc:sldMkLst>
        <pc:spChg chg="mod">
          <ac:chgData name="Toby Donaldson" userId="2e6e5431-bb17-4c41-9985-d39c50d83c73" providerId="ADAL" clId="{1D7FF059-C713-4BC0-AC98-694AB6D31A7B}" dt="2024-01-10T23:24:02.731" v="8280" actId="20577"/>
          <ac:spMkLst>
            <pc:docMk/>
            <pc:sldMk cId="2499414711" sldId="289"/>
            <ac:spMk id="3" creationId="{D380ADD6-84DA-73AE-642F-CF84B21CAF1C}"/>
          </ac:spMkLst>
        </pc:spChg>
        <pc:spChg chg="add mod">
          <ac:chgData name="Toby Donaldson" userId="2e6e5431-bb17-4c41-9985-d39c50d83c73" providerId="ADAL" clId="{1D7FF059-C713-4BC0-AC98-694AB6D31A7B}" dt="2024-01-10T23:15:40.785" v="8074" actId="14100"/>
          <ac:spMkLst>
            <pc:docMk/>
            <pc:sldMk cId="2499414711" sldId="289"/>
            <ac:spMk id="6" creationId="{2E0E9774-9FA3-0114-D758-7DDDE33FE0E4}"/>
          </ac:spMkLst>
        </pc:spChg>
        <pc:spChg chg="add mod">
          <ac:chgData name="Toby Donaldson" userId="2e6e5431-bb17-4c41-9985-d39c50d83c73" providerId="ADAL" clId="{1D7FF059-C713-4BC0-AC98-694AB6D31A7B}" dt="2024-01-10T23:20:46.010" v="8222" actId="313"/>
          <ac:spMkLst>
            <pc:docMk/>
            <pc:sldMk cId="2499414711" sldId="289"/>
            <ac:spMk id="7" creationId="{A0A362FF-001F-293E-5523-92B00FE68797}"/>
          </ac:spMkLst>
        </pc:spChg>
        <pc:spChg chg="add mod">
          <ac:chgData name="Toby Donaldson" userId="2e6e5431-bb17-4c41-9985-d39c50d83c73" providerId="ADAL" clId="{1D7FF059-C713-4BC0-AC98-694AB6D31A7B}" dt="2024-01-10T23:18:04.682" v="8143" actId="1076"/>
          <ac:spMkLst>
            <pc:docMk/>
            <pc:sldMk cId="2499414711" sldId="289"/>
            <ac:spMk id="16" creationId="{7DE82285-2BD0-D229-6840-A995C77281E9}"/>
          </ac:spMkLst>
        </pc:spChg>
        <pc:spChg chg="add mod">
          <ac:chgData name="Toby Donaldson" userId="2e6e5431-bb17-4c41-9985-d39c50d83c73" providerId="ADAL" clId="{1D7FF059-C713-4BC0-AC98-694AB6D31A7B}" dt="2024-01-10T23:18:04.682" v="8143" actId="1076"/>
          <ac:spMkLst>
            <pc:docMk/>
            <pc:sldMk cId="2499414711" sldId="289"/>
            <ac:spMk id="17" creationId="{78948FAD-3C33-F686-4EBB-4A482A0CAC0D}"/>
          </ac:spMkLst>
        </pc:spChg>
        <pc:spChg chg="add mod">
          <ac:chgData name="Toby Donaldson" userId="2e6e5431-bb17-4c41-9985-d39c50d83c73" providerId="ADAL" clId="{1D7FF059-C713-4BC0-AC98-694AB6D31A7B}" dt="2024-01-10T23:21:49.955" v="8233" actId="20577"/>
          <ac:spMkLst>
            <pc:docMk/>
            <pc:sldMk cId="2499414711" sldId="289"/>
            <ac:spMk id="18" creationId="{CCAB29A4-4A94-2DF5-DE90-B84250D176B7}"/>
          </ac:spMkLst>
        </pc:spChg>
        <pc:spChg chg="add mod">
          <ac:chgData name="Toby Donaldson" userId="2e6e5431-bb17-4c41-9985-d39c50d83c73" providerId="ADAL" clId="{1D7FF059-C713-4BC0-AC98-694AB6D31A7B}" dt="2024-01-10T23:19:07.881" v="8168" actId="1076"/>
          <ac:spMkLst>
            <pc:docMk/>
            <pc:sldMk cId="2499414711" sldId="289"/>
            <ac:spMk id="19" creationId="{6E4BE468-E15D-77F7-E0C8-293E844F03DF}"/>
          </ac:spMkLst>
        </pc:spChg>
        <pc:spChg chg="add mod">
          <ac:chgData name="Toby Donaldson" userId="2e6e5431-bb17-4c41-9985-d39c50d83c73" providerId="ADAL" clId="{1D7FF059-C713-4BC0-AC98-694AB6D31A7B}" dt="2024-01-10T23:18:55.466" v="8167" actId="1076"/>
          <ac:spMkLst>
            <pc:docMk/>
            <pc:sldMk cId="2499414711" sldId="289"/>
            <ac:spMk id="20" creationId="{E14A56AC-F941-80B7-486B-BA15A91EB5A4}"/>
          </ac:spMkLst>
        </pc:spChg>
        <pc:spChg chg="add mod">
          <ac:chgData name="Toby Donaldson" userId="2e6e5431-bb17-4c41-9985-d39c50d83c73" providerId="ADAL" clId="{1D7FF059-C713-4BC0-AC98-694AB6D31A7B}" dt="2024-01-10T23:19:41.642" v="8172" actId="1076"/>
          <ac:spMkLst>
            <pc:docMk/>
            <pc:sldMk cId="2499414711" sldId="289"/>
            <ac:spMk id="21" creationId="{C32DD2FA-2225-25DD-E362-6289C4D50AAB}"/>
          </ac:spMkLst>
        </pc:spChg>
        <pc:spChg chg="add mod">
          <ac:chgData name="Toby Donaldson" userId="2e6e5431-bb17-4c41-9985-d39c50d83c73" providerId="ADAL" clId="{1D7FF059-C713-4BC0-AC98-694AB6D31A7B}" dt="2024-01-10T23:19:57.640" v="8180" actId="1076"/>
          <ac:spMkLst>
            <pc:docMk/>
            <pc:sldMk cId="2499414711" sldId="289"/>
            <ac:spMk id="22" creationId="{CADA5D97-C4CF-CD7A-C869-0FBA029D74D1}"/>
          </ac:spMkLst>
        </pc:spChg>
        <pc:spChg chg="add mod">
          <ac:chgData name="Toby Donaldson" userId="2e6e5431-bb17-4c41-9985-d39c50d83c73" providerId="ADAL" clId="{1D7FF059-C713-4BC0-AC98-694AB6D31A7B}" dt="2024-01-10T23:20:05.041" v="8186" actId="20577"/>
          <ac:spMkLst>
            <pc:docMk/>
            <pc:sldMk cId="2499414711" sldId="289"/>
            <ac:spMk id="23" creationId="{CAE13EA6-A518-CA05-A205-E7719FB66BD7}"/>
          </ac:spMkLst>
        </pc:spChg>
        <pc:spChg chg="add mod">
          <ac:chgData name="Toby Donaldson" userId="2e6e5431-bb17-4c41-9985-d39c50d83c73" providerId="ADAL" clId="{1D7FF059-C713-4BC0-AC98-694AB6D31A7B}" dt="2024-01-10T23:23:58.181" v="8273" actId="20577"/>
          <ac:spMkLst>
            <pc:docMk/>
            <pc:sldMk cId="2499414711" sldId="289"/>
            <ac:spMk id="37" creationId="{5917197A-DCCB-FE67-126E-E6D5E0CE29A9}"/>
          </ac:spMkLst>
        </pc:spChg>
        <pc:grpChg chg="add mod">
          <ac:chgData name="Toby Donaldson" userId="2e6e5431-bb17-4c41-9985-d39c50d83c73" providerId="ADAL" clId="{1D7FF059-C713-4BC0-AC98-694AB6D31A7B}" dt="2024-01-10T23:18:04.682" v="8143" actId="1076"/>
          <ac:grpSpMkLst>
            <pc:docMk/>
            <pc:sldMk cId="2499414711" sldId="289"/>
            <ac:grpSpMk id="8" creationId="{2786807D-4E8B-5329-F47C-5A3929A54C87}"/>
          </ac:grpSpMkLst>
        </pc:grpChg>
        <pc:grpChg chg="add mod">
          <ac:chgData name="Toby Donaldson" userId="2e6e5431-bb17-4c41-9985-d39c50d83c73" providerId="ADAL" clId="{1D7FF059-C713-4BC0-AC98-694AB6D31A7B}" dt="2024-01-10T23:18:04.682" v="8143" actId="1076"/>
          <ac:grpSpMkLst>
            <pc:docMk/>
            <pc:sldMk cId="2499414711" sldId="289"/>
            <ac:grpSpMk id="12" creationId="{53C5B752-17D7-A4A0-081F-CCE62CE6C17A}"/>
          </ac:grpSpMkLst>
        </pc:grpChg>
        <pc:cxnChg chg="mod">
          <ac:chgData name="Toby Donaldson" userId="2e6e5431-bb17-4c41-9985-d39c50d83c73" providerId="ADAL" clId="{1D7FF059-C713-4BC0-AC98-694AB6D31A7B}" dt="2024-01-10T23:15:58.129" v="8077"/>
          <ac:cxnSpMkLst>
            <pc:docMk/>
            <pc:sldMk cId="2499414711" sldId="289"/>
            <ac:cxnSpMk id="9" creationId="{044A43B2-5DDA-7833-D580-0F408F45FBF0}"/>
          </ac:cxnSpMkLst>
        </pc:cxnChg>
        <pc:cxnChg chg="mod">
          <ac:chgData name="Toby Donaldson" userId="2e6e5431-bb17-4c41-9985-d39c50d83c73" providerId="ADAL" clId="{1D7FF059-C713-4BC0-AC98-694AB6D31A7B}" dt="2024-01-10T23:15:58.129" v="8077"/>
          <ac:cxnSpMkLst>
            <pc:docMk/>
            <pc:sldMk cId="2499414711" sldId="289"/>
            <ac:cxnSpMk id="10" creationId="{31E9D4A7-3EBD-84EE-2B3C-FBCCFFAD661F}"/>
          </ac:cxnSpMkLst>
        </pc:cxnChg>
        <pc:cxnChg chg="mod">
          <ac:chgData name="Toby Donaldson" userId="2e6e5431-bb17-4c41-9985-d39c50d83c73" providerId="ADAL" clId="{1D7FF059-C713-4BC0-AC98-694AB6D31A7B}" dt="2024-01-10T23:15:58.129" v="8077"/>
          <ac:cxnSpMkLst>
            <pc:docMk/>
            <pc:sldMk cId="2499414711" sldId="289"/>
            <ac:cxnSpMk id="11" creationId="{C33A0A41-82B1-204B-D571-2EF1A750D146}"/>
          </ac:cxnSpMkLst>
        </pc:cxnChg>
        <pc:cxnChg chg="mod">
          <ac:chgData name="Toby Donaldson" userId="2e6e5431-bb17-4c41-9985-d39c50d83c73" providerId="ADAL" clId="{1D7FF059-C713-4BC0-AC98-694AB6D31A7B}" dt="2024-01-10T23:16:06.669" v="8079"/>
          <ac:cxnSpMkLst>
            <pc:docMk/>
            <pc:sldMk cId="2499414711" sldId="289"/>
            <ac:cxnSpMk id="13" creationId="{B2036F07-F232-6B15-DB53-DEAB828245FA}"/>
          </ac:cxnSpMkLst>
        </pc:cxnChg>
        <pc:cxnChg chg="mod">
          <ac:chgData name="Toby Donaldson" userId="2e6e5431-bb17-4c41-9985-d39c50d83c73" providerId="ADAL" clId="{1D7FF059-C713-4BC0-AC98-694AB6D31A7B}" dt="2024-01-10T23:16:06.669" v="8079"/>
          <ac:cxnSpMkLst>
            <pc:docMk/>
            <pc:sldMk cId="2499414711" sldId="289"/>
            <ac:cxnSpMk id="14" creationId="{128FD042-4271-DFA8-CF3A-2541A63213C5}"/>
          </ac:cxnSpMkLst>
        </pc:cxnChg>
        <pc:cxnChg chg="mod">
          <ac:chgData name="Toby Donaldson" userId="2e6e5431-bb17-4c41-9985-d39c50d83c73" providerId="ADAL" clId="{1D7FF059-C713-4BC0-AC98-694AB6D31A7B}" dt="2024-01-10T23:16:06.669" v="8079"/>
          <ac:cxnSpMkLst>
            <pc:docMk/>
            <pc:sldMk cId="2499414711" sldId="289"/>
            <ac:cxnSpMk id="15" creationId="{0D8147AE-BD4D-83E9-F84B-4506B07E2B4A}"/>
          </ac:cxnSpMkLst>
        </pc:cxnChg>
        <pc:cxnChg chg="add del mod">
          <ac:chgData name="Toby Donaldson" userId="2e6e5431-bb17-4c41-9985-d39c50d83c73" providerId="ADAL" clId="{1D7FF059-C713-4BC0-AC98-694AB6D31A7B}" dt="2024-01-10T23:22:03.278" v="8236" actId="21"/>
          <ac:cxnSpMkLst>
            <pc:docMk/>
            <pc:sldMk cId="2499414711" sldId="289"/>
            <ac:cxnSpMk id="25" creationId="{0114BAB8-D9A1-F95F-A48F-8916B9B78E03}"/>
          </ac:cxnSpMkLst>
        </pc:cxnChg>
        <pc:cxnChg chg="add">
          <ac:chgData name="Toby Donaldson" userId="2e6e5431-bb17-4c41-9985-d39c50d83c73" providerId="ADAL" clId="{1D7FF059-C713-4BC0-AC98-694AB6D31A7B}" dt="2024-01-10T23:22:10.353" v="8237" actId="11529"/>
          <ac:cxnSpMkLst>
            <pc:docMk/>
            <pc:sldMk cId="2499414711" sldId="289"/>
            <ac:cxnSpMk id="34" creationId="{05E1A261-BF35-AC87-0A28-754AE8D5F613}"/>
          </ac:cxnSpMkLst>
        </pc:cxnChg>
        <pc:cxnChg chg="add">
          <ac:chgData name="Toby Donaldson" userId="2e6e5431-bb17-4c41-9985-d39c50d83c73" providerId="ADAL" clId="{1D7FF059-C713-4BC0-AC98-694AB6D31A7B}" dt="2024-01-10T23:22:18.402" v="8238" actId="11529"/>
          <ac:cxnSpMkLst>
            <pc:docMk/>
            <pc:sldMk cId="2499414711" sldId="289"/>
            <ac:cxnSpMk id="36" creationId="{03FCF560-DF2D-B9FF-9CED-4FB27F0278B8}"/>
          </ac:cxnSpMkLst>
        </pc:cxnChg>
      </pc:sldChg>
      <pc:sldChg chg="addSp delSp modSp add mod">
        <pc:chgData name="Toby Donaldson" userId="2e6e5431-bb17-4c41-9985-d39c50d83c73" providerId="ADAL" clId="{1D7FF059-C713-4BC0-AC98-694AB6D31A7B}" dt="2024-01-10T23:28:01.667" v="8310" actId="1076"/>
        <pc:sldMkLst>
          <pc:docMk/>
          <pc:sldMk cId="236135703" sldId="290"/>
        </pc:sldMkLst>
        <pc:spChg chg="add mod">
          <ac:chgData name="Toby Donaldson" userId="2e6e5431-bb17-4c41-9985-d39c50d83c73" providerId="ADAL" clId="{1D7FF059-C713-4BC0-AC98-694AB6D31A7B}" dt="2024-01-10T23:25:52.702" v="8282"/>
          <ac:spMkLst>
            <pc:docMk/>
            <pc:sldMk cId="236135703" sldId="290"/>
            <ac:spMk id="5" creationId="{9971BFC6-3F00-4A83-9367-6BA8F0FA296A}"/>
          </ac:spMkLst>
        </pc:spChg>
        <pc:spChg chg="mod">
          <ac:chgData name="Toby Donaldson" userId="2e6e5431-bb17-4c41-9985-d39c50d83c73" providerId="ADAL" clId="{1D7FF059-C713-4BC0-AC98-694AB6D31A7B}" dt="2024-01-10T23:26:00.512" v="8283" actId="1076"/>
          <ac:spMkLst>
            <pc:docMk/>
            <pc:sldMk cId="236135703" sldId="290"/>
            <ac:spMk id="18" creationId="{CCAB29A4-4A94-2DF5-DE90-B84250D176B7}"/>
          </ac:spMkLst>
        </pc:spChg>
        <pc:spChg chg="mod">
          <ac:chgData name="Toby Donaldson" userId="2e6e5431-bb17-4c41-9985-d39c50d83c73" providerId="ADAL" clId="{1D7FF059-C713-4BC0-AC98-694AB6D31A7B}" dt="2024-01-10T23:26:54.577" v="8292" actId="1076"/>
          <ac:spMkLst>
            <pc:docMk/>
            <pc:sldMk cId="236135703" sldId="290"/>
            <ac:spMk id="22" creationId="{CADA5D97-C4CF-CD7A-C869-0FBA029D74D1}"/>
          </ac:spMkLst>
        </pc:spChg>
        <pc:spChg chg="mod">
          <ac:chgData name="Toby Donaldson" userId="2e6e5431-bb17-4c41-9985-d39c50d83c73" providerId="ADAL" clId="{1D7FF059-C713-4BC0-AC98-694AB6D31A7B}" dt="2024-01-10T23:26:57.022" v="8295" actId="20577"/>
          <ac:spMkLst>
            <pc:docMk/>
            <pc:sldMk cId="236135703" sldId="290"/>
            <ac:spMk id="23" creationId="{CAE13EA6-A518-CA05-A205-E7719FB66BD7}"/>
          </ac:spMkLst>
        </pc:spChg>
        <pc:spChg chg="add mod">
          <ac:chgData name="Toby Donaldson" userId="2e6e5431-bb17-4c41-9985-d39c50d83c73" providerId="ADAL" clId="{1D7FF059-C713-4BC0-AC98-694AB6D31A7B}" dt="2024-01-10T23:26:39.626" v="8290" actId="208"/>
          <ac:spMkLst>
            <pc:docMk/>
            <pc:sldMk cId="236135703" sldId="290"/>
            <ac:spMk id="26" creationId="{8E4DF6EC-59D2-E4E4-1139-358C33A84F64}"/>
          </ac:spMkLst>
        </pc:spChg>
        <pc:spChg chg="add mod">
          <ac:chgData name="Toby Donaldson" userId="2e6e5431-bb17-4c41-9985-d39c50d83c73" providerId="ADAL" clId="{1D7FF059-C713-4BC0-AC98-694AB6D31A7B}" dt="2024-01-10T23:27:27.256" v="8301" actId="1076"/>
          <ac:spMkLst>
            <pc:docMk/>
            <pc:sldMk cId="236135703" sldId="290"/>
            <ac:spMk id="27" creationId="{AE477151-B4C0-8A43-527D-A7833CAD38CA}"/>
          </ac:spMkLst>
        </pc:spChg>
        <pc:spChg chg="add mod">
          <ac:chgData name="Toby Donaldson" userId="2e6e5431-bb17-4c41-9985-d39c50d83c73" providerId="ADAL" clId="{1D7FF059-C713-4BC0-AC98-694AB6D31A7B}" dt="2024-01-10T23:28:01.667" v="8310" actId="1076"/>
          <ac:spMkLst>
            <pc:docMk/>
            <pc:sldMk cId="236135703" sldId="290"/>
            <ac:spMk id="28" creationId="{441A1F42-41CF-D072-0FA8-518455E8F3A4}"/>
          </ac:spMkLst>
        </pc:spChg>
        <pc:spChg chg="mod">
          <ac:chgData name="Toby Donaldson" userId="2e6e5431-bb17-4c41-9985-d39c50d83c73" providerId="ADAL" clId="{1D7FF059-C713-4BC0-AC98-694AB6D31A7B}" dt="2024-01-10T23:27:39.944" v="8308" actId="1076"/>
          <ac:spMkLst>
            <pc:docMk/>
            <pc:sldMk cId="236135703" sldId="290"/>
            <ac:spMk id="37" creationId="{5917197A-DCCB-FE67-126E-E6D5E0CE29A9}"/>
          </ac:spMkLst>
        </pc:spChg>
        <pc:cxnChg chg="add">
          <ac:chgData name="Toby Donaldson" userId="2e6e5431-bb17-4c41-9985-d39c50d83c73" providerId="ADAL" clId="{1D7FF059-C713-4BC0-AC98-694AB6D31A7B}" dt="2024-01-10T23:26:12.307" v="8284" actId="11529"/>
          <ac:cxnSpMkLst>
            <pc:docMk/>
            <pc:sldMk cId="236135703" sldId="290"/>
            <ac:cxnSpMk id="25" creationId="{6B9A8DED-E300-4B1E-F8AD-4C562A4A63D3}"/>
          </ac:cxnSpMkLst>
        </pc:cxnChg>
        <pc:cxnChg chg="del">
          <ac:chgData name="Toby Donaldson" userId="2e6e5431-bb17-4c41-9985-d39c50d83c73" providerId="ADAL" clId="{1D7FF059-C713-4BC0-AC98-694AB6D31A7B}" dt="2024-01-10T23:26:21.185" v="8286" actId="21"/>
          <ac:cxnSpMkLst>
            <pc:docMk/>
            <pc:sldMk cId="236135703" sldId="290"/>
            <ac:cxnSpMk id="34" creationId="{05E1A261-BF35-AC87-0A28-754AE8D5F613}"/>
          </ac:cxnSpMkLst>
        </pc:cxnChg>
        <pc:cxnChg chg="del">
          <ac:chgData name="Toby Donaldson" userId="2e6e5431-bb17-4c41-9985-d39c50d83c73" providerId="ADAL" clId="{1D7FF059-C713-4BC0-AC98-694AB6D31A7B}" dt="2024-01-10T23:26:17.805" v="8285" actId="21"/>
          <ac:cxnSpMkLst>
            <pc:docMk/>
            <pc:sldMk cId="236135703" sldId="290"/>
            <ac:cxnSpMk id="36" creationId="{03FCF560-DF2D-B9FF-9CED-4FB27F0278B8}"/>
          </ac:cxnSpMkLst>
        </pc:cxnChg>
      </pc:sldChg>
      <pc:sldChg chg="modSp new mod">
        <pc:chgData name="Toby Donaldson" userId="2e6e5431-bb17-4c41-9985-d39c50d83c73" providerId="ADAL" clId="{1D7FF059-C713-4BC0-AC98-694AB6D31A7B}" dt="2024-01-12T03:44:36.220" v="9582" actId="27636"/>
        <pc:sldMkLst>
          <pc:docMk/>
          <pc:sldMk cId="3452256213" sldId="291"/>
        </pc:sldMkLst>
        <pc:spChg chg="mod">
          <ac:chgData name="Toby Donaldson" userId="2e6e5431-bb17-4c41-9985-d39c50d83c73" providerId="ADAL" clId="{1D7FF059-C713-4BC0-AC98-694AB6D31A7B}" dt="2024-01-10T23:29:38.526" v="8354" actId="20577"/>
          <ac:spMkLst>
            <pc:docMk/>
            <pc:sldMk cId="3452256213" sldId="291"/>
            <ac:spMk id="2" creationId="{FB90683F-8681-AABE-5011-63814A983D76}"/>
          </ac:spMkLst>
        </pc:spChg>
        <pc:spChg chg="mod">
          <ac:chgData name="Toby Donaldson" userId="2e6e5431-bb17-4c41-9985-d39c50d83c73" providerId="ADAL" clId="{1D7FF059-C713-4BC0-AC98-694AB6D31A7B}" dt="2024-01-12T03:44:36.220" v="9582" actId="27636"/>
          <ac:spMkLst>
            <pc:docMk/>
            <pc:sldMk cId="3452256213" sldId="291"/>
            <ac:spMk id="3" creationId="{50B17AEA-781F-E299-483E-4219F23BBA6E}"/>
          </ac:spMkLst>
        </pc:spChg>
      </pc:sldChg>
      <pc:sldChg chg="addSp delSp modSp add mod ord">
        <pc:chgData name="Toby Donaldson" userId="2e6e5431-bb17-4c41-9985-d39c50d83c73" providerId="ADAL" clId="{1D7FF059-C713-4BC0-AC98-694AB6D31A7B}" dt="2024-01-12T03:53:04.618" v="9767" actId="21"/>
        <pc:sldMkLst>
          <pc:docMk/>
          <pc:sldMk cId="3688928073" sldId="292"/>
        </pc:sldMkLst>
        <pc:spChg chg="add mod">
          <ac:chgData name="Toby Donaldson" userId="2e6e5431-bb17-4c41-9985-d39c50d83c73" providerId="ADAL" clId="{1D7FF059-C713-4BC0-AC98-694AB6D31A7B}" dt="2024-01-12T03:52:49.721" v="9764" actId="1076"/>
          <ac:spMkLst>
            <pc:docMk/>
            <pc:sldMk cId="3688928073" sldId="292"/>
            <ac:spMk id="5" creationId="{99451848-282B-8CE5-921D-B5262D694727}"/>
          </ac:spMkLst>
        </pc:spChg>
        <pc:spChg chg="mod">
          <ac:chgData name="Toby Donaldson" userId="2e6e5431-bb17-4c41-9985-d39c50d83c73" providerId="ADAL" clId="{1D7FF059-C713-4BC0-AC98-694AB6D31A7B}" dt="2024-01-12T03:52:52.281" v="9765" actId="1076"/>
          <ac:spMkLst>
            <pc:docMk/>
            <pc:sldMk cId="3688928073" sldId="292"/>
            <ac:spMk id="6" creationId="{2E0E9774-9FA3-0114-D758-7DDDE33FE0E4}"/>
          </ac:spMkLst>
        </pc:spChg>
        <pc:spChg chg="del mod">
          <ac:chgData name="Toby Donaldson" userId="2e6e5431-bb17-4c41-9985-d39c50d83c73" providerId="ADAL" clId="{1D7FF059-C713-4BC0-AC98-694AB6D31A7B}" dt="2024-01-12T03:53:04.618" v="9767" actId="21"/>
          <ac:spMkLst>
            <pc:docMk/>
            <pc:sldMk cId="3688928073" sldId="292"/>
            <ac:spMk id="7" creationId="{A0A362FF-001F-293E-5523-92B00FE68797}"/>
          </ac:spMkLst>
        </pc:spChg>
        <pc:spChg chg="del">
          <ac:chgData name="Toby Donaldson" userId="2e6e5431-bb17-4c41-9985-d39c50d83c73" providerId="ADAL" clId="{1D7FF059-C713-4BC0-AC98-694AB6D31A7B}" dt="2024-01-12T03:49:58.330" v="9682" actId="21"/>
          <ac:spMkLst>
            <pc:docMk/>
            <pc:sldMk cId="3688928073" sldId="292"/>
            <ac:spMk id="16" creationId="{7DE82285-2BD0-D229-6840-A995C77281E9}"/>
          </ac:spMkLst>
        </pc:spChg>
        <pc:spChg chg="del">
          <ac:chgData name="Toby Donaldson" userId="2e6e5431-bb17-4c41-9985-d39c50d83c73" providerId="ADAL" clId="{1D7FF059-C713-4BC0-AC98-694AB6D31A7B}" dt="2024-01-12T03:50:02.360" v="9683" actId="21"/>
          <ac:spMkLst>
            <pc:docMk/>
            <pc:sldMk cId="3688928073" sldId="292"/>
            <ac:spMk id="17" creationId="{78948FAD-3C33-F686-4EBB-4A482A0CAC0D}"/>
          </ac:spMkLst>
        </pc:spChg>
        <pc:spChg chg="mod">
          <ac:chgData name="Toby Donaldson" userId="2e6e5431-bb17-4c41-9985-d39c50d83c73" providerId="ADAL" clId="{1D7FF059-C713-4BC0-AC98-694AB6D31A7B}" dt="2024-01-12T03:50:39.185" v="9697" actId="1076"/>
          <ac:spMkLst>
            <pc:docMk/>
            <pc:sldMk cId="3688928073" sldId="292"/>
            <ac:spMk id="18" creationId="{CCAB29A4-4A94-2DF5-DE90-B84250D176B7}"/>
          </ac:spMkLst>
        </pc:spChg>
        <pc:spChg chg="mod">
          <ac:chgData name="Toby Donaldson" userId="2e6e5431-bb17-4c41-9985-d39c50d83c73" providerId="ADAL" clId="{1D7FF059-C713-4BC0-AC98-694AB6D31A7B}" dt="2024-01-12T03:51:05.097" v="9716" actId="1076"/>
          <ac:spMkLst>
            <pc:docMk/>
            <pc:sldMk cId="3688928073" sldId="292"/>
            <ac:spMk id="22" creationId="{CADA5D97-C4CF-CD7A-C869-0FBA029D74D1}"/>
          </ac:spMkLst>
        </pc:spChg>
        <pc:spChg chg="del">
          <ac:chgData name="Toby Donaldson" userId="2e6e5431-bb17-4c41-9985-d39c50d83c73" providerId="ADAL" clId="{1D7FF059-C713-4BC0-AC98-694AB6D31A7B}" dt="2024-01-12T03:50:41.799" v="9698" actId="21"/>
          <ac:spMkLst>
            <pc:docMk/>
            <pc:sldMk cId="3688928073" sldId="292"/>
            <ac:spMk id="37" creationId="{5917197A-DCCB-FE67-126E-E6D5E0CE29A9}"/>
          </ac:spMkLst>
        </pc:spChg>
        <pc:cxnChg chg="del">
          <ac:chgData name="Toby Donaldson" userId="2e6e5431-bb17-4c41-9985-d39c50d83c73" providerId="ADAL" clId="{1D7FF059-C713-4BC0-AC98-694AB6D31A7B}" dt="2024-01-12T03:50:44.156" v="9699" actId="21"/>
          <ac:cxnSpMkLst>
            <pc:docMk/>
            <pc:sldMk cId="3688928073" sldId="292"/>
            <ac:cxnSpMk id="34" creationId="{05E1A261-BF35-AC87-0A28-754AE8D5F613}"/>
          </ac:cxnSpMkLst>
        </pc:cxnChg>
        <pc:cxnChg chg="del">
          <ac:chgData name="Toby Donaldson" userId="2e6e5431-bb17-4c41-9985-d39c50d83c73" providerId="ADAL" clId="{1D7FF059-C713-4BC0-AC98-694AB6D31A7B}" dt="2024-01-12T03:49:55.710" v="9681" actId="21"/>
          <ac:cxnSpMkLst>
            <pc:docMk/>
            <pc:sldMk cId="3688928073" sldId="292"/>
            <ac:cxnSpMk id="36" creationId="{03FCF560-DF2D-B9FF-9CED-4FB27F0278B8}"/>
          </ac:cxnSpMkLst>
        </pc:cxnChg>
      </pc:sldChg>
      <pc:sldChg chg="addSp modSp add mod">
        <pc:chgData name="Toby Donaldson" userId="2e6e5431-bb17-4c41-9985-d39c50d83c73" providerId="ADAL" clId="{1D7FF059-C713-4BC0-AC98-694AB6D31A7B}" dt="2024-01-12T03:55:50.074" v="9791" actId="1076"/>
        <pc:sldMkLst>
          <pc:docMk/>
          <pc:sldMk cId="3233947225" sldId="293"/>
        </pc:sldMkLst>
        <pc:spChg chg="add mod">
          <ac:chgData name="Toby Donaldson" userId="2e6e5431-bb17-4c41-9985-d39c50d83c73" providerId="ADAL" clId="{1D7FF059-C713-4BC0-AC98-694AB6D31A7B}" dt="2024-01-12T03:53:14.900" v="9769"/>
          <ac:spMkLst>
            <pc:docMk/>
            <pc:sldMk cId="3233947225" sldId="293"/>
            <ac:spMk id="7" creationId="{A5A2B30F-01A9-9422-D4FE-B0019F35790F}"/>
          </ac:spMkLst>
        </pc:spChg>
        <pc:spChg chg="add mod">
          <ac:chgData name="Toby Donaldson" userId="2e6e5431-bb17-4c41-9985-d39c50d83c73" providerId="ADAL" clId="{1D7FF059-C713-4BC0-AC98-694AB6D31A7B}" dt="2024-01-12T03:53:23.835" v="9771" actId="1076"/>
          <ac:spMkLst>
            <pc:docMk/>
            <pc:sldMk cId="3233947225" sldId="293"/>
            <ac:spMk id="16" creationId="{65A73143-D480-4080-B586-6DFEB97C5147}"/>
          </ac:spMkLst>
        </pc:spChg>
        <pc:spChg chg="add mod">
          <ac:chgData name="Toby Donaldson" userId="2e6e5431-bb17-4c41-9985-d39c50d83c73" providerId="ADAL" clId="{1D7FF059-C713-4BC0-AC98-694AB6D31A7B}" dt="2024-01-12T03:54:05.961" v="9779" actId="1076"/>
          <ac:spMkLst>
            <pc:docMk/>
            <pc:sldMk cId="3233947225" sldId="293"/>
            <ac:spMk id="17" creationId="{917DC224-6A59-7815-E73D-73F42353DD1C}"/>
          </ac:spMkLst>
        </pc:spChg>
        <pc:spChg chg="mod">
          <ac:chgData name="Toby Donaldson" userId="2e6e5431-bb17-4c41-9985-d39c50d83c73" providerId="ADAL" clId="{1D7FF059-C713-4BC0-AC98-694AB6D31A7B}" dt="2024-01-12T03:53:34.426" v="9773" actId="1076"/>
          <ac:spMkLst>
            <pc:docMk/>
            <pc:sldMk cId="3233947225" sldId="293"/>
            <ac:spMk id="22" creationId="{CADA5D97-C4CF-CD7A-C869-0FBA029D74D1}"/>
          </ac:spMkLst>
        </pc:spChg>
        <pc:spChg chg="add mod">
          <ac:chgData name="Toby Donaldson" userId="2e6e5431-bb17-4c41-9985-d39c50d83c73" providerId="ADAL" clId="{1D7FF059-C713-4BC0-AC98-694AB6D31A7B}" dt="2024-01-12T03:55:42.610" v="9789" actId="14100"/>
          <ac:spMkLst>
            <pc:docMk/>
            <pc:sldMk cId="3233947225" sldId="293"/>
            <ac:spMk id="30" creationId="{BF4C7F5A-B9F5-76A4-DFDB-79FFA2BECFF2}"/>
          </ac:spMkLst>
        </pc:spChg>
        <pc:spChg chg="add mod">
          <ac:chgData name="Toby Donaldson" userId="2e6e5431-bb17-4c41-9985-d39c50d83c73" providerId="ADAL" clId="{1D7FF059-C713-4BC0-AC98-694AB6D31A7B}" dt="2024-01-12T03:55:50.074" v="9791" actId="1076"/>
          <ac:spMkLst>
            <pc:docMk/>
            <pc:sldMk cId="3233947225" sldId="293"/>
            <ac:spMk id="31" creationId="{A5270889-CDE8-A52F-B81F-565EEF922418}"/>
          </ac:spMkLst>
        </pc:spChg>
        <pc:cxnChg chg="add mod">
          <ac:chgData name="Toby Donaldson" userId="2e6e5431-bb17-4c41-9985-d39c50d83c73" providerId="ADAL" clId="{1D7FF059-C713-4BC0-AC98-694AB6D31A7B}" dt="2024-01-12T03:54:59.946" v="9784" actId="14100"/>
          <ac:cxnSpMkLst>
            <pc:docMk/>
            <pc:sldMk cId="3233947225" sldId="293"/>
            <ac:cxnSpMk id="25" creationId="{23192649-C477-D850-93B3-683B41215B31}"/>
          </ac:cxnSpMkLst>
        </pc:cxnChg>
        <pc:cxnChg chg="add mod">
          <ac:chgData name="Toby Donaldson" userId="2e6e5431-bb17-4c41-9985-d39c50d83c73" providerId="ADAL" clId="{1D7FF059-C713-4BC0-AC98-694AB6D31A7B}" dt="2024-01-12T03:54:55.217" v="9783" actId="14100"/>
          <ac:cxnSpMkLst>
            <pc:docMk/>
            <pc:sldMk cId="3233947225" sldId="293"/>
            <ac:cxnSpMk id="27" creationId="{159BA6EF-96A3-0D07-398A-9F00E578F1EF}"/>
          </ac:cxnSpMkLst>
        </pc:cxnChg>
      </pc:sldChg>
      <pc:sldChg chg="modSp add mod">
        <pc:chgData name="Toby Donaldson" userId="2e6e5431-bb17-4c41-9985-d39c50d83c73" providerId="ADAL" clId="{1D7FF059-C713-4BC0-AC98-694AB6D31A7B}" dt="2024-01-12T03:56:01.719" v="9793" actId="20577"/>
        <pc:sldMkLst>
          <pc:docMk/>
          <pc:sldMk cId="1145247869" sldId="294"/>
        </pc:sldMkLst>
        <pc:spChg chg="mod">
          <ac:chgData name="Toby Donaldson" userId="2e6e5431-bb17-4c41-9985-d39c50d83c73" providerId="ADAL" clId="{1D7FF059-C713-4BC0-AC98-694AB6D31A7B}" dt="2024-01-12T03:56:01.719" v="9793" actId="20577"/>
          <ac:spMkLst>
            <pc:docMk/>
            <pc:sldMk cId="1145247869" sldId="294"/>
            <ac:spMk id="17" creationId="{917DC224-6A59-7815-E73D-73F42353DD1C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12T03:57:53.497" v="9810" actId="1076"/>
        <pc:sldMkLst>
          <pc:docMk/>
          <pc:sldMk cId="3233484088" sldId="295"/>
        </pc:sldMkLst>
        <pc:spChg chg="mod">
          <ac:chgData name="Toby Donaldson" userId="2e6e5431-bb17-4c41-9985-d39c50d83c73" providerId="ADAL" clId="{1D7FF059-C713-4BC0-AC98-694AB6D31A7B}" dt="2024-01-12T03:56:41.992" v="9798" actId="1076"/>
          <ac:spMkLst>
            <pc:docMk/>
            <pc:sldMk cId="3233484088" sldId="295"/>
            <ac:spMk id="17" creationId="{917DC224-6A59-7815-E73D-73F42353DD1C}"/>
          </ac:spMkLst>
        </pc:spChg>
        <pc:spChg chg="mod">
          <ac:chgData name="Toby Donaldson" userId="2e6e5431-bb17-4c41-9985-d39c50d83c73" providerId="ADAL" clId="{1D7FF059-C713-4BC0-AC98-694AB6D31A7B}" dt="2024-01-12T03:57:38.890" v="9808" actId="207"/>
          <ac:spMkLst>
            <pc:docMk/>
            <pc:sldMk cId="3233484088" sldId="295"/>
            <ac:spMk id="23" creationId="{CAE13EA6-A518-CA05-A205-E7719FB66BD7}"/>
          </ac:spMkLst>
        </pc:spChg>
        <pc:spChg chg="add mod">
          <ac:chgData name="Toby Donaldson" userId="2e6e5431-bb17-4c41-9985-d39c50d83c73" providerId="ADAL" clId="{1D7FF059-C713-4BC0-AC98-694AB6D31A7B}" dt="2024-01-12T03:57:13.361" v="9804" actId="1076"/>
          <ac:spMkLst>
            <pc:docMk/>
            <pc:sldMk cId="3233484088" sldId="295"/>
            <ac:spMk id="28" creationId="{54DD2A50-3D1E-FD42-6EE0-38E06FE33F15}"/>
          </ac:spMkLst>
        </pc:spChg>
        <pc:spChg chg="add mod">
          <ac:chgData name="Toby Donaldson" userId="2e6e5431-bb17-4c41-9985-d39c50d83c73" providerId="ADAL" clId="{1D7FF059-C713-4BC0-AC98-694AB6D31A7B}" dt="2024-01-12T03:57:53.497" v="9810" actId="1076"/>
          <ac:spMkLst>
            <pc:docMk/>
            <pc:sldMk cId="3233484088" sldId="295"/>
            <ac:spMk id="29" creationId="{EC246E35-ABAB-075C-4BBA-4B4D5FF5F15C}"/>
          </ac:spMkLst>
        </pc:spChg>
        <pc:spChg chg="del">
          <ac:chgData name="Toby Donaldson" userId="2e6e5431-bb17-4c41-9985-d39c50d83c73" providerId="ADAL" clId="{1D7FF059-C713-4BC0-AC98-694AB6D31A7B}" dt="2024-01-12T03:56:34.035" v="9797" actId="21"/>
          <ac:spMkLst>
            <pc:docMk/>
            <pc:sldMk cId="3233484088" sldId="295"/>
            <ac:spMk id="30" creationId="{BF4C7F5A-B9F5-76A4-DFDB-79FFA2BECFF2}"/>
          </ac:spMkLst>
        </pc:spChg>
        <pc:spChg chg="del">
          <ac:chgData name="Toby Donaldson" userId="2e6e5431-bb17-4c41-9985-d39c50d83c73" providerId="ADAL" clId="{1D7FF059-C713-4BC0-AC98-694AB6D31A7B}" dt="2024-01-12T03:56:29.608" v="9796" actId="21"/>
          <ac:spMkLst>
            <pc:docMk/>
            <pc:sldMk cId="3233484088" sldId="295"/>
            <ac:spMk id="31" creationId="{A5270889-CDE8-A52F-B81F-565EEF922418}"/>
          </ac:spMkLst>
        </pc:spChg>
        <pc:cxnChg chg="mod">
          <ac:chgData name="Toby Donaldson" userId="2e6e5431-bb17-4c41-9985-d39c50d83c73" providerId="ADAL" clId="{1D7FF059-C713-4BC0-AC98-694AB6D31A7B}" dt="2024-01-12T03:56:48.610" v="9800" actId="14100"/>
          <ac:cxnSpMkLst>
            <pc:docMk/>
            <pc:sldMk cId="3233484088" sldId="295"/>
            <ac:cxnSpMk id="25" creationId="{23192649-C477-D850-93B3-683B41215B31}"/>
          </ac:cxnSpMkLst>
        </pc:cxnChg>
        <pc:cxnChg chg="mod">
          <ac:chgData name="Toby Donaldson" userId="2e6e5431-bb17-4c41-9985-d39c50d83c73" providerId="ADAL" clId="{1D7FF059-C713-4BC0-AC98-694AB6D31A7B}" dt="2024-01-12T03:56:51.641" v="9801" actId="14100"/>
          <ac:cxnSpMkLst>
            <pc:docMk/>
            <pc:sldMk cId="3233484088" sldId="295"/>
            <ac:cxnSpMk id="27" creationId="{159BA6EF-96A3-0D07-398A-9F00E578F1EF}"/>
          </ac:cxnSpMkLst>
        </pc:cxnChg>
      </pc:sldChg>
      <pc:sldChg chg="addSp delSp modSp add mod">
        <pc:chgData name="Toby Donaldson" userId="2e6e5431-bb17-4c41-9985-d39c50d83c73" providerId="ADAL" clId="{1D7FF059-C713-4BC0-AC98-694AB6D31A7B}" dt="2024-01-12T04:00:10.641" v="9895" actId="1076"/>
        <pc:sldMkLst>
          <pc:docMk/>
          <pc:sldMk cId="1714443057" sldId="296"/>
        </pc:sldMkLst>
        <pc:spChg chg="add mod">
          <ac:chgData name="Toby Donaldson" userId="2e6e5431-bb17-4c41-9985-d39c50d83c73" providerId="ADAL" clId="{1D7FF059-C713-4BC0-AC98-694AB6D31A7B}" dt="2024-01-12T03:59:40.153" v="9850" actId="1076"/>
          <ac:spMkLst>
            <pc:docMk/>
            <pc:sldMk cId="1714443057" sldId="296"/>
            <ac:spMk id="7" creationId="{A14DB1D5-0DE9-2011-F130-E4061FE08452}"/>
          </ac:spMkLst>
        </pc:spChg>
        <pc:spChg chg="del">
          <ac:chgData name="Toby Donaldson" userId="2e6e5431-bb17-4c41-9985-d39c50d83c73" providerId="ADAL" clId="{1D7FF059-C713-4BC0-AC98-694AB6D31A7B}" dt="2024-01-12T03:58:43.353" v="9817" actId="21"/>
          <ac:spMkLst>
            <pc:docMk/>
            <pc:sldMk cId="1714443057" sldId="296"/>
            <ac:spMk id="17" creationId="{917DC224-6A59-7815-E73D-73F42353DD1C}"/>
          </ac:spMkLst>
        </pc:spChg>
        <pc:spChg chg="del">
          <ac:chgData name="Toby Donaldson" userId="2e6e5431-bb17-4c41-9985-d39c50d83c73" providerId="ADAL" clId="{1D7FF059-C713-4BC0-AC98-694AB6D31A7B}" dt="2024-01-12T03:59:44.670" v="9851" actId="21"/>
          <ac:spMkLst>
            <pc:docMk/>
            <pc:sldMk cId="1714443057" sldId="296"/>
            <ac:spMk id="18" creationId="{CCAB29A4-4A94-2DF5-DE90-B84250D176B7}"/>
          </ac:spMkLst>
        </pc:spChg>
        <pc:spChg chg="mod">
          <ac:chgData name="Toby Donaldson" userId="2e6e5431-bb17-4c41-9985-d39c50d83c73" providerId="ADAL" clId="{1D7FF059-C713-4BC0-AC98-694AB6D31A7B}" dt="2024-01-12T03:58:32.225" v="9816" actId="1076"/>
          <ac:spMkLst>
            <pc:docMk/>
            <pc:sldMk cId="1714443057" sldId="296"/>
            <ac:spMk id="22" creationId="{CADA5D97-C4CF-CD7A-C869-0FBA029D74D1}"/>
          </ac:spMkLst>
        </pc:spChg>
        <pc:spChg chg="add mod">
          <ac:chgData name="Toby Donaldson" userId="2e6e5431-bb17-4c41-9985-d39c50d83c73" providerId="ADAL" clId="{1D7FF059-C713-4BC0-AC98-694AB6D31A7B}" dt="2024-01-12T04:00:10.641" v="9895" actId="1076"/>
          <ac:spMkLst>
            <pc:docMk/>
            <pc:sldMk cId="1714443057" sldId="296"/>
            <ac:spMk id="26" creationId="{44B62E4E-B37C-EED4-CF31-B2850D5C0C5B}"/>
          </ac:spMkLst>
        </pc:spChg>
        <pc:spChg chg="mod">
          <ac:chgData name="Toby Donaldson" userId="2e6e5431-bb17-4c41-9985-d39c50d83c73" providerId="ADAL" clId="{1D7FF059-C713-4BC0-AC98-694AB6D31A7B}" dt="2024-01-12T03:59:36.497" v="9849" actId="1076"/>
          <ac:spMkLst>
            <pc:docMk/>
            <pc:sldMk cId="1714443057" sldId="296"/>
            <ac:spMk id="28" creationId="{54DD2A50-3D1E-FD42-6EE0-38E06FE33F15}"/>
          </ac:spMkLst>
        </pc:spChg>
        <pc:cxnChg chg="del">
          <ac:chgData name="Toby Donaldson" userId="2e6e5431-bb17-4c41-9985-d39c50d83c73" providerId="ADAL" clId="{1D7FF059-C713-4BC0-AC98-694AB6D31A7B}" dt="2024-01-12T03:59:28.903" v="9847" actId="21"/>
          <ac:cxnSpMkLst>
            <pc:docMk/>
            <pc:sldMk cId="1714443057" sldId="296"/>
            <ac:cxnSpMk id="25" creationId="{23192649-C477-D850-93B3-683B41215B31}"/>
          </ac:cxnSpMkLst>
        </pc:cxnChg>
        <pc:cxnChg chg="mod">
          <ac:chgData name="Toby Donaldson" userId="2e6e5431-bb17-4c41-9985-d39c50d83c73" providerId="ADAL" clId="{1D7FF059-C713-4BC0-AC98-694AB6D31A7B}" dt="2024-01-12T03:59:36.497" v="9849" actId="1076"/>
          <ac:cxnSpMkLst>
            <pc:docMk/>
            <pc:sldMk cId="1714443057" sldId="296"/>
            <ac:cxnSpMk id="27" creationId="{159BA6EF-96A3-0D07-398A-9F00E578F1EF}"/>
          </ac:cxnSpMkLst>
        </pc:cxnChg>
      </pc:sldChg>
      <pc:sldMasterChg chg="modSldLayout">
        <pc:chgData name="Toby Donaldson" userId="2e6e5431-bb17-4c41-9985-d39c50d83c73" providerId="ADAL" clId="{1D7FF059-C713-4BC0-AC98-694AB6D31A7B}" dt="2024-01-09T04:27:17.355" v="5415" actId="20577"/>
        <pc:sldMasterMkLst>
          <pc:docMk/>
          <pc:sldMasterMk cId="1842361740" sldId="2147483648"/>
        </pc:sldMasterMkLst>
        <pc:sldLayoutChg chg="modSp mod">
          <pc:chgData name="Toby Donaldson" userId="2e6e5431-bb17-4c41-9985-d39c50d83c73" providerId="ADAL" clId="{1D7FF059-C713-4BC0-AC98-694AB6D31A7B}" dt="2024-01-09T04:27:17.355" v="5415" actId="20577"/>
          <pc:sldLayoutMkLst>
            <pc:docMk/>
            <pc:sldMasterMk cId="1842361740" sldId="2147483648"/>
            <pc:sldLayoutMk cId="2288869035" sldId="2147483650"/>
          </pc:sldLayoutMkLst>
          <pc:spChg chg="mod">
            <ac:chgData name="Toby Donaldson" userId="2e6e5431-bb17-4c41-9985-d39c50d83c73" providerId="ADAL" clId="{1D7FF059-C713-4BC0-AC98-694AB6D31A7B}" dt="2024-01-09T04:27:17.355" v="5415" actId="20577"/>
            <ac:spMkLst>
              <pc:docMk/>
              <pc:sldMasterMk cId="1842361740" sldId="2147483648"/>
              <pc:sldLayoutMk cId="2288869035" sldId="2147483650"/>
              <ac:spMk id="6" creationId="{5BD74A6E-CD65-E42A-E93D-B4BCE0F48D07}"/>
            </ac:spMkLst>
          </pc:spChg>
        </pc:sldLayoutChg>
      </pc:sldMasterChg>
    </pc:docChg>
  </pc:docChgLst>
  <pc:docChgLst>
    <pc:chgData name="Toby Donaldson" userId="2e6e5431-bb17-4c41-9985-d39c50d83c73" providerId="ADAL" clId="{3520225A-7FAC-4461-9FDF-E7DA7C7B989D}"/>
    <pc:docChg chg="undo redo custSel addSld modSld sldOrd modNotesMaster">
      <pc:chgData name="Toby Donaldson" userId="2e6e5431-bb17-4c41-9985-d39c50d83c73" providerId="ADAL" clId="{3520225A-7FAC-4461-9FDF-E7DA7C7B989D}" dt="2024-01-10T21:35:59.958" v="1350" actId="113"/>
      <pc:docMkLst>
        <pc:docMk/>
      </pc:docMkLst>
      <pc:sldChg chg="modSp mod">
        <pc:chgData name="Toby Donaldson" userId="2e6e5431-bb17-4c41-9985-d39c50d83c73" providerId="ADAL" clId="{3520225A-7FAC-4461-9FDF-E7DA7C7B989D}" dt="2024-01-08T19:15:48.888" v="10" actId="20577"/>
        <pc:sldMkLst>
          <pc:docMk/>
          <pc:sldMk cId="1541010405" sldId="261"/>
        </pc:sldMkLst>
        <pc:spChg chg="mod">
          <ac:chgData name="Toby Donaldson" userId="2e6e5431-bb17-4c41-9985-d39c50d83c73" providerId="ADAL" clId="{3520225A-7FAC-4461-9FDF-E7DA7C7B989D}" dt="2024-01-08T19:15:48.888" v="10" actId="20577"/>
          <ac:spMkLst>
            <pc:docMk/>
            <pc:sldMk cId="1541010405" sldId="261"/>
            <ac:spMk id="3" creationId="{1FECA53D-FC0F-2C1A-B9F0-8F6C988044AA}"/>
          </ac:spMkLst>
        </pc:spChg>
      </pc:sldChg>
      <pc:sldChg chg="modSp mod">
        <pc:chgData name="Toby Donaldson" userId="2e6e5431-bb17-4c41-9985-d39c50d83c73" providerId="ADAL" clId="{3520225A-7FAC-4461-9FDF-E7DA7C7B989D}" dt="2024-01-10T19:49:46.084" v="1345" actId="5793"/>
        <pc:sldMkLst>
          <pc:docMk/>
          <pc:sldMk cId="2436281766" sldId="265"/>
        </pc:sldMkLst>
        <pc:spChg chg="mod">
          <ac:chgData name="Toby Donaldson" userId="2e6e5431-bb17-4c41-9985-d39c50d83c73" providerId="ADAL" clId="{3520225A-7FAC-4461-9FDF-E7DA7C7B989D}" dt="2024-01-10T19:49:46.084" v="1345" actId="5793"/>
          <ac:spMkLst>
            <pc:docMk/>
            <pc:sldMk cId="2436281766" sldId="265"/>
            <ac:spMk id="3" creationId="{1FECA53D-FC0F-2C1A-B9F0-8F6C988044AA}"/>
          </ac:spMkLst>
        </pc:spChg>
      </pc:sldChg>
      <pc:sldChg chg="addSp delSp modSp new mod">
        <pc:chgData name="Toby Donaldson" userId="2e6e5431-bb17-4c41-9985-d39c50d83c73" providerId="ADAL" clId="{3520225A-7FAC-4461-9FDF-E7DA7C7B989D}" dt="2024-01-08T21:21:00.321" v="1034"/>
        <pc:sldMkLst>
          <pc:docMk/>
          <pc:sldMk cId="3636921181" sldId="266"/>
        </pc:sldMkLst>
        <pc:spChg chg="del">
          <ac:chgData name="Toby Donaldson" userId="2e6e5431-bb17-4c41-9985-d39c50d83c73" providerId="ADAL" clId="{3520225A-7FAC-4461-9FDF-E7DA7C7B989D}" dt="2024-01-08T19:16:47.527" v="16" actId="21"/>
          <ac:spMkLst>
            <pc:docMk/>
            <pc:sldMk cId="3636921181" sldId="266"/>
            <ac:spMk id="2" creationId="{A3CE1CE7-2100-F9CE-FDBA-A5A7475E90CC}"/>
          </ac:spMkLst>
        </pc:spChg>
        <pc:spChg chg="del">
          <ac:chgData name="Toby Donaldson" userId="2e6e5431-bb17-4c41-9985-d39c50d83c73" providerId="ADAL" clId="{3520225A-7FAC-4461-9FDF-E7DA7C7B989D}" dt="2024-01-08T19:16:45.552" v="15" actId="21"/>
          <ac:spMkLst>
            <pc:docMk/>
            <pc:sldMk cId="3636921181" sldId="266"/>
            <ac:spMk id="3" creationId="{88833EA7-CFC9-9409-7C8E-3373BE0CD7CA}"/>
          </ac:spMkLst>
        </pc:spChg>
        <pc:spChg chg="add del">
          <ac:chgData name="Toby Donaldson" userId="2e6e5431-bb17-4c41-9985-d39c50d83c73" providerId="ADAL" clId="{3520225A-7FAC-4461-9FDF-E7DA7C7B989D}" dt="2024-01-08T19:16:40.565" v="13" actId="22"/>
          <ac:spMkLst>
            <pc:docMk/>
            <pc:sldMk cId="3636921181" sldId="266"/>
            <ac:spMk id="5" creationId="{82667313-8DCE-A9FA-91A0-204DAAA5841C}"/>
          </ac:spMkLst>
        </pc:spChg>
        <pc:spChg chg="add mod">
          <ac:chgData name="Toby Donaldson" userId="2e6e5431-bb17-4c41-9985-d39c50d83c73" providerId="ADAL" clId="{3520225A-7FAC-4461-9FDF-E7DA7C7B989D}" dt="2024-01-08T19:34:01.390" v="33" actId="108"/>
          <ac:spMkLst>
            <pc:docMk/>
            <pc:sldMk cId="3636921181" sldId="266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636921181" sldId="266"/>
            <ac:inkMk id="8" creationId="{F56F3015-72FB-5932-60FB-54EF339CA16D}"/>
          </ac:inkMkLst>
        </pc:inkChg>
      </pc:sldChg>
      <pc:sldChg chg="addSp del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3517402658" sldId="267"/>
        </pc:sldMkLst>
        <pc:spChg chg="add mod">
          <ac:chgData name="Toby Donaldson" userId="2e6e5431-bb17-4c41-9985-d39c50d83c73" providerId="ADAL" clId="{3520225A-7FAC-4461-9FDF-E7DA7C7B989D}" dt="2024-01-08T19:37:00.430" v="126" actId="20577"/>
          <ac:spMkLst>
            <pc:docMk/>
            <pc:sldMk cId="3517402658" sldId="267"/>
            <ac:spMk id="2" creationId="{9DE27F44-F97A-4C08-E56C-AF7030716265}"/>
          </ac:spMkLst>
        </pc:spChg>
        <pc:spChg chg="add mod">
          <ac:chgData name="Toby Donaldson" userId="2e6e5431-bb17-4c41-9985-d39c50d83c73" providerId="ADAL" clId="{3520225A-7FAC-4461-9FDF-E7DA7C7B989D}" dt="2024-01-08T19:42:12.361" v="183" actId="1076"/>
          <ac:spMkLst>
            <pc:docMk/>
            <pc:sldMk cId="3517402658" sldId="267"/>
            <ac:spMk id="3" creationId="{948F21E7-2171-A8DA-B2E0-86457790EC9C}"/>
          </ac:spMkLst>
        </pc:spChg>
        <pc:spChg chg="add del">
          <ac:chgData name="Toby Donaldson" userId="2e6e5431-bb17-4c41-9985-d39c50d83c73" providerId="ADAL" clId="{3520225A-7FAC-4461-9FDF-E7DA7C7B989D}" dt="2024-01-08T19:46:39.126" v="188" actId="22"/>
          <ac:spMkLst>
            <pc:docMk/>
            <pc:sldMk cId="3517402658" sldId="267"/>
            <ac:spMk id="5" creationId="{791E1B3A-9DDD-52F9-CA8D-BCFE27466EBE}"/>
          </ac:spMkLst>
        </pc:spChg>
        <pc:spChg chg="mod">
          <ac:chgData name="Toby Donaldson" userId="2e6e5431-bb17-4c41-9985-d39c50d83c73" providerId="ADAL" clId="{3520225A-7FAC-4461-9FDF-E7DA7C7B989D}" dt="2024-01-08T19:47:18.937" v="224" actId="1076"/>
          <ac:spMkLst>
            <pc:docMk/>
            <pc:sldMk cId="3517402658" sldId="267"/>
            <ac:spMk id="7" creationId="{7DFC4003-7388-3EED-D126-02544346128E}"/>
          </ac:spMkLst>
        </pc:spChg>
        <pc:spChg chg="add del mod">
          <ac:chgData name="Toby Donaldson" userId="2e6e5431-bb17-4c41-9985-d39c50d83c73" providerId="ADAL" clId="{3520225A-7FAC-4461-9FDF-E7DA7C7B989D}" dt="2024-01-08T19:47:05.250" v="222" actId="21"/>
          <ac:spMkLst>
            <pc:docMk/>
            <pc:sldMk cId="3517402658" sldId="267"/>
            <ac:spMk id="8" creationId="{C72E2202-A3E5-BA68-AF9E-6598A73E68AD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517402658" sldId="267"/>
            <ac:inkMk id="9" creationId="{4AD46066-A55D-19E5-04A5-D626A0820F89}"/>
          </ac:inkMkLst>
        </pc:inkChg>
      </pc:sldChg>
      <pc:sldChg chg="add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3375718809" sldId="268"/>
        </pc:sldMkLst>
        <pc:spChg chg="mod">
          <ac:chgData name="Toby Donaldson" userId="2e6e5431-bb17-4c41-9985-d39c50d83c73" providerId="ADAL" clId="{3520225A-7FAC-4461-9FDF-E7DA7C7B989D}" dt="2024-01-08T19:37:11.162" v="146" actId="20577"/>
          <ac:spMkLst>
            <pc:docMk/>
            <pc:sldMk cId="3375718809" sldId="268"/>
            <ac:spMk id="2" creationId="{9DE27F44-F97A-4C08-E56C-AF7030716265}"/>
          </ac:spMkLst>
        </pc:spChg>
        <pc:spChg chg="mod">
          <ac:chgData name="Toby Donaldson" userId="2e6e5431-bb17-4c41-9985-d39c50d83c73" providerId="ADAL" clId="{3520225A-7FAC-4461-9FDF-E7DA7C7B989D}" dt="2024-01-08T19:48:14.224" v="272" actId="20577"/>
          <ac:spMkLst>
            <pc:docMk/>
            <pc:sldMk cId="3375718809" sldId="268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375718809" sldId="268"/>
            <ac:inkMk id="3" creationId="{F80642E4-756D-BD90-DDE3-E262B62E1337}"/>
          </ac:inkMkLst>
        </pc:inkChg>
      </pc:sldChg>
      <pc:sldChg chg="add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2011753331" sldId="269"/>
        </pc:sldMkLst>
        <pc:spChg chg="mod">
          <ac:chgData name="Toby Donaldson" userId="2e6e5431-bb17-4c41-9985-d39c50d83c73" providerId="ADAL" clId="{3520225A-7FAC-4461-9FDF-E7DA7C7B989D}" dt="2024-01-08T19:55:39.091" v="441" actId="20577"/>
          <ac:spMkLst>
            <pc:docMk/>
            <pc:sldMk cId="2011753331" sldId="269"/>
            <ac:spMk id="2" creationId="{9DE27F44-F97A-4C08-E56C-AF7030716265}"/>
          </ac:spMkLst>
        </pc:spChg>
        <pc:spChg chg="mod">
          <ac:chgData name="Toby Donaldson" userId="2e6e5431-bb17-4c41-9985-d39c50d83c73" providerId="ADAL" clId="{3520225A-7FAC-4461-9FDF-E7DA7C7B989D}" dt="2024-01-08T19:55:10.887" v="421" actId="20577"/>
          <ac:spMkLst>
            <pc:docMk/>
            <pc:sldMk cId="2011753331" sldId="269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2011753331" sldId="269"/>
            <ac:inkMk id="3" creationId="{7636F037-2CAA-E8CC-5826-CF518C6368E1}"/>
          </ac:inkMkLst>
        </pc:inkChg>
      </pc:sldChg>
      <pc:sldChg chg="add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396683559" sldId="270"/>
        </pc:sldMkLst>
        <pc:spChg chg="mod">
          <ac:chgData name="Toby Donaldson" userId="2e6e5431-bb17-4c41-9985-d39c50d83c73" providerId="ADAL" clId="{3520225A-7FAC-4461-9FDF-E7DA7C7B989D}" dt="2024-01-08T19:59:05.901" v="577" actId="20577"/>
          <ac:spMkLst>
            <pc:docMk/>
            <pc:sldMk cId="396683559" sldId="270"/>
            <ac:spMk id="2" creationId="{9DE27F44-F97A-4C08-E56C-AF7030716265}"/>
          </ac:spMkLst>
        </pc:spChg>
        <pc:spChg chg="add mod">
          <ac:chgData name="Toby Donaldson" userId="2e6e5431-bb17-4c41-9985-d39c50d83c73" providerId="ADAL" clId="{3520225A-7FAC-4461-9FDF-E7DA7C7B989D}" dt="2024-01-08T19:58:51.714" v="554" actId="20577"/>
          <ac:spMkLst>
            <pc:docMk/>
            <pc:sldMk cId="396683559" sldId="270"/>
            <ac:spMk id="3" creationId="{D2700EDD-5E98-F7F1-BBBF-7750125F5386}"/>
          </ac:spMkLst>
        </pc:spChg>
        <pc:spChg chg="mod">
          <ac:chgData name="Toby Donaldson" userId="2e6e5431-bb17-4c41-9985-d39c50d83c73" providerId="ADAL" clId="{3520225A-7FAC-4461-9FDF-E7DA7C7B989D}" dt="2024-01-08T19:59:22.145" v="580" actId="20577"/>
          <ac:spMkLst>
            <pc:docMk/>
            <pc:sldMk cId="396683559" sldId="270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96683559" sldId="270"/>
            <ac:inkMk id="4" creationId="{D39EACDE-9595-D7A8-F764-2F6878BA6352}"/>
          </ac:inkMkLst>
        </pc:inkChg>
      </pc:sldChg>
      <pc:sldChg chg="delSp modSp add mod">
        <pc:chgData name="Toby Donaldson" userId="2e6e5431-bb17-4c41-9985-d39c50d83c73" providerId="ADAL" clId="{3520225A-7FAC-4461-9FDF-E7DA7C7B989D}" dt="2024-01-08T20:00:30.049" v="599" actId="21"/>
        <pc:sldMkLst>
          <pc:docMk/>
          <pc:sldMk cId="1463498382" sldId="271"/>
        </pc:sldMkLst>
        <pc:spChg chg="del">
          <ac:chgData name="Toby Donaldson" userId="2e6e5431-bb17-4c41-9985-d39c50d83c73" providerId="ADAL" clId="{3520225A-7FAC-4461-9FDF-E7DA7C7B989D}" dt="2024-01-08T20:00:30.049" v="599" actId="21"/>
          <ac:spMkLst>
            <pc:docMk/>
            <pc:sldMk cId="1463498382" sldId="271"/>
            <ac:spMk id="3" creationId="{D2700EDD-5E98-F7F1-BBBF-7750125F5386}"/>
          </ac:spMkLst>
        </pc:spChg>
        <pc:spChg chg="mod">
          <ac:chgData name="Toby Donaldson" userId="2e6e5431-bb17-4c41-9985-d39c50d83c73" providerId="ADAL" clId="{3520225A-7FAC-4461-9FDF-E7DA7C7B989D}" dt="2024-01-08T20:00:24.809" v="598" actId="20577"/>
          <ac:spMkLst>
            <pc:docMk/>
            <pc:sldMk cId="1463498382" sldId="271"/>
            <ac:spMk id="7" creationId="{7DFC4003-7388-3EED-D126-02544346128E}"/>
          </ac:spMkLst>
        </pc:spChg>
      </pc:sldChg>
      <pc:sldChg chg="addSp modSp add mod">
        <pc:chgData name="Toby Donaldson" userId="2e6e5431-bb17-4c41-9985-d39c50d83c73" providerId="ADAL" clId="{3520225A-7FAC-4461-9FDF-E7DA7C7B989D}" dt="2024-01-10T21:12:18.138" v="1346"/>
        <pc:sldMkLst>
          <pc:docMk/>
          <pc:sldMk cId="3133643840" sldId="272"/>
        </pc:sldMkLst>
        <pc:spChg chg="mod">
          <ac:chgData name="Toby Donaldson" userId="2e6e5431-bb17-4c41-9985-d39c50d83c73" providerId="ADAL" clId="{3520225A-7FAC-4461-9FDF-E7DA7C7B989D}" dt="2024-01-08T20:02:18.717" v="673" actId="20577"/>
          <ac:spMkLst>
            <pc:docMk/>
            <pc:sldMk cId="3133643840" sldId="272"/>
            <ac:spMk id="2" creationId="{9DE27F44-F97A-4C08-E56C-AF7030716265}"/>
          </ac:spMkLst>
        </pc:spChg>
        <pc:spChg chg="add mod">
          <ac:chgData name="Toby Donaldson" userId="2e6e5431-bb17-4c41-9985-d39c50d83c73" providerId="ADAL" clId="{3520225A-7FAC-4461-9FDF-E7DA7C7B989D}" dt="2024-01-08T20:04:22.683" v="1033" actId="122"/>
          <ac:spMkLst>
            <pc:docMk/>
            <pc:sldMk cId="3133643840" sldId="272"/>
            <ac:spMk id="3" creationId="{DFB14369-568D-AEE6-4EE7-5CE49B6A8A92}"/>
          </ac:spMkLst>
        </pc:spChg>
        <pc:spChg chg="mod">
          <ac:chgData name="Toby Donaldson" userId="2e6e5431-bb17-4c41-9985-d39c50d83c73" providerId="ADAL" clId="{3520225A-7FAC-4461-9FDF-E7DA7C7B989D}" dt="2024-01-08T20:02:33.183" v="674" actId="1076"/>
          <ac:spMkLst>
            <pc:docMk/>
            <pc:sldMk cId="3133643840" sldId="272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3133643840" sldId="272"/>
            <ac:inkMk id="5" creationId="{A5AD7993-BA1C-9AE4-E1EC-3E241530E601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1284412257" sldId="273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1284412257" sldId="273"/>
            <ac:inkMk id="6" creationId="{A30654B5-A093-C2AC-A7BA-926318FAF67F}"/>
          </ac:inkMkLst>
        </pc:inkChg>
      </pc:sldChg>
      <pc:sldChg chg="addSp delSp modSp mod">
        <pc:chgData name="Toby Donaldson" userId="2e6e5431-bb17-4c41-9985-d39c50d83c73" providerId="ADAL" clId="{3520225A-7FAC-4461-9FDF-E7DA7C7B989D}" dt="2024-01-10T21:35:39.890" v="1349" actId="20577"/>
        <pc:sldMkLst>
          <pc:docMk/>
          <pc:sldMk cId="1550435524" sldId="274"/>
        </pc:sldMkLst>
        <pc:spChg chg="mod">
          <ac:chgData name="Toby Donaldson" userId="2e6e5431-bb17-4c41-9985-d39c50d83c73" providerId="ADAL" clId="{3520225A-7FAC-4461-9FDF-E7DA7C7B989D}" dt="2024-01-10T21:35:39.890" v="1349" actId="20577"/>
          <ac:spMkLst>
            <pc:docMk/>
            <pc:sldMk cId="1550435524" sldId="274"/>
            <ac:spMk id="8" creationId="{CC85398D-2C0D-1B6D-BDA5-1F9AA3DBB966}"/>
          </ac:spMkLst>
        </pc:spChg>
        <pc:inkChg chg="add del">
          <ac:chgData name="Toby Donaldson" userId="2e6e5431-bb17-4c41-9985-d39c50d83c73" providerId="ADAL" clId="{3520225A-7FAC-4461-9FDF-E7DA7C7B989D}" dt="2024-01-10T21:35:36.508" v="1347" actId="21"/>
          <ac:inkMkLst>
            <pc:docMk/>
            <pc:sldMk cId="1550435524" sldId="274"/>
            <ac:inkMk id="2" creationId="{55527879-A8DD-93C3-1E2D-B7FDC0493667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2765846928" sldId="275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2765846928" sldId="275"/>
            <ac:inkMk id="3" creationId="{B2FEF96F-60F1-1D60-4195-0CBABB6A893A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1567311950" sldId="277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1567311950" sldId="277"/>
            <ac:inkMk id="2" creationId="{635B6D39-F478-EA45-A8EA-83C08DA70F76}"/>
          </ac:inkMkLst>
        </pc:inkChg>
      </pc:sldChg>
      <pc:sldChg chg="modSp mod">
        <pc:chgData name="Toby Donaldson" userId="2e6e5431-bb17-4c41-9985-d39c50d83c73" providerId="ADAL" clId="{3520225A-7FAC-4461-9FDF-E7DA7C7B989D}" dt="2024-01-10T21:35:59.958" v="1350" actId="113"/>
        <pc:sldMkLst>
          <pc:docMk/>
          <pc:sldMk cId="937055327" sldId="278"/>
        </pc:sldMkLst>
        <pc:spChg chg="mod">
          <ac:chgData name="Toby Donaldson" userId="2e6e5431-bb17-4c41-9985-d39c50d83c73" providerId="ADAL" clId="{3520225A-7FAC-4461-9FDF-E7DA7C7B989D}" dt="2024-01-10T21:35:59.958" v="1350" actId="113"/>
          <ac:spMkLst>
            <pc:docMk/>
            <pc:sldMk cId="937055327" sldId="278"/>
            <ac:spMk id="15" creationId="{BB9E7829-7DAB-7B12-C673-614CC313B55B}"/>
          </ac:spMkLst>
        </pc:sp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692680348" sldId="281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692680348" sldId="281"/>
            <ac:inkMk id="5" creationId="{E796E96F-F18E-4DC6-7E06-24DC17EB192D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363071454" sldId="283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363071454" sldId="283"/>
            <ac:inkMk id="3" creationId="{71D1D815-C580-E00A-2891-083B2458FD38}"/>
          </ac:inkMkLst>
        </pc:inkChg>
      </pc:sldChg>
      <pc:sldChg chg="addSp modSp add mod ord">
        <pc:chgData name="Toby Donaldson" userId="2e6e5431-bb17-4c41-9985-d39c50d83c73" providerId="ADAL" clId="{3520225A-7FAC-4461-9FDF-E7DA7C7B989D}" dt="2024-01-10T21:12:18.138" v="1346"/>
        <pc:sldMkLst>
          <pc:docMk/>
          <pc:sldMk cId="4170550138" sldId="285"/>
        </pc:sldMkLst>
        <pc:spChg chg="mod">
          <ac:chgData name="Toby Donaldson" userId="2e6e5431-bb17-4c41-9985-d39c50d83c73" providerId="ADAL" clId="{3520225A-7FAC-4461-9FDF-E7DA7C7B989D}" dt="2024-01-10T19:28:42.809" v="1153" actId="1076"/>
          <ac:spMkLst>
            <pc:docMk/>
            <pc:sldMk cId="4170550138" sldId="285"/>
            <ac:spMk id="2" creationId="{9DE27F44-F97A-4C08-E56C-AF7030716265}"/>
          </ac:spMkLst>
        </pc:spChg>
        <pc:spChg chg="mod">
          <ac:chgData name="Toby Donaldson" userId="2e6e5431-bb17-4c41-9985-d39c50d83c73" providerId="ADAL" clId="{3520225A-7FAC-4461-9FDF-E7DA7C7B989D}" dt="2024-01-10T19:48:12.539" v="1224" actId="1076"/>
          <ac:spMkLst>
            <pc:docMk/>
            <pc:sldMk cId="4170550138" sldId="285"/>
            <ac:spMk id="3" creationId="{A307ED06-1246-5A80-BAD4-9B00A997C972}"/>
          </ac:spMkLst>
        </pc:spChg>
        <pc:spChg chg="mod">
          <ac:chgData name="Toby Donaldson" userId="2e6e5431-bb17-4c41-9985-d39c50d83c73" providerId="ADAL" clId="{3520225A-7FAC-4461-9FDF-E7DA7C7B989D}" dt="2024-01-10T19:28:42.809" v="1153" actId="1076"/>
          <ac:spMkLst>
            <pc:docMk/>
            <pc:sldMk cId="4170550138" sldId="285"/>
            <ac:spMk id="4" creationId="{D009FD34-8B38-1FE3-0E10-D8A6716CEC71}"/>
          </ac:spMkLst>
        </pc:spChg>
        <pc:spChg chg="mod">
          <ac:chgData name="Toby Donaldson" userId="2e6e5431-bb17-4c41-9985-d39c50d83c73" providerId="ADAL" clId="{3520225A-7FAC-4461-9FDF-E7DA7C7B989D}" dt="2024-01-10T19:44:43.417" v="1191" actId="1076"/>
          <ac:spMkLst>
            <pc:docMk/>
            <pc:sldMk cId="4170550138" sldId="285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4170550138" sldId="285"/>
            <ac:inkMk id="6" creationId="{108D1328-42E9-4092-43B3-351663B01051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08T21:01:35.7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8474 10667 6447 0,'-4'-4'576'0,"-1"1"-576"15,5 1 0-15,0-2 0 16,0 4 592-16,0-3 16 0,0-2 0 0,0-4 0 0,-3-3-432 15,1-2-176-15,0 5 128 0,0 0-128 0,-3 4 0 0,2 0 0 16,-1-2 0-16,-1 2 0 0,-2 0 384 0,2-2 160 16,0-2 32-16,-1 4 0 0,-1-1 192 0,2 1 64 15,0 2 0-15,-4-1 0 0,0 8-384 0,-3-1-64 16,2-1 0-16,-2 7-16 0,-1-1-512 0,-1 1-112 16,-3 5 0-16,-2-5-16 15,1 3-208-15,-6-3-32 0,5-1-16 0,-4 1 0 0,6 0 320 0,-4-1 64 16,2 3 16-16,1-2 0 0,1-1 128 0,-1 1 0 0,1 5 0 15,0-2 0-15,3 2 0 0,-4-2 0 0,4 2 0 16,2 4 128-16,3-1 32 0,-3 4 16 16,2-2 0-16,1 4 0 0,0 3 192 0,2-3 32 0,2 3 16 0,0-2 0 15,0 0-192-15,-4 3-32 16,5-1-16-16,-4 3 0 0,-1-1-176 0,0-2-224 16,-1 6 48-16,-2-6 16 0,-1 3-48 0,0-3-16 0,-1 2 0 0,-2-5 0 15,-2 3 496-15,3 0 112 0,1-3 0 0,-2 1 16 16,4-5 592-16,2 4 112 0,1-6 32 0,4 1 0 15,1-1-144-15,1 1-32 0,3-1 0 0,0-3 0 0,3 0-640 0,1-2-128 16,1 2-16-16,-2 2-16 16,-1-2-160-16,2 0 0 0,-1 3 0 0,2 1 0 0,-3-1 0 0,0 0 0 15,-1 3 0-15,-1-3 0 0,4-1 192 0,-4-1 48 16,0 3 16-16,0-1 0 0,2 1 208 0,-2-1 48 16,1 6 16-16,1-6 0 0,-2 4-256 0,4-2-48 15,-3 2-16-15,1-4 0 0,3 3-16 0,-3-3 0 16,2-1 0-16,1-2 0 0,2 3-192 15,1-3 128-15,-2-2-128 0,2 2 0 0,5-2 192 0,-3-1-64 16,4 1-128-16,2-2 192 0,-2 3 128 0,0-1 0 0,3-2 16 0,0 8 0 16,1-1-128-16,1-3-16 0,-2 3-16 0,1 4 0 15,3 2 16-15,-2-2 0 0,2 1 0 16,2 1 0-16,-1 0-48 0,-1-2 0 16,-21-21 0-16,49 45 0 0,-49-45-144 0,52 40 0 0,-52-40 0 0,0 0 0 15,75 56 0-15,-75-56 0 0,0 0 0 0,72 48 0 16,-72-48 0-16,0 0 128 0,69 41-128 0,-69-41 192 15,0 0 192-15,70 38 64 0,-70-38 0 16,0 0 0-16,0 0-64 0,99 31 0 0,-99-31 0 0,0 0 0 16,96 19-48-16,-96-19-16 0,0 0 0 0,106 13 0 15,-106-13-80-15,0 0-32 0,124 5 0 0,-124-5 0 16,0 0-208-16,124-2 0 0,-124 2 128 0,0 0-128 0,110-16 0 16,-110 16 0-16,0 0 0 0,111-22 0 0,-111 22 0 15,0 0 0-15,113-32 0 0,-113 32 0 0,81-34 0 0,-81 34 176 16,82-44-176-16,-82 44 160 0,81-57-160 0,-42 25 0 15,-4 4 144-15,-4-7-144 16,-1 1 144-16,-3-6-144 0,0 1 192 0,-1-1-192 16,-4 0 160-16,-1-3-160 0,2-6 128 0,0 0-128 15,-6-3 0-15,0 0 0 0,-3-2 0 0,-1-4 0 0,-8 1 0 0,-2-4 0 0,-3-2 0 0,-3-3 0 16,-1 0 0-16,-1-4 0 0,-5 4 0 16,-3-4 0-16,0 4-144 0,-3 0 144 15,-2 6 0-15,-1 8 0 0,2 7-192 0,-1 3 192 0,1 6-192 0,0-3 192 16,3 8 0-16,0-4 0 15,1 2 0-15,0 0 0 0,0 2 320 0,3-4 32 0,-2 3 0 0,-6 6 0 16,1 0-160-16,-6 3-48 16,-3 9 0-16,-9 1 0 0,-5 0-144 0,-9 5 0 0,-6 4 0 0,-1 4 0 15,4 0 0-15,-9 4 0 0,-2 1 0 0,2-2 0 16,0 3 0-16,0-3 0 0,2 2 0 0,-11-6 128 16,-2-3-128-16,-1 1 128 0,0-3-128 15,-2 3 128-15,5 3-480 0,1-5-96 0,2 1-32 0,8-6 0 16,3-2-1680-16,4-2-336 0</inkml:trace>
  <inkml:trace contextRef="#ctx0" brushRef="#br0" timeOffset="8722.54">2396 970 4607 0,'-14'-12'400'0,"5"0"-400"0,0 7 0 0,6 1 0 0,1 3 592 0,-5-3 48 16,-3-6 0-16,-13-6 0 0,-3-3 656 0,0 1 144 31,3 6 32-31,-1 2 0 0,6 3-400 0,3 1-80 0,2 6-16 0,-4 0 0 0,6 6-464 0,-1 2-80 0,4-1-32 0,-6 4 0 16,1-2-560-16,1-1-112 0,2 4-32 0,-4-1 0 31,2-2 304-31,-1-1-192 0,0 6 192 0,0-5-160 0,3 3 160 0,-2 6 0 16,-1-1 0-16,0 0 0 15,2 1 0-15,-6 1 0 0,1 4 0 0,-1-2-128 16,1 1-80-16,-2 1-16 0,-2 3 0 0,0 4 0 16,3 1-32-16,-6 4-16 0,4 1 0 0,0 6 0 15,5-2-320-15,-3 2-64 0,-1 8-16 16,4-1 0-16,2 0-112 0,3-4-32 0,4-1 0 15,0-4 0-15,1-5 560 0,4 1 96 0,0-1 32 0,0 0 0 16,2-4 128-16,-2 4 0 0,0 9 0 0,-2-4 0 0,2 3 224 16,-5 1 32-16,3-4 0 0,1-3 0 15,1-3 496-15,0 1 96 0,0-3 32 0,1-3 0 0,3-1-32 0,-1-2 0 16,6 0 0-16,0 0 0 0,-1 1-336 0,1-5-64 16,0 1 0-16,0 3-16 0,-2-3-48 0,1-1-16 15,4 4 0-15,-3 4 0 0,3-2-112 0,-3 1 0 16,5-1-16-16,-2 2 0 0,4-1 0 0,1-1 0 15,4 2 0-15,2 1 0 0,3 1-240 0,-26-32 176 16,58 66-176-16,-58-66 160 0,62 75-160 0,-62-75 0 0,67 71 0 0,-67-71 0 16,64 73 0-16,-64-73 0 0,54 67 0 0,-28-36 0 15,-26-31 0-15,54 59 0 0,-54-59 0 16,56 61 0-16,-56-61 0 0,52 61 0 0,-52-61 0 0,58 57 0 16,-58-57 144-16,62 54 48 15,-62-54 16-15,67 58 0 0,-67-58-32 0,78 52-16 0,-78-52 0 0,80 52 0 16,-80-52-160-16,84 49 128 0,-84-49-128 15,0 0 128-15,101 63-128 0,-101-63 0 0,0 0 0 0,101 57 0 16,-101-57 0-16,0 0 0 0,112 61 0 0,-112-61 0 0,0 0 0 0,115 58 0 16,-115-58 0-16,88 40 0 15,-88-40 0-15,98 38 0 0,-98-38 0 0,99 32 0 16,-99-32-160-16,0 0 160 0,142 29 0 0,-142-29-144 16,97 9 144-16,-97-9 0 0,113-4-144 0,-113 4 144 0,133-3-144 0,-133 3 144 15,143-5-192-15,-143 5 192 16,130 3-688-16,-130-3-16 15,115 14-16-15,-115-14 0 0,107 23 192 0,-107-23 32 0,108 31 16 0,-108-31 0 16,122 44 352-16,-122-44 128 0,132 48 0 0,-132-48-144 0,124 49 144 0,-124-49 0 16,127 40 0-16,-127-40 128 0,127 30-128 0,-127-30 0 15,157 26 0-15,-157-26-128 0,171 19-64 0,-171-19-16 16,155 7 0-16,-155-7 0 16,145 2-176-16,-145-2-16 0,155 0-16 0,-155 0 0 0,176 0 208 0,-176 0 32 0,167-9 16 0,-167 9 0 15,152-10 160-15,-152 10 176 0,162-9-48 0,-70 5 0 16,2 4 192-16,-3-3 48 0,-91 3 0 0,165-14 0 15,-165 14-64-15,162-14-16 0,-75 5 0 16,11 1 0-16,8-1-16 0,-5-5 0 0,-3-3 0 16,-6-1 0-16,1-3 0 0,8 2 0 15,7-3 0-15,0 1 0 0,-5 7-144 0,-6-4-128 16,-4 6 144-16,-3-2-144 0,4 2 0 0,0-2 0 0,8 5 0 0,-10-1 0 0,-5 3 0 0,-87 7 0 16,164-9 0-16,-164 9 0 15,164-9 0-15,-76 4 0 0,5 5 0 0,-93 0 144 16,171 0 32-16,-171 0 0 0,158 0 0 0,-158 0 0 15,173 0 16-15,-84-3 16 0,6 3 0 0,-6-2 0 16,-89 2-208-16,161-3 176 0,-161 3-176 0,158 0 160 16,-158 0-160-16,162-4 0 0,-162 4 0 0,162-2 128 0,-162 2 32 15,147 2 0-15,-147-2 0 0,141 0 0 0,-141 0-160 16,146-9 0-16,-146 9 144 0,167-10-144 16,-167 10 160-16,159-17-32 0,-159 17-128 0,145-14 192 0,-145 14-192 0,139-18 144 15,-139 18-144-15,140-16 128 0,-140 16-128 0,146-13 0 16,-146 13 0-16,136-14 0 15,-136 14 192-15,124-6-32 0,-124 6-16 0,137-7 0 0,-137 7 16 0,145-1 0 16,-145 1 0-16,158 1 0 0,-158-1-160 0,138 4 0 16,-138-4-160-16,119 5 160 15,-119-5 0-15,109 7 0 0,-109-7 0 0,110 2 0 16,-110-2 0-16,115 3 0 0,-115-3 0 0,106-3 0 0,-106 3 128 0,98 0 80 16,-98 0 16-16,92-5 0 0,-92 5 144 0,93 0 16 15,-93 0 16-15,101 5 0 0,-101-5-400 0,106 9 0 16,-106-9 0-16,108 13 0 0,-108-13 0 0,117 18 0 15,-117-18 0-15,92 17 0 0,-92-17 0 0,0 0 0 16,124 25 0-16,-124-25 0 0,0 0 0 0,118 19 0 16,-118-19 0-16,0 0 0 0,117 9 0 0,-117-9 0 15,0 0 0-15,119-9 0 0,-119 9 160 0,0 0-160 16,110-18 192-16,-110 18-192 0,0 0 240 0,94-31-64 16,-61 14-16-16,-2-1 0 0,0-1-160 0,-3-2 0 0,-2 4 0 15,-1-2 0-15,-2-2-160 0,-6 3 160 0,-3-3-208 0,-2 2 80 16,-3 2 128-16,1-4 0 0,-1-3 128 0,0-6-128 15,1 0 640-15,6-10 48 0,1 0 16 0,1-5 0 16,1-4 32-16,3-7 16 0,3 2 0 0,-2 2 0 16,-3 0-544-16,3 3-208 0,-5 0 176 0,-3 4-176 15,-3 2 0-15,-5 2 0 0,-1 3 0 0,-6 7 0 16,-6-1 0-16,-2 3 0 0,-5 1 0 0,0-2 0 16,-3 3 0-16,-3-3 0 0,-6 4 128 0,1 1-128 0,-2 1 128 15,0-2 0-15,-4 1-128 0,2-1 192 16,2 0 112-16,3-3 16 0,1-3 0 0,4 1 0 0,1-4-320 0,5-5 0 15,3-4 0-15,5-1 0 16,3-4 0-16,2-6 0 0,3 1 0 0,1-4 0 0,-1 1 0 0,-1 1 0 16,-1 4 0-16,-4 6-144 0,-3 3 144 0,-6 8-208 15,1 7 80-15,-11 2 128 0,2 5-192 0,-7 2 192 16,-6 5-192-16,-8 2 192 0,2 0 0 0,-7 3 240 16,-4 4-16-16,-7-4 0 0,-1 4 240 0,-1-4 48 15,1-3 16-15,1 2 0 0,9-3-96 0,3 1-32 16,-3-4 0-16,4-1 0 0,3 0-272 0,-1-1-128 0,1-3 128 0,-3 2-128 15,-3-5-240-15,-11 1-128 0,-4 0-16 16,-2 3-16-16,2 0 64 0,-3 3 16 0,5 0 0 0,-4-1 0 16,2 4 320-16,3-7 192 0,3 2-32 0,1-2 0 15,0 4 272-15,-4 3 48 0,-1-3 16 0,1 4 0 16,4-1-144-16,-2-3-32 0,2 7 0 0,0-6 0 16,-1 5-320-16,-3-1 144 0,-1 3-144 0,-2-1 0 15,-2-2 0-15,-5 3 0 16,-5-3 0-16,0 1 0 0,5-1 176 0,2 4-176 0,-1 2 160 0,-1 1-160 15,2-2 0-15,-5 2 128 0,1 1-128 0,-7-4 0 0,-3-1 0 0,4 0 0 16,8 1 0-16,5-6 0 16,4 5 0-16,3-8 0 0,4 3 0 0,3-4 0 0,-2 1 0 0,1-1 0 15,-6-4 0-15,-2 3 0 0,-1-2 0 0,-2 0 0 16,4 2 0-16,-1 1 0 0,1 1 0 16,-1 3 0-16,-1-2 0 0,0 6 0 0,-4-2 0 0,-3 6 0 15,-4 1 0-15,0-2 0 0,4 7-240 0,-5-5-32 16,1 1-16-16,-1 4 0 15,1-5-288-15,-2 5-48 0,6-3-16 0,-9-3 0 16,0 3 64-16,0-2 16 0,2 1 0 0,7-3 0 16,7 0 560-16,-4-1 0 0,6-1 0 0,1 0 0 0,-2 1 0 0,-4 2 0 15,-8 3 0-15,-2-2 0 0,3 5-128 0,-1 0-32 0,7 3 0 0,-3-1 0 32,-4 5 160-32,2-2-160 0,0 0 160 0,-5 4-160 0,-5 0 160 0,-1 3 0 0,3-2 0 0,2 2 0 15,8-3 880-15,4-4 208 0,-1-1 32 0,2 1 16 16,3-1-1584-16,-3-1-304 0,-1-1-64 0,-5-2-16 15,5 3 704-15,1-3 128 16,3-3 0-16,1 1 0 0,4-1 0 0,-2-3 0 0,1-1 0 16,0 2 0-16,1-4 0 0,-4 1 0 0,-8 3 0 0,3-4 0 15,1 4 0-15,-2-2 0 0,5-2 0 0,-4 0 0 0,1 4 0 0,3 0 0 16,-3-2 128-16,0 2-128 0,2 1 160 0,-7 2-16 16,-6 2 0-16,8-3 0 0,-2 3-144 0,5 0 192 31,3-4-192-31,4 3 192 0,0-3-192 0,2 2 0 0,-1-1 0 15,1-1 0-15,0-1 0 0,-6 0 0 0,-4-2 0 0,1 5 0 0,7-5 0 0,-7 2 0 16,3 2 0-16,1-6 0 0,-1 4 0 0,1-4 0 16,-1 4 0-16,-3-4 0 0,-2 6 0 15,-3-3 0-15,-7 1 0 0,0 2 128 0,3-1-128 16,0 4 0-16,2-2 0 0,2 2 128 0,2 0-128 0,-2-3 192 0,-2 3-192 16,-6 0 192-16,3 0-192 0,-2-4 128 15,7 4-128-15,1-5 128 16,1 5-128-16,1-3 0 0,0-3 0 0,2 6 0 15,-5-3 0-15,-4 1 0 0,-1-1 0 0,1-6 0 16,7 4 0-16,2 1 0 0,-1-4 0 0,2 2 0 16,1 1 0-16,3-2 0 0,-1-1 0 0,-1-1 0 15,-1-2 0-15,-2 3 0 0,-2-1 0 0,6 4 0 0,5-2 0 16,-4 5 0-16,2-1 0 0,0 6 0 0,1-1 0 0,1 6 0 16,-2 1 0-16,-7 3 0 15,-3 2-496-15,-8 9-16 0,1 1-16 0,-4 13-9312 16,-4 8-1856-16</inkml:trace>
  <inkml:trace contextRef="#ctx0" brushRef="#br0" timeOffset="18326.21">16200 4546 7359 0,'-1'2'656'0,"1"-2"-528"0,1 0-128 0,3 0 0 0,-4 0 256 0,3 0 32 16,3-2 0-16,-1-1 0 0,4 3-416 0,3-4-96 15,-4-1-16-15,1 1 0 16,-2-1-288-16,0 2-64 0,-5 1-16 0,0-1 0 0,-1-1 608 0,-1 4 192 15,-1-2 0-15,-1 2 0 0,0 0 656 0,-3 0 144 16,-2 6 32-16,2-1 0 0,-4 2 48 0,-3 3 16 16,1 2 0-16,-3 2 0 0,2 4-240 0,-5-1-32 0,3 1-16 0,0 1 0 15,2 2-416-15,0-1-96 16,1 3-16-16,-1 0 0 0,-2 3-272 0,-2-3 0 16,1 6 0-16,-1-1 0 0,2 3-256 0,-5-1-96 15,0 5-32-15,-4 1 0 0,4 3 224 0,-4-6 160 16,2 5-208-16,0-7 80 0,2 1 128 0,2-6 0 0,3-3 0 0,-2-3 0 15,6 3 0-15,-4-5 128 0,5-1-128 0,-1-3 128 16,3 2-128-16,-2-6 0 0,2 4 0 0,2-5 0 16,-1-1 0-16,1 1 0 0,3-2 0 0,1-2 0 15,1 4 0-15,0 0 0 0,1-4 0 0,3 4 0 0,5-4 320 0,-6 2 64 16,6-2 0-16,1 0 0 0,4-1-128 0,2-1-32 16,1-1 0-16,1-2 0 15,-1 0-224-15,2 0 144 0,2 0-144 0,-2 0 128 0,2 0-128 16,-3 0 0-16,4 3 0 0,-2-3 128 0,-20 0 160 0,0 0 32 15,0 0 0-15,94 6 0 0,-94-6 208 0,0 0 48 16,0 0 16-16,111-2 0 0,-111 2-176 0,0 0-32 16,96-9-16-16,-96 9 0 0,0 0-368 0,112-15 0 15,-112 15 0-15,0 0 0 16,106-9-448-16,-106 9-128 0,0 0 0 0,0 0-16 16,92 3-592-16,-78 1-112 0</inkml:trace>
  <inkml:trace contextRef="#ctx0" brushRef="#br0" timeOffset="18730.25">15991 5204 8287 0,'-3'0'368'0,"3"0"80"0,0 0-448 0,0 0 0 0,3 0 0 0,3-3 0 16,-1 3 496-16,7-2 16 0,2-1 0 0,9-6 0 31,-23 9-768-31,0 0-160 0,80-26-32 0,-54 17 0 0,-2 1-608 0,2-6-128 0,-26 14-32 0,58-23 0 0,-58 23 1648 0,71-26 320 16,-71 26 64-16,84-35 16 0,-84 35 1312 0,101-44 272 0,-52 17 48 15,3-3 16-15,2 4-496 0,-2-2-80 0,1 2-32 0,6-4 0 16,7-3-896 0,7-5-176-16,9-2-32 0,2-4-16 15,3 1-560-15,-3-3-192 0,-1-6 0 0,-3-2 144 0,8-2-384 16,2-1-80-16,10-1 0 0,-1-1-16 0,2-2-752 0,-5 6-160 16,-7 6-32-1,-2 0 0-15,2 4-128 0,8-2-48 0,17 7 0 0,-12 5-3552 16,-1-2-720-16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10T21:01:53.2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2117 15077 8703 0,'-4'0'0'16,"1"-4"0"-16,3 4 0 0,0 0-128 15,0 0 128-15,-2-3 0 0,-1 1 0 0,1-2 0 16,-5-1-160-16,2-3 32 0,-1 4 0 0,3-1 128 0,-2 1-224 0,-4 3 80 15,-3-3 16-15,1 4 128 16,1 4-224-16,0-4 80 16,-4 0 16-16,-2 0 128 0,5 0-208 0,-3 1 80 0,2-1 128 0,4 0-208 0,-3 0 720 0,2-1 160 15,2-3 32-15,-1 1 16 0,2-3-304 16,0 3-64 0,0-2-16-16,1 1 32 15,0 2-704-15,-2-5-144 0,2 6-32 0,-1-3 32 0,1 1 320 0,-2 1 160 0,2-1-160 0,-4 3 160 16</inkml:trace>
  <inkml:trace contextRef="#ctx0" brushRef="#br0" timeOffset="460.41">1835 14995 11055 0,'-4'8'480'0,"2"-1"112"0,1-1-464 0,-1-6-128 0,2 3 0 0,0-1 0 16,0-2 960-16,0 3 160 0,0 1 32 0,0-2 16 16,0 1-384-16,2-3-80 0,-1 0 0 0,5-3-16 0,-3-6-560 0,2 4-128 15,4-4 0-15,-6-3 0 0,3 5-272 0,-1-2-48 16,-2 0 0-16,-1 2 0 0,-2-1 176 0,0 2 144 16,-2 3-208-16,2 1 80 0,-5-1 384 0,2 3 96 15,-1 0 16-15,-1 0 0 0,0 0 384 0,-2 0 80 16,2 0 0-16,-2 3 16 0,0-1-240 0,3 1-48 15,-1-3-16-15,1 4 0 0,-1-2-160 0,0-2-16 16,3 0-16-16,0 0 0 0,2 0-224 0,-3 0-128 0,3 0 160 16,0 0-160-16,0 0 0 0,-2 0 0 0,2 0 0 0,-1 3-160 15,-1 1 160-15,2 1 0 16,-5 0 0-16,1 4-128 0,-1 0 128 0,-2 4 0 16,2 3 0-16,-4-2 0 0,0 4 432 0,0 1 16 0,-3 2 0 15,2 1 0-15,-4 4 192 0,2-3 32 16,3 3 16-16,-3 0 0 0,3 0 48 0,2 0 16 0,4 1 0 15,-1-5 0-15,4 1 128 0,4-6 16 0,4 6 16 0,3-2 0 16,4-2-272-16,-1 2-64 0,4-4-16 0,1 4 0 16,-19-21-368-16,42 37-192 0,-42-37 192 0,50 35-192 0,-50-35 0 15,0 0 0-15,87 48 0 0,-87-48 0 32,0 0-576-32,95 28-64 0,-95-28 0 0,0 0-16 0,115-5-1312 0,-115 5-256 0</inkml:trace>
  <inkml:trace contextRef="#ctx0" brushRef="#br0" timeOffset="1111.71">2690 15120 18431 0,'-12'2'1632'0,"3"1"-1312"0,8-3-320 0,1-3 0 0,1 3 0 0,3-5 0 16,-8 1 0-16,3-1-192 31,2-7-240-31,3-6-48 0,-3 4-16 0,3 1 0 0,-1-1-2416 16,-1 1-480-16,0 5-112 0,-2 2-16 0,-4 3 2800 0,-1 3 544 0,2 5 176 0,-9 2 0 0,1 4-240 0,-1 1 0 0,-2 2 0 0,-2 7 16 15,1-2 1824-15,-3 2 384 0,2 1 64 0,-1 1 0 16,0 3 560-16,3-3 96 16,0 3 32-16,3 0 0 15,3 0-992-15,1 0-192 0,1 0-32 0,3 2-16 0,-1 2-688 0,3 1-144 16,1 1-32-16,1-6 0 0,3 5-464 0,-1-5-176 16,3 4 0-16,1-8 144 0,1 1-144 0,3-2 0 15,3-7 0-15,1 0 0 0,-15-14-160 0,0 0 160 16,0 0 0-16,81 21-144 0,-81-21-16 0,0 0 0 0,0 0 0 0,80-26 0 15,-80 26 336-15,0 0 64 16,47-44 16-16,-33 25 0 0,-6-2 192 0,-4 0 32 16,1-2 16-16,-1-3 0 0,-3-2-64 0,-1-1-16 0,-1-2 0 15,-3-1 0-15,1 1 0 0,-3-4 0 16,-1 0 0-16,2-1 0 0,0 2-192 0,-2 3-32 16,0 5-16-16,-2 7 0 0,1 1-320 0,-1 6-64 15,0 2-16-15,0 3 0 16,1 5-1216-16,-1-1-240 0,4 8-48 0,1-5-6864 15,4 3-1376-15</inkml:trace>
  <inkml:trace contextRef="#ctx0" brushRef="#br0" timeOffset="1495.66">3277 15070 4607 0,'4'-2'400'0,"-4"-2"-400"0,5-1 0 0,-5 2 0 0,2 1 2176 0,0-1 336 16,-1-1 80-16,3-5 16 0,1-1 432 16,0-6 96-16,2 2 0 0,2 0 16 0,0 6-2096 0,-1 2-416 15,1-1-96-15,-4 7-16 0,4 0-528 0,-5 4-256 16,1 5 32-16,0-1 0 16,0 6-416-16,2 0-96 0,-7 4-16 0,4 3 0 0,1 1 416 0,-5 4 80 15,2 4 0-15,1 1 16 0,1 1 240 0,-3 4 128 16,3 2 0-16,-1-1-128 0,6 3 656 0,-4-5 32 0,-1-2 0 15,1-9 0-15,4 3-160 0,-4-10-16 0,2 4-16 16,2-7 0-16,-2-5-16 0,0-1 0 0,1-3 0 0,-1-1 0 16,0-4-32-16,2-5 0 0,0-4 0 15,-1-3 0-15,3-6-112 0,1-8-16 0,2-2-16 16,0-6 0-16,2-5-64 0,-2-1-16 0,-1-3 0 0,0-3 0 16,-1 3-224-16,-2-1 0 0,3 4 0 0,-10 0 0 31,2 5-256-31,0 7-160 0,-5 6-32 0,0 4 0 15,-3 6-1376-15,-2 7-288 0</inkml:trace>
  <inkml:trace contextRef="#ctx0" brushRef="#br0" timeOffset="2086.79">4121 15054 21183 0,'-11'10'944'0,"4"-4"192"0,2 1-912 0,2-6-224 15,3 3 0-15,0 1 0 0,0-1 1072 0,-2 1 160 32,2 10 48-32,0-1 0 0,0 9-976 0,0-2-304 0,0 2 160 0,0-1-160 31,0 1-1456-31,2 3-368 0,1 0-80 0,-3 0-16 0,0 0 64 0,-3 2 16 0,1 2 0 0,-7 1 0 0,2-1 1600 0,2-2 240 15,0-2 208-15,0-4-32 0,3-1 1040 0,0-10 192 16,4 1 64-16,0-9 0 16,3-3-480-16,-3-3-96 0,5-2 0 0,-4-7-16 0,4 1-480 0,0-5-80 15,2-3-32-15,-1-5 0 16,-2-4-288-16,2-7 0 0,-2-1 0 0,-1-8 0 16,2-3 0-16,-2-3-144 0,2 1 16 0,-2-2 0 15,4 1-112-15,0-2-16 0,-1 3 0 0,1 0 0 31,5 2-384-31,-2 3-96 0,2 3-16 0,0 6 0 16,-4 9-96-16,-1 5-32 0,0 10 0 0,-2 4 0 0,-2 11 528 0,0-1 96 0,-3 6 32 0,3 1 0 16,-5 8 1184-16,6-1 224 0,-3 6 48 0,2 3 16 15,0 0 288-15,1 6 48 0,1 2 16 0,1 1 0 0,-4 9-1104 16,3-4-224-16,0 0-32 0,-4 7-16 16,3-2-896-16,-6 4-176 0,1 0-48 0,-1-1-6144 15,0-4-1216-15</inkml:trace>
  <inkml:trace contextRef="#ctx0" brushRef="#br0" timeOffset="2607.57">5050 13993 3679 0,'-13'0'320'0,"5"0"-320"0,2 0 0 0,3 0 0 16,3 0 3424-16,0 0 608 0,0 0 128 0,2 0 32 0,-1 4-2400 0,1-4-464 0,2 5-112 0,-1-2 0 31,2 6-1984-31,-3 2-384 0,0-3-64 0,0 8-32 15,1-2-784-15,-3 3-144 0,0 1-48 0,-3 1 0 16,-1 5 1248-16,-1 1 240 0,0 4 48 0,-4 3 16 0,4-1 2400 0,-4 7 464 16,0 6 112-16,2 1 0 0,2 7 480 0,0 6 96 0,-2 5 0 0,2 6 16 15,1 1-1008-15,3 1-208 0,-3 4-32 0,2-3-16 16,2 3-896-16,0-6-176 0,2 3-48 0,2-11 0 16,-3 0-512-16,6-11-224 15,-5-1 16-15,5-6 0 16,-5-4-1376-16,5-8-272 0,-6 0-48 0,3-4-11248 0</inkml:trace>
  <inkml:trace contextRef="#ctx0" brushRef="#br0" timeOffset="2893.26">4673 14622 14735 0,'-15'0'1312'0,"2"-3"-1056"0,5 3-256 0,4-4 0 0,4 4 2208 0,2-2 384 0,3-1 80 0,-1-1 16 15,6-1-192-15,-10 5-16 16,0 0-16-16,0 0 0 16,87-31-1856-16,-87 31-368 0,0 0-80 0,94-12-16 15,-94 12-1136-15,0 0-224 0,119-14-64 0,-119 14 0 16,0 0-448-16,120-6-80 0,-120 6-32 0,84 2 0 15,-84-2 848-15,82 12 160 0,-82-12 48 0,97 21 0 0,-97-21 976 0,110 19 208 16,-110-19 48-16,111 14 0 0,-111-14-640 0</inkml:trace>
  <inkml:trace contextRef="#ctx0" brushRef="#br0" timeOffset="4766.33">6128 14120 15663 0,'-1'0'1392'0,"1"0"-1120"16,0 0-272-16,0 0 0 0,1-3 704 0,-1 3 64 0,0-2 32 0,0-5 0 31,4 2-1040-31,-4-4-208 0,-4 1-32 0,3-1-16 16,-3 0-768-16,-1 7-144 0,-4-1-48 0,0-1 0 15,1 8 560-15,-6-1 96 0,2 3 32 0,-2 2 0 0,-4 3 768 0,1 4 384 0,-1 3-48 0,-3 1 0 16,4-2 1008-16,1 4 192 0,4-1 32 0,-2-3 16 15,2 6-368-15,0-2-64 0,1 5 0 0,-1 2-16 16,2-2-704-16,-3 3-144 0,5 6-32 0,-6-4 0 16,2 6-256-16,1 1 0 0,1 2 0 0,-1 0 0 15,3 7-272-15,-1-1 32 0,4-1 16 0,-4 2 0 16,2 2 624-16,5 0 128 0,-3 5 32 0,5-2 0 16,0 0 432-16,5 6 96 0,-1-1 0 0,1-5 16 0,4 2-704 15,1-10-144-15,6-4-16 0,1-5-16 16,-17-35-624-16,49 57-128 0,-49-57-32 0,59 44 0 15,-59-44-1024-15,75 35-208 0,-75-35-32 0,96 27-7216 16</inkml:trace>
  <inkml:trace contextRef="#ctx0" brushRef="#br0" timeOffset="5422.6">6811 14324 11055 0,'-5'9'976'0,"2"0"-784"16,3-6-192-16,0 2 0 0,0-5 1456 0,0 7 240 0,0 4 48 0,0 3 16 16,0 7-416-16,3 1-64 0,-3-1-32 0,2-3 0 31,1 1-1536-31,-3-4-304 0,4 1-64 0,-4 5-16 0,-4-4 128 0,4 6 32 15,-5 3 0-15,2-3 0 0,-3 3 512 0,-1 0 224 16,1 0-16-16,-3 0 0 0,2 2 448 0,-4 2 96 0,3-2 16 16,-5 1 0-16,5 3-192 0,-6-1-48 15,5 0 0-15,-3-1 0 0,1-4-272 0,3 2-64 0,1-2-16 16,2 0 0-16,-1-3 16 0,3-2 0 16,1-2 0-16,2-2 0 0,2 1-192 0,1-6 128 0,3 2-128 0,-3-5 128 15,2 3-128-15,0-2 0 0,4-1 0 0,-2 3 0 0,0 2-208 0,4-2 16 16,-1-1 16-16,2 1 0 0,-12-12 176 15,0 0 0-15,0 0 0 0,72 38 0 16,-72-38 416-16,0 0 64 0,83 11 16 0,-83-11 0 0,0 0-240 0,93-14-32 16,-93 14-16-16,0 0-7952 0,83-44-1584 0</inkml:trace>
  <inkml:trace contextRef="#ctx0" brushRef="#br0" timeOffset="5683.79">6684 14909 14735 0,'-19'6'640'0,"3"-3"160"0,6-3-640 0,5 4-160 16,3-4 0-16,2-4 0 0,0 4 1456 0,0-3 256 15,2-3 48-15,3 1 16 0,4-3-576 0,-9 8-112 16,0 0-32-16,0 0 0 0,80-41-880 0,-80 41-176 15,0 0 0-15,110-38 0 0,-110 38-144 0,95-26 144 16,-95 26-160-16,94-31 160 0,-94 31-240 0,88-30 48 16,-88 30 16-16,81-23 0 0,-81 23 176 0,0 0 0 0,109-5 0 0,-109 5-7072 31,0 0-1424-31</inkml:trace>
  <inkml:trace contextRef="#ctx0" brushRef="#br0" timeOffset="6140.58">7831 14249 11055 0,'0'7'976'0,"3"-1"-784"16,-3-3-192-16,6-1 0 0,-3 1 832 0,2 2 128 0,4 4 32 0,3 3 0 15,4 11-96-15,-16-23 0 0,42 47-16 0,-25-23 0 16,0 3-672-16,3-5-208 0,-3 4 128 0,1 0-128 15,-1 6 400-15,0 1 32 0,-3 3 0 16,4-1 0-16,-4 5 656 0,1 0 144 0,5 0 32 0,-8-1 0 16,2 1 80-16,-6-4 0 0,-4-1 16 0,-2 0 0 15,-2-4-672-15,-6 4-144 0,-2-3-32 0,-5-3 0 16,0 3-384-16,-8-1-128 16,1 0 0-16,-6-1 0 0,-2 5-240 0,-1-4-96 0,-3 0-32 0,1 1 0 31,-2-3-768-31,2-2-144 0,3 0-48 0,2-4 0 0,8 1-144 0,1-4-48 15,5-3 0-15,6-8-7968 0</inkml:trace>
  <inkml:trace contextRef="#ctx0" brushRef="#br0" timeOffset="6440.74">8740 14690 22111 0,'-8'9'1968'0,"2"-1"-1584"0,6-8-384 0,4 0 0 0,-1 0 528 0,3 0 32 16,-1 0 0-16,0 4 0 15,-5-4-2544-15,0 0-496 0,0 0-96 0,0 0-32 0</inkml:trace>
  <inkml:trace contextRef="#ctx0" brushRef="#br0" timeOffset="6643.8">8889 15474 31327 0,'-23'31'2784'0,"11"-5"-2224"0,3-12-560 0,9-10 0 15,2 1 1408-15,-4 9 192 0,-10 12 16 0,-2 17 16 16,-7 10-1056-16,2 1-224 0,-4-7-32 0,-1-11-16 15,1-4-3056-15,0-11-624 0,1-7-112 0,-4-2-32 0</inkml:trace>
  <inkml:trace contextRef="#ctx0" brushRef="#br0" timeOffset="7964.34">2303 13892 11967 0,'4'4'1072'0,"-4"-1"-864"16,3-1-208-16,-3-2 0 0,2 0 560 0,2-2 64 15,4 2 16-15,3 0 0 0,6-3-320 0,4-6-48 0,-4 0-16 0,4-1 0 32,-1-2-544-32,-3-1-112 0,0 0-32 0,-4 0 0 0,-3 3 272 0,-1 1 160 0,-4 1-192 0,-2-1 192 15,1 5 704-15,-4-4 240 0,-4 2 48 0,4 1 16 16,-5-2 368-16,2-2 80 0,-2 4 16 0,-1-3 0 16,-1 2-512-16,-1 1-112 0,-1 2-16 0,-2-1 0 15,-1 4-512-15,-2 4-96 0,-1 1-32 0,-1 4 0 16,-1 3-688-1,1 2-144-15,0 3-16 0,0 6-16 16,3-2-48-16,-5 1-16 0,4 1 0 0,0 3 0 0,2 4 464 0,0-4 80 0,1-2 32 0,3 2 0 0,-1 0 160 16,4 1 192-16,1-5-32 0,1-1-16 0,3 2 544 0,3-6 96 15,1-3 32-15,1-2 0 0,4 2-304 16,-4-5-48-16,4 0-16 0,-6-1 0 0,4 1-320 16,0-4-128-16,-2 2 0 0,0-5 144 0,2 5-144 0,-5-5 160 15,5 3-160-15,-7-2 160 0,2 3 144 0,-2-3 16 16,3 1 16-16,-6 1 0 0,3 0 240 0,-2 4 64 15,2-1 0-15,0 1 0 0,-3 0-192 0,1 0-48 16,0-4 0-16,0 4 0 0,-3-6-400 0,2 2 0 16,-6 2 0-16,0-2 0 0,1 1 0 0,-5-6-176 15,-1 3 16-15,1-3 0 0,-1 4-16 0,1-8 0 0,1 1 0 0,2 1 0 32,-2-5-320-32,3 2-64 0,0 1-16 0,4-1-7824 0,1 2-1584 15</inkml:trace>
  <inkml:trace contextRef="#ctx0" brushRef="#br0" timeOffset="8279.08">2906 13671 12895 0,'-3'-5'1152'0,"1"1"-928"0,2 3-224 0,2-3 0 0,1 1 1136 0,-3 3 176 16,2-6 32-16,5 3 16 0,-2-2 64 0,4-1 16 16,-4 0 0-16,2 6 0 15,-2 3-1856-15,-5 2-368 0,2 7-80 0,-2 1-16 16,0 2-720-16,0 3-128 0,0 3-48 0,0 1 0 16,2 1 832-16,0 3 176 0,1 0 16 0,1 5 16 15,1 4 1120-15,-3 4 240 0,-1 2 32 0,1 3 16 0,1 5 432 0,-3 3 96 16,0 4 16-16,-3-6 0 0,3 6-176 0,-2-5-16 15,4-1-16-15,-2-5 0 0,0-5-1008 0,3-8 0 16</inkml:trace>
  <inkml:trace contextRef="#ctx0" brushRef="#br0" timeOffset="8828.76">2655 13979 6447 0,'-5'0'576'0,"5"0"-576"0,-3 4 0 0,3-4 0 0,0 0 1712 0,0 0 224 16,3 2 48-16,2-2 16 0,1 3-288 0,6 1-64 0,5 1-16 15,-17-5 0-15,0 0-1280 0,0 0-352 0,89 14 128 0,-89-14-128 16,0 0-176-16,0 0-80 16,105-2 0-16,-105 2-16 15,0 0-16-15,0 0 0 0,99-9 0 0,-99 9 0 0,0 0 288 0,0 0 0 0,98-21 0 0,-98 21 0 31,0 0 0-31,67-22 0 0,-67 22 0 0,0 0 0 0,77-32-176 0,-77 32 176 0,0 0-160 0,72-33 160 16,-72 33-320-16,0 0 48 16,0 0 0-16,0 0 0 15,81-8-144-15,-72 15-32 16,-5-2 0-16,1 3 0 0,-3 6 448 0,1 2-160 0,-3-2 160 0,0 5 0 16,0-1 832-16,0-1 256 0,0 4 64 0,4 2 16 0,-3-1 64 15,3 1 16-15,-1 3 0 0,-1 0 0 0,2 0-864 0,-1 4-192 16,-1-2-16-16,1-2-16 0,-1 0-160 0,0 2 0 15,0-4 0-15,1-1 0 0,-3-1 0 0,0-4 0 16,0 3-192-16,0-7 192 16,2-6-592-16,-1-2 0 0,1-3 0 0,2-6 0 0,-3 3 144 0,1-6 48 15,0-2 0-15,1-1 0 0,1-5 400 0,1-2 304 16,4-6-48-16,-4-1-16 0,-1-6-240 0,1 1 0 16,-2-2 128-16,3-3-128 0,-3 0-256 0,2 0-80 0,0 0-32 15,1-4 0-15,1 6-16 0,1-4 0 0,6 0 0 0,-2 5 0 16,2-1 384-16,-1 5 0 15,1 7 0-15,0 7 0 0,-2 3 0 0,-2 4 0 16,2 1 0-16,-3 8 0 0,0-1 384 0,0 2 192 0,-1 1 32 16,1 2 16-16,0-2 624 0,-1 1 128 0,3-6 32 15,3 3 0-15,1 1-768 0,-1-5-128 0,-14 0-48 0,0 0 0 32,0 0-1168-32,0 0-256 0,94-24-32 0,-94 24-10032 0</inkml:trace>
  <inkml:trace contextRef="#ctx0" brushRef="#br0" timeOffset="9024.62">4037 13826 7359 0,'-2'7'320'0,"2"-5"80"0,-3 1-400 0,3 1 0 0,0-3 0 0,3-1 0 0,-3 4 1856 0,0-1 272 16,6 3 64-16,-3 2 16 15,2-2-640-15,-1 2-128 0,3-2-32 0,-4 2 0 0,1 1-1216 0,-1 3-192 16,-1 0-176-16,-4 2 48 16,2 0-256-16,-3 4-64 0,-2-4 0 0,-2 3 0 15,1-1 448-15,1-2-128 0,-4 0 128 0,1 3 0 0,4-3 608 0,-4-2 208 16,2 2 32-16,1-5 16 15,2-1-432-15,-1 1-96 0,2 0-16 0,2-4 0 16,2 2-1216-16,2-2-240 0,-4 0-48 0,0 4-7600 0</inkml:trace>
  <inkml:trace contextRef="#ctx0" brushRef="#br0" timeOffset="9447.6">4292 13945 11055 0,'1'-6'480'0,"1"1"112"0,0-2-464 0,1 5-128 0,-1-1 0 0,2 3 0 16,-1-4 1648-16,2 4 304 0,4-5 64 0,3 5 16 0,2-3-880 0,-3 3-160 15,1 3-32-15,-4 1-16 0,1-3-944 0,-4 6-272 16,2-1-16-16,-1-1 0 16,-3 2-688-16,2 0-144 15,-3 5-32-15,-2 2 0 0,-2-2 672 0,2 5 128 0,-3 3 32 0,-1 1 0 0,-1 1 1136 16,0 4 224-16,-4 0 48 0,4 1 16 0,-2-5-464 15,-2 1-80-15,4-6-32 0,0-1 0 16,0-6-400-16,1-1-128 0,4-4 0 0,-3-5 0 0,6 0 0 0,-1 0 0 0,1-5 0 0,3-4 0 31,1-5-448-31,-2 1-64 0,7-8 0 0,-3 0 0 16,1-4 0-16,2-4-16 16,1 3 0-16,0-6 0 0,1 1 224 0,-1-4 48 0,4-3 16 0,2 1 0 0,2-3 240 0,-5 5 0 15,5 0 0-15,0 4 0 0,3 1 0 0,0 8 0 16,-24 22 0-16,49-35 0 15,-49 35 0-15,0 0 0 0,0 0 0 0,0 0-144 0,89 3 144 0,-77 11 128 0,-3 4-128 0,-4 3 176 16,0 1 624-16,-1 5 128 0,-1 4 32 16,-3-5 0-16,6 5-256 0,-5-5-64 15,3 4 0-15,-1-6 0 16,6-3-1104-16,-4 2-240 0,2-6-32 0,2 1-8576 16</inkml:trace>
  <inkml:trace contextRef="#ctx0" brushRef="#br0" timeOffset="9961.69">5219 13830 1839 0,'3'-18'160'0,"-3"8"-160"0,0 1 0 0,0 6 0 16,-3-1 1856-16,3-1 352 0,-4-4 64 0,-1-5 16 15,-4-3 672-15,-1 8 144 0,-1 6 32 0,1 3 0 16,-2 8-1264-16,1 6-240 0,3-2-48 0,-1 6-16 15,2-1-880-15,5-3-176 0,-1 0-48 0,6-2 0 16,-3 2-464-16,2-2 0 0,1 2-208 0,1 0 64 31,1-2-304-31,-1 2-64 0,1 2-16 0,-2-5 0 0,2 2 528 0,1 0 176 0,1-5 0 0,0 1 0 0,3 0 368 0,1-4 80 16,1-5 16-16,-12 0 0 16,0 0-480-16,0 0-160 0,68-26 0 0,-68 26 144 15,42-40-448-15,-23 14-80 0,2-2-32 0,-6-4 0 16,3-1-416-16,-3 2-64 0,-1 0-32 15,-5 5 0-15,0-1-32 0,-1 5-16 0,-2 3 0 16,-3 3 0-16,-1 7 752 0,-2 7 224 0,-2-1 0 0,2 8 0 0,-5 2 560 0,1 4 224 16,4 6 48-16,-3 4 16 0,1 2 256 0,2 4 48 15,0 3 16-15,-2 5 0 0,2 5-144 0,-1 5-16 16,1 6-16-16,0 3 0 0,0 0-608 0,1 7-128 0,3 0-32 16,1-4 0-1,2-5-576-15,-2-10-112 0,2-7-32 0,-1-9 0 16,-5 0-496-16,-2-5-96 0,-5 2-32 0,-1-9 0 15,-3 0 224-15,1-7 32 0,1-2 16 0,-5-5 0 0,1 0 1232 0,3-5 256 16,1-2 64-16,2-7 0 0,5-4 48 0,1-8 16 0,5-5 0 16,4-6 0-16,3-4-768 0,2-5 0 0,3-3 0 15,6 1 0-15,0-5-576 0,3-1-128 16,2 2 0-16,-2 0-16 16,3 3-208-16,-8 4-32 0,2 3-16 0,-9 11-6224 0,-2 5-1248 0</inkml:trace>
  <inkml:trace contextRef="#ctx0" brushRef="#br0" timeOffset="10164.2">4600 13283 27647 0,'-21'5'1216'0,"7"-5"256"0,9 0-1168 0,3 0-304 0,4-2 0 0,3-1 0 15,-1-1-192-15,10-1-112 0,3-4-16 0,-17 9 0 16</inkml:trace>
  <inkml:trace contextRef="#ctx0" brushRef="#br0" timeOffset="10815.69">6449 13173 19343 0,'-9'3'1728'0,"2"-3"-1392"16,6 4-336-16,-3-2 0 0,4 1 160 0,4-3-32 15,-4 5-128-15,1 1 192 0,6 9 32 0,-3 3 0 16,3 4 0-16,-4 4 0 16,1 2-2592-16,-3 2-512 0,3 1-96 0,-4 1-32 15,0 2 768-15,-4 1 128 0,3 0 48 0,1-2 0 0,-4 2 2656 0,-1 0 544 0,1 3 96 0,1-5 32 16,1 2 1488-16,-3 0 320 0,2-4 48 15,-1-1 16-15,2-2-512 0,1-7-112 0,1 0-16 0,0-11 0 16,7-1-1296-16,1-6-272 0,3-3-48 0,4-7-16 16,-15 7-864-16,0 0-384 0,67-45 16 0,-41 24 16 31,0 2-1440-31,3-7-272 0,1 0-64 0,0 0-8608 0</inkml:trace>
  <inkml:trace contextRef="#ctx0" brushRef="#br0" timeOffset="11065.61">6207 13309 24879 0,'-12'-4'2208'0,"6"4"-1760"0,3-1-448 0,3-3 0 15,3 4 976-15,1 0 112 16,3 4 32-16,1-4 0 0,8 1-560 0,-16-1-112 0,0 0-32 16,0 0 0-1,101 32-3472-15,-101-32-688 0,0 0-144 0,89 21-16 0</inkml:trace>
  <inkml:trace contextRef="#ctx0" brushRef="#br0" timeOffset="11132.81">6803 13358 1839 0,'87'-6'0'0,"-87"6"160"0,0 0-160 0,0 0 0 0,0 0 0 0,0 0 0 16,89-12 192-16,-89 12 0 0,109-12 0 0</inkml:trace>
  <inkml:trace contextRef="#ctx0" brushRef="#br0" timeOffset="11400.06">7529 13331 13823 0,'-3'-3'1216'0,"-2"-2"-960"16,6 5-256-16,3-2 0 0,-2 2 336 0,1 0 32 15,2 0 0-15,4 0 0 0,3 2-368 0,-12-2-256 0,0 0 32 0,0 0 16 32,66 38-1264-32,-66-38-240 0,0 0-48 0,0 0-16 0,79 51 1472 0,-79-51 304 0,0 0 0 15,0 0 0-15,97 38 1392 0,-97-38 176 16,0 0 32-16,0 0 16 0,112 9-1136 0,-112-9-224 0,0 0-64 0,0 0 0 15,105-9-192-15,-105 9 0 16,0 0 0-16,0 0 0 0</inkml:trace>
  <inkml:trace contextRef="#ctx0" brushRef="#br0" timeOffset="11606.64">7514 13577 26719 0,'-9'10'2368'0,"7"-3"-1888"0,2-5-480 0,5-2 0 0,1 0 1008 0,1 0 96 15,3 5 32-15,-10-5 0 32,0 0-1264-32,0 0-256 0,122 18-64 0,-122-18 0 15,85-9-3168-15,-85 9-640 0,102-19-128 0,-102 19-32 0</inkml:trace>
  <inkml:trace contextRef="#ctx0" brushRef="#br0" timeOffset="12018.57">8848 13114 25791 0,'0'1'2304'0,"6"3"-1856"0,-5-4-448 0,3 0 0 16,3 0 816-16,-2 0 64 0,6 2 16 0,-11-2 0 16,0 0-1024-16,0 0-208 0,0 0-48 0,87 38 0 31,-79-21-2080-31,-2 6-416 0,-3 3-96 0,-3 0-16 0,-3 9 1152 0,-3 0 240 0,-6 2 32 0,4-3 16 15,-1-2 1216-15,4-6 336 0</inkml:trace>
  <inkml:trace contextRef="#ctx0" brushRef="#br0" timeOffset="12208.25">9248 13006 34095 0,'-11'26'1504'0,"4"-5"320"0,2-2-1456 0,3-7-368 16,2-3 0-16,0 0 0 0,2 3 1024 0,-2 10 144 15,3 10 32-15,-1 13 0 0,2 2-1072 0,-4-3-128 0,0-8-208 0,-4 2 48 32,2-4-2688-32,-1-1-544 0,3-5-96 0,-2 1-9824 0</inkml:trace>
  <inkml:trace contextRef="#ctx0" brushRef="#br0" timeOffset="13165.6">9767 13680 11055 0,'-9'-9'976'0,"4"0"-784"0,1 1-192 0,1-1 0 16,3 7 1968-16,0-5 336 0,0 2 80 0,-2-7 16 15,0-6-848-15,1-1-160 0,1-2-48 0,-6 2 0 16,-1 5-2256-16,-1 2-464 0,-1 9-96 0,-1 1 0 16,-6 4-640-16,-2 6-112 0,-1 4-16 0,-3 8-16 15,-1-5 1168-15,-1 4 256 0,-1 8 32 0,1-1 16 0,5 0 2176 0,-6 2 432 16,6 1 96-16,2-1 0 0,3-2 400 0,0 0 80 0,5 1 16 0,2-5 0 15,4-1-752-15,1-2-160 16,5 2-32-16,3-3 0 0,2-1-928 0,3-3-192 16,1 0-32-16,-12-14-16 0,0 0-528 0,0 0-96 15,0 0-32-15,84 24 0 16,-84-24-784-16,0 0-144 0,0 0-48 0,92-29 0 16,-92 29-16-16,0 0 0 0,68-49 0 0,-68 49 0 15,42-45 640-15,-25 20 128 0,1 3 32 0,-3-5 0 16,1 5-176-16,-2-4-48 0,0 0 0 0,0-1 0 15,-4 1-208-15,1-2-48 0,1 2-16 0,-3 4 0 0,-1 1 1040 0,1 3 144 0,1 8 64 0,3 1 16 16,-5 0 784-16,-2 6 144 0,2 6 48 0,1-3 0 0,-4 6-224 0,4-1-32 16,-2 4-16-16,2 3 0 0,1-3-144 0,-1 3-16 15,0 2-16-15,-4 0 0 0,3 3-432 16,-1 0-64-16,-1 1-32 0,2-8 0 16,-2 2-16-16,2-3 0 0,5 0 0 0,-13-9 0 0,0 0 48 0,0 0 0 15,0 0 0-15,80-18 0 16,-80 18-1024-16,0 0-208 0,62-40-48 0,-62 40 0 15,0 0-624-15,53-43-128 0,-53 43-16 0,26-31-16 16,-17 22 912-16,-1-5 192 0,1 2 48 0,-6-2 0 0,3 2 864 0,2 3 176 16,-6 4 48-16,2-1 0 0,-1 3 672 0,-1 3 144 0,-2 5 32 0,0 4 0 15,-2 0-800-15,2 6-160 0,-3 4-16 16,-1-1-16-16,-1 4-160 0,0 1-128 0,-4 7 144 0,0 1-144 16,1 7 320-16,-6-1-48 0,-4 3 0 0,3 7 0 15,1-2 432-15,0 8 64 0,0 4 32 0,0-3 0 16,5-2 464-16,2-3 80 0,4 0 32 0,1-11 0 15,2-6-576-15,-4-3-112 0,3-6-32 0,-3-4 0 32,1-2-848-32,-1-1-192 0,-1-9-16 0,0-4-16 0,1-3-224 0,2-5-32 0,-1-7-16 15,3-2 0-15,0-3 352 0,0-9 64 0,3-9 16 0,3-2 0 32,2-10-224-32,-2-2-32 0,2 1-16 0,1-5 0 15,3-1-320-15,2-7-64 0,0 2-16 0,4-5 0 16,2 1-272-16,7 2-48 0,-3 4-16 0,6 4 0 15,-2 8-208-15,-1 5-64 0,1 2 0 0,-7 6 0 16,-2 6 480-16,-1 4 96 0,-6 8 0 0,-3 5 16 0,1 5 944 0,2 4 128 0,-3 6 48 0,0-3 16 16,1 6 1472-16,2-4 320 0,-1 7 48 0,1-3 16 15,0 0-608-15,-12-9-112 0,0 0-32 0,42 40 0 16,-42-40-944-16,0 0-192 0,35 40-32 0,-23-26-128 16,-7-2 0-16,-1 5-352 0,-4-3 48 0,-5 4 16 0,-2-4 0 0,-7 1 0 15,0-4 0-15,-4 4 0 16,-4-1 448-16,1-3 96 0,-2 4 0 0,2-4 16 0,2-2 496 15,-4-2 112-15,6-2 16 0,0-2 0 16,1-3-512-16,5-3-112 0,3 3-16 0,1-4-7024 16,5-4-1408-16</inkml:trace>
  <inkml:trace contextRef="#ctx0" brushRef="#br0" timeOffset="13677.97">10544 13565 3743 0,'9'9'0'0,"-6"-1"144"0,-1 1-144 0,1 0 208 0,1-4-208 0,-4 0 0 15,5 2 0-15,-1 7 0 0,3 7 1040 0,1 3 176 0,1 6 16 0,-2 1 16 0,2-1-608 0,-4-2-128 16,0-2-32-16,-1-4 0 0,-1 5 96 0,-3 2 0 16,0-1 16-16,-3-2 0 15,-3 4 576-15,-1-2 112 0,-3 3 32 0,1 2 0 0,-5 0 224 0,-1 2 32 16,-3 0 16-16,4 0 0 0,0-4-128 0,-3 4-32 31,3 0 0-31,-3-4 0 0,-1 0-304 0,2-4-64 16,3-1-16-16,-1-4 0 0,1-1-768 0,3-7-144 15,1 0-128-15,6-5 144 0,-1-4-144 0,4-5 0 0,2 0-192 16,3-5 192-16,4-4-368 0,1-1 48 0,6-6 16 16,-2-7 0-1,7-3-336-15,2-5-64 0,3 0 0 0,-2-4-16 16,2-2-368-16,4-6-64 0,1-4 0 0,4-7-16 16,-4-2 16-16,1-7 16 0,-1 0 0 0,-1-6 0 0,-4-1 640 0,0 4 128 0,-3 0 32 0,-2 12 0 15,-2 5 336-15,-5 14-144 0,-2 9 144 0,-7 3 0 16,0 9 0-16,2 2 128 0,-1 4 0 0,-3 4 16 15,6 2 512-15,-4-1 112 0,-5 3 0 0,0 0 16 16,0 0-384-16,0 0-80 0,0 0 0 0,89 12-16 16,-89-12-976-16,0 0-192 0,0 0-32 0,70 28-16 15,-56-16-432-15,-2 5-64 0,-2 3-32 0,-1 1 0 0,-2 5 1168 16,-5 2 272-16,1 1 0 0,1 2 0 0,-10 1 656 0,3-1 160 16,-4-1 16-16,-2-1 16 0,0-4 320 0,-1 1 64 15,1 0 16-15,-5-3 0 0,0-2-272 0,2-2-48 16,-2-4-16-16,2-6 0 0,-5-7-528 0,-1-2-128 15,4-5 0-15,-8-4-16 16,-1-5-1104-16,2-7-224 0,-5-5-32 0,3-2-16 16,-1-2-768-16,0-1-144 0,-1-4-48 0,1-5 0 15,3 4 688-15,-5-3 144 0,3 5 32 0,2 6-3792 0</inkml:trace>
  <inkml:trace contextRef="#ctx0" brushRef="#br0" timeOffset="14382.93">11590 12748 22111 0,'0'5'1968'0,"0"-1"-1584"16,0-3-384-16,0 3 0 0,3 1 896 0,-3 0 112 0,0 8 16 0,-3 4 0 15,3 9-864-15,-6 2-160 0,-1 5 0 0,2 0 0 16,2 2-1600-16,-4 0-224 0,3 0-48 0,1 5-16 16,-1 0 1392-16,2 9 288 15,-1-1 48-15,3 5 16 0,3-1 1792 0,-1-3 352 0,5-1 80 0,-5-4 16 16,5-1-640-16,-7-3-128 0,0-3-32 0,0 1 0 15,0-1-736-15,0-2-160 0,-4 0-16 0,3-4-16 0,-1-1-368 0,2-8 0 32,0-3 0-32,0-3 0 0,3-6-192 0,1-3 64 0,1-1 0 15,0-6 0-15,4 0 128 0,-2-4 0 0,3-5 0 0,-10 9 0 16,0 0-272-16,42-31-80 0,-26 14-16 0,-16 17 0 16,35-37-208-16,-21 11-64 0,1 0 0 0,-6 0 0 15,0 0 176-15,-2 0 16 16,-4 3 16-16,-3-3 0 0,0 7 640 0,-1-6 128 0,-3 3 32 0,1 4 0 15,-3 1 832-15,1 1 160 0,-4 0 48 0,1 6 0 16,-4 1-480-16,-1 2-96 0,-1 6 0 0,0-3-16 16,1 8-624-16,-1 1-192 0,1 3 128 0,-2 6-128 0,-1 2 0 0,2 3-144 0,2 4 16 15,-6 3 0-15,5 5-32 0,-5 4 0 0,2 5 0 16,6 7 0 0,-4 2 800-16,7 0 144 0,5 0 48 0,8 3 0 15,2-3 128-15,10-4 48 0,4-7 0 0,-22-38 0 16,70 61-704-16,-70-61-144 0,85 42-32 0,-85-42 0 0,91 17-1056 0,-91-17-224 15</inkml:trace>
  <inkml:trace contextRef="#ctx0" brushRef="#br0" timeOffset="14947.34">12484 12781 15663 0,'-4'7'1392'0,"-3"-5"-1120"0,5 1-272 0,-1-3 0 16,3 4 2272-16,3-3 400 0,-3 3 80 0,0 1 0 15,0 2-1216-15,0 7-240 0,-3 0-48 0,-2 7-16 32,-4-2-1808-32,-5 4-352 0,2 3-80 0,-6 3-16 15,4-1-112-15,-3 7-16 0,0 0-16 0,-4-4 0 16,3 4-688-16,1 0-144 0,3-4-32 0,3 1-5792 0</inkml:trace>
  <inkml:trace contextRef="#ctx0" brushRef="#br0" timeOffset="15136.83">12829 12785 29487 0,'-18'34'1296'0,"4"-11"288"0,5 0-1264 0,6-6-320 16,-1-5 0-16,4-7 0 0,0 9 128 0,-1 7-128 0,1 11 192 0,0 8-192 15,0 3 0-15,-4 4 0 0</inkml:trace>
  <inkml:trace contextRef="#ctx0" brushRef="#br0" timeOffset="15533.02">13370 13331 31327 0,'-3'-5'2784'0,"3"0"-2224"15,0-2-560-15,2 7 0 0,5-2 1456 16,-6-1 176-16,6-2 32 0,2-4 16 0,2 2-1280 0,-11 7-256 15,0 0-144-15,0 0 160 16,0 0-3344-16,0 0-656 0,55 56-144 0,-49-39-32 0</inkml:trace>
  <inkml:trace contextRef="#ctx0" brushRef="#br0" timeOffset="15707.05">13269 14342 10127 0,'-21'26'896'0,"8"-9"-704"16,4-3-192-16,0-5 0 0,2 3 2624 0,-7 5 480 0,-14 18 96 0,-12 16 32 15,-9 15-544-15,1 0-96 0,6-10-32 0,5-7 0 16,8-4-2304-16,4-7-480 0,10-1-96 0,1-2 0 16</inkml:trace>
  <inkml:trace contextRef="#ctx0" brushRef="#br0" timeOffset="110332.8">27353 5840 6447 0,'0'0'576'0,"0"-2"-576"0,2 2 0 0,-1-3 0 0,5 3 224 0,-5-3-64 16,6 3-16-16,-1-6 0 16,2-2-464-16,1 2-80 0,0-1-32 0,-6 2 0 0,-3 0 432 0,0 0-128 0,-3-2 128 0,-2 2 0 15,1 1 320-15,-1-1 160 16,-4-4 32-16,0 4 0 0,4-2-256 0,2 2-64 16,-3-4 0-16,3 0 0 0,3 4-192 0,-4-7 144 0,4 3-144 0,-1 0 128 15,1 1 80-15,0-1 16 0,0-1 0 0,-4 1 0 16,1 4-224-16,-2-2 144 15,-1 1-144-15,1 1 128 0,2 2 208 0,-3-1 48 16,3 3 0-16,-6-3 0 0,2 4 192 0,0 0 32 16,0 4 16-16,-1-3 0 0,-1 3-496 0,-2 1-128 0,3 4 0 0,-6-2 0 15,3 3 0-15,1-1-320 16,-4 5 64-16,2-6 16 0,1 8 560 0,1-5 96 0,1 1 32 0,2-2 0 0,4 2-16 16,-6-3 0-16,4 3 0 15,1-1 0-15,-1 1-128 0,0-2-32 0,1-1 0 0,1 3 0 16,-1-3 160-16,-1 0 16 0,2 3 16 0,-3-3 0 0,3 1-320 15,-2-1-144-15,-1 3 128 0,1-2-128 0,-2 3 528 0,2-1 32 16,0 2 0-16,1 0 0 16,-1 0 320-16,2-2 64 0,1 2 16 0,-2-2 0 0,-1 5-400 15,3-3-80-15,1 4-16 0,-5-4 0 16,3 3-464-16,-2-3 128 0,1 3-128 0,1-1 0 16,1 0 224-16,-2 1 0 0,1 1 0 0,3-3 0 15,0 1 528-15,0 1 96 0,3-1 32 0,-3-2 0 0,4 3-304 16,-8 1-64-16,4-4-16 0,0 7 0 0,0-4-240 15,0-1-32-15,-3 1-16 0,1 1 0 0,-1-1 192 0,3 0 48 16,-5 1 0-16,1-1 0 0,4 4 0 16,-3-5 0-16,1 5 0 0,2-4 0 0,0-3-112 0,0 3-16 0,0 1 0 15,2-1 0-15,1 1-48 0,1-1-16 0,-4 1 0 16,1-1 0-16,3 0 64 0,-1-1 0 0,2 5 0 0,1 0 0 16,-1-2-80-16,2-2-16 0,-4 4 0 0,4-1 0 15,0 0-32-15,-3-2 0 16,3 1 0-16,0-3 0 0,1-1 96 0,1 1 16 15,0-2 0-15,0-2 0 0,1-1-176 0,-1 3-128 16,-2-6 192-16,0 4-192 0,0-3 0 0,1 5 0 0,-2-5 0 0,2 5 0 16,-2-6 208-16,1 5-64 0,-1-5-16 0,3 1 0 0,0 0 16 0,3-1 0 31,0-2 0-31,-1-1 0 0,-11-5-144 0,0 0 0 0,0 0 144 0,0 0-144 16,87 17 0-16,-87-17 0 15,0 0 0-15,0 0 0 0,78-14 0 0,-55 6 0 0,-4-1 0 0,2 0 0 16,-2-5 0-16,2 0 0 0,-3-1 0 0,-1-4 0 15,0-2 0-15,1 1 0 0,-4 0 0 0,0-3 128 0,-2 2-128 16,5-3 0-16,-3-2 0 0,-3-4 0 16,4 2 0-16,-6-2 0 0,5-1 0 0,-5-4 0 15,0 4 0-15,-1 0 0 0,1-4 0 0,0-4-128 16,1 6 128-16,2-5 0 0,0 3 0 0,2-5-128 16,-1 4 128-16,2-6 0 0,1 2 0 0,-2 0 0 15,-2 0-224-15,-3 3 32 0,0-1 16 0,-4 3 0 16,-2 0-16-16,-3 4 0 0,0-1 0 0,-1 1 0 0,-1 5 192 15,-5 3 0-15,2 1-144 0,-1 1 144 16,-2 0 0-16,-5 3 0 0,3-1 0 0,-7 7 0 0,1-2 0 0,0 5 0 16,-1 1 0-16,-4-1 0 0,2 4 0 15,1-4-176-15,1 0 48 0,-1 1 0 16,4-5-272-16,2 3-48 0,4-6-16 0,2-3 0 16,6-2-1600-16,2-5-320 0</inkml:trace>
  <inkml:trace contextRef="#ctx0" brushRef="#br0" timeOffset="123856.19">10755 14613 1839 0,'0'2'160'0,"0"2"-160"16,0-4 0-16,2 0 0 16,1-4 448-16,1 4 64 0,1-5 16 0,5 0 0 0,6-4-528 0,1-3 0 15,1-2 0-15,-4 2 0 0,-2 6 0 0,-3 3-176 16,-2 3 176-16,-6 3-208 0,1 6 80 0,-4 0 128 15,-1 5-208-15,-1-2 80 16,1-2 640-16,1-1 144 0,-1 0 32 0,1 0 0 0,2-6 80 0,0 0 32 0,2-1 0 0,1-2 0 16,-1 0-672-16,1 4-128 0,1-4 0 0,-4 1 0 15,2 3-160-15,-1-1 16 0,1-1 0 0,-2 2 0 16,4-1 144-16,-1-1 0 0,2-2-144 0,1 0 144 16,2 0 320-16,-3-2 144 0,2-1 32 0,-1-1 0 15,-3 2 1104-15,2-1 240 16,-3 3 32-16,-2 0 16 15,2 0-464-15,-4 0-80 0,0 0-32 0,-1 0 0 0,1 5-480 0,-1 2-80 16,-3 4-32-16,3-3 0 0,-2 4-416 0,-4 6-96 16,2-1-16-16,-2 2 0 0,1 2-192 0,-1 2 0 15,0 3 0-15,2 0 0 0,4 2 448 0,-1-2 160 0,3 0 32 0,1 4 0 0,0-2 80 0,1 3 32 32,3 4 0-32,-1 3 0 0,4-1-496 0,0 3-80 0,-2-2-32 0,4 6 0 0,0 1-144 15,0-5 0-15,-1 0 0 0,1-1 128 16,0-5-128-16,-4 1 0 15,4 2 0-15,-2-2 0 0,0-1 0 0,0 3 0 0,1-2 0 16,1 1 0-16,-4 3 0 0,4-3 0 0,0-1 0 16,-1 0 0-16,3-4 128 0,-1 2 128 0,1-1 48 0,1-4 0 15,2 7 64-15,-4-9 16 0,6-4 0 0,-2 1 0 16,3-2-384-16,-3 1 0 0,0-1 0 0,4-1 0 16,-1 4 0-16,4-5 0 0,-4 4 0 0,1-2-128 15,4 1 128-15,-1 1 0 0,4 1 0 0,1-1 0 16,0 0 0-16,4-1 0 0,-2 1 0 0,1-2 0 15,4 1 0-15,2-4 0 0,3 3 0 0,-38-21 0 16,84 28 0-16,-84-28 0 0,92 22 0 0,-92-22 0 16,93 21 0-16,-93-21 0 0,92 18 0 0,-92-18 0 15,94 17 0-15,-94-17 0 0,107 14 0 0,-107-14 0 0,123 12 0 0,-123-12 0 16,145 9 0-16,-145-9-128 0,129 9 128 0,-129-9 0 16,122 10 0-16,-122-10 0 0,110 12 0 0,-110-12 0 15,115 19 0-15,-115-19 0 0,123 21 0 0,-123-21 0 16,126 30 0-16,-126-30 0 0,113 22 0 0,-113-22 0 15,110 20 0-15,-110-20 0 0,108 12 0 0,-108-12 0 16,122 9 0-16,-122-9 0 0,132 5 608 0,-132-5 48 16,128-5 16-16,-128 5 0 0,108-9-544 0,-108 9-128 15,104-18 0-15,-104 18 0 0,101-17 0 0,-101 17 0 16,98-17 0-16,-98 17 0 0,97-2-192 0,-97 2 192 16,91 5-160-16,-91-5 160 15,77 14-864-15,-46 0-80 0,-5-5-16 0,-3-1 0 16,-2 1-1360-16,-7 0-288 0</inkml:trace>
  <inkml:trace contextRef="#ctx0" brushRef="#br0" timeOffset="124246.21">14357 16299 13823 0,'-18'-1'608'0,"8"-3"128"0,1 4-592 0,2-3-144 16,5 3 0-16,-1 0 0 0,1 0 1728 0,2 0 320 16,-3 0 64-16,-1 0 16 15,8 0-720-15,4 0-128 0,3 0-48 0,6 3 0 0,4 2-1072 0,5-1-160 16,1 1-144-16,4-1 144 16,-5 4-368-16,2-3 48 0,-28-5 16 0,0 0 0 15,96 23 176-15,-96-23 128 0,66 21-192 0,-66-21 192 16,0 0 0-16,101 23 0 0,-101-23 0 0,0 0 0 0,92 14 0 0,-92-14 0 15,0 0 144-15,0 0-144 0,107-9 128 0,-86 4-128 0,-2-1 0 0,-5-2 128 16,-2 4-128-16,-3-4 0 16,-4 6 0-16,-5-2 0 0,-2 4 128 0,-7 0-128 0,-3 0 0 0,-9 6 128 15,-1 2 912-15,-6 1 176 16,-2 8 48-16,-1 6 0 0,-1 3-848 0,-2 5-160 16,-1 11-48-16,0 7 0 0,0 9-48 0,2 4-16 15,3 8 0-15,1 1 0 0,4 1-144 0,8-11 0 16,8 0 144-16,6-13-9232 0,8-11-1840 0</inkml:trace>
  <inkml:trace contextRef="#ctx0" brushRef="#br0" timeOffset="125182.46">16195 16078 3679 0,'-9'4'320'0,"1"-3"-320"0,3-1 0 0,1 0 0 0,4 0 800 0,0 0 96 16,0-1 0-16,-3-3 16 0,6 4-768 0,-6-3-144 16,3-3 0-16,3 6 0 0,-3-3-128 0,0 1 128 15,4 2-128-15,-3 0 128 0,3 0 128 0,-1 2 96 16,-1 1 32-16,1 6 0 0,-1 0 1024 0,0 5 224 0,0 3 32 16,1 1 16-16,-3 4-208 0,0 1-32 0,0 3-16 0,0 0 0 15,0-3-624-15,2 1-128 0,0 4-32 0,3-2 0 16,-3 4-368-16,5-2-144 0,-4 3 0 0,2 2 144 15,1-2-144-15,-1 1 0 16,2-1 0-16,-5 4 0 0,4-4-176 0,-6 1 176 0,6 3-128 16,-6-1 128-16,3 1 0 0,-3-3-160 15,-3-1 160-15,3 0 0 0,-4-1-144 0,2-2 144 0,-4-2 0 0,4 0-144 16,-2-5 144-16,4-4 0 0,0-6 0 0,4 1 0 16,1-10 0-16,4 1 0 0,-1-3 0 0,6-3 0 0,0-4 0 15,4-5-160-15,3-1 160 0,-2-1-208 16,5-3-576-16,-5 0-112 0,2 3-32 0,2-4 0 15,3 6-608 1,-3 2-112-16,-1-3-16 0,3 5-16 0,-3-1 816 16,-1 0 160-16,2 4 48 0,0-4 0 0,-2 4 496 0,1-7 160 0,-4-2 0 0,1-3 0 15,-2-1 0-15,-3-3 0 0,-2 2 0 0</inkml:trace>
  <inkml:trace contextRef="#ctx0" brushRef="#br0" timeOffset="125461.64">16007 16568 4607 0,'2'0'400'0,"3"-4"-400"16,-2-1 0-16,3 5 0 0,-1-4 576 0,4-4 48 0,5-1 0 0,8-1 0 0,-22 10-128 0,0 0-32 15,96-44 0-15,-96 44 0 16,0 0-80-16,96-26-32 0,-96 26 0 0,0 0 0 0,108-14 832 0,-108 14 160 16,0 0 48-16,122-18 0 0,-122 18-32 0,0 0 0 15,117-29 0-15,-117 29 0 0,0 0-1008 0,113-37-208 16,-113 37-144-16,0 0-8768 16</inkml:trace>
  <inkml:trace contextRef="#ctx0" brushRef="#br0" timeOffset="125948.57">17875 15998 13823 0,'-19'19'608'0,"5"-3"128"0,3-6-592 0,8-4-144 0,0-3 0 0,1-3 0 16,2 0 960-16,-4 5 176 16,1-1 16-16,-2 1 16 0,1-2-704 0,2 3-144 0,-1-3-16 0,3 1-16 15,0 1-288-15,-2 0-144 0,2 4 16 0,-2 5 0 16,1-2 128-16,1 5 0 0,-4 1 0 0,2 1 0 16,1 2 192-16,-1 5 128 0,2 0 32 0,-4 0 0 15,4 2 480-15,-1 3 80 0,1 4 32 0,0 0 0 16,0 5-448-16,0-2-96 0,0 3-16 0,0 2 0 15,0-3-384-15,0 0 0 0,5-3 128 0,-5-2-128 16,3-4 0-16,3-5 0 0,-1 0 0 0,0-5 0 0,2 2 0 0,-3-6-192 16,1 1 64-16,-5-5 128 15,2 1-704-15,-4-1-32 0,2 1 0 16,-7-6 0-16,5 1-256 0,-5-4-48 16,5-1-16-16,-1-4-7456 0</inkml:trace>
  <inkml:trace contextRef="#ctx0" brushRef="#br0" timeOffset="127149.8">17973 15923 13823 0,'5'2'608'0,"0"-2"128"0,2 0-592 0,0 0-144 15,0-2 0-15,-4-1 0 0,6 3 560 0,7-6 80 16,-16 6 0-16,0 0 16 0,97-34-528 0,-97 34-128 0,0 0 0 16,122-54 0-1,-122 54-304-15,0 0-80 0,129-56-32 0,-129 56 0 16,98-35-112-16,-98 35-32 0,99-26 0 0,-99 26 0 0,0 0 560 0,124-31 0 0,-124 31 128 0,0 0-128 16,112-14 736-16,-112 14 48 0,0 0 16 0,104-6 0 15,-104 6-288-15,0 0-64 0,106 9-16 0,-106-9 0 16,79 9-432-16,-79-9 0 0,0 0 0 0,129 0 0 0,-129 0 0 0,0 0 0 15,124-12-128-15,-124 12 128 0,0 0-176 16,113-6 48-16,-113 6 0 16,0 0 0-16,106-3-64 0,-106 3-16 0,0 0 0 0,115 9 0 0,-115-9 208 0,84 8 0 15,-84-8 0-15,89 18 0 16,-89-18 0-16,87 19 0 0,-87-19 0 0,80 21 0 0,-40-7 0 0,-40-14 0 0,75 15 0 0,-75-15 0 16,0 0 0-16,106 14 0 0,-106-14 0 15,0 0 0-15,101 2 0 0,-101-2 0 16,0 0 0-16,107-14 0 0,-107 14 0 15,0 0 0-15,118-19-128 0,-118 19 128 0,0 0 0 0,110-21 0 0,-110 21-128 0,0 0 128 16,94-17-160 0,-94 17 16-16,0 0 0 0,0 0 0 15,106-6-320-15,-83 6-64 0,-2 2-16 0,1-2 0 0,1 4 352 16,2-1 192-16,-8 2-192 0,2-1 192 0,2 1 0 0,-2 0 0 16,2 2 0-16,-3-1 0 0,-1 2-192 0,0-3 32 15,1 4 0-15,-1 3 0 0,1-1 160 0,-4 1-160 16,0 0 160-16,-6 2-160 0,4 4 160 0,-6 1 0 15,2 2 128-15,-2 1-128 0,-1 4 192 0,-2 6-16 16,1 3-16-16,-2-1 0 0,-1 3 848 0,5 1 160 16,-6-6 48-16,0 2 0 0,5 3-464 0,-2-2-96 15,-1-4-16-15,5 2 0 0,-2 0-384 0,0-3-64 16,1 5-32-16,2 0 0 0,1 1 128 0,0-1 32 0,1 2 0 16,1 1 0-16,-3-1 128 0,1-3 16 0,0 1 16 15,0 0 0-15,-1-4-32 0,1 1 0 0,-4-3 0 0,0-2 0 16,2-1-192-16,-5-2-32 0,2-3-16 0,-4 2 0 15,0 3 112-15,0 0 0 0,-4-4 16 0,2 1 0 16,-1 1 176-16,3-1 48 0,-5 0 0 0,1-2 0 16,2-4-240-16,1-1-64 0,1-4 0 0,-2-3 0 15,2-4-256-15,0 2 0 0,-4-5 0 0,1-2 0 0,1 3 0 0,-6-3 0 16,1-3 0-16,-4 3 0 0,-1-2 0 16,-4-5 0-16,1 2 0 0,-5-1 0 0,-1-1 0 15,-1 2 0-15,-4-3-128 0,0 2 128 16,-4 3 0-16,-1-2 0 0,-3 1 0 0,1 4 0 15,0-2 0-15,0 2 128 0,2 0-128 0,-1-3 160 16,-2 3-160-16,-1-4 128 0,0 4-128 0,0-5 128 0,2 5 256 0,-2-3 64 16,4 1 0-16,-8 2 0 15,4 0-448-15,-5 2 0 0,-3 1 0 0,-2 1 0 0,-1 1 0 0,-1 4 0 16,2-1 0-16,1-2 0 0,-1 2 848 0,1 1 144 16,-3 0 32-16,2-1 0 15,1-2-1648-15,-1 2-320 0,3-1-64 0,1-2-16 0,-3 1 848 0,-3-3 176 16,2-1 0-16,-2 1 0 0,5-3 0 0,-2 0 0 15,4 0 0-15,0 0 0 0,5 0 144 0,-5 0-16 16,2-3 0-16,1 1 0 0,-1 2 256 0,1-3 64 0,-1 1 0 0,1-2 0 16,-3 1-224-16,-3 3-32 15,3-2-16-15,-4-1 0 0,-1 3-176 0,3 0 0 0,-2 0 144 0,8 0-144 16,-3 0 0-16,6 0 0 0,-2-4 0 0,1 4 0 16,-3 0 0-16,4 0 0 0,-2-1 0 0,2 1 0 15,2-4 0-15,-3 4 0 0,1 4 0 0,-2-4 0 0,1 1 0 16,-1-1 0-16,0 4 0 0,0-1 0 0,2-1 0 0,0 1 0 15,5-3 0-15,2 0 0 0,0 0 0 0,0-3 0 16,5-2 0-16,1 1-128 0,1-4 128 0,2 2 0 16,-1-2 0-16,-2-5 0 15,0 3 0-15,1-2-128 0,4 1 128 0,-3-1 0 16,2 0 0-16,1 2 0 0,3 1 0 0,-2 0 0 0,-2 0 0 0,2 1-128 16,2 2 128-16,1 0 0 0,-3 0 0 0,2 3 0 15,0 3 0-15,-2 0 0 0,2 0 0 0,1 0 0 0,-1 0 0 16,3 0 0-1,1 3 0-15,-1 1 0 0,0-2 0 0,4 1 0 0,0 0-320 0,1-1-16 0,4 2-16 0,0-4-14400 16</inkml:trace>
  <inkml:trace contextRef="#ctx0" brushRef="#br0" timeOffset="127847.1">18750 16388 12895 0,'-5'4'1152'0,"-2"-4"-928"15,5 0-224-15,2-4 0 16,0 2 848-16,-4 2 128 0,-1-3 32 0,-2-2 0 16,-3-4-848-16,-6 6-160 0,2-6 0 0,0 7 0 15,0-5-784-15,-3 7-80 0,-1 4-16 0,4 1 0 0,-3 4 512 0,1-1 112 16,2 4 0-16,0 6 16 0,1-1 560 0,0 2 96 16,3 2 32-16,1-2 0 0,2 2 576 15,2 2 112-15,5-2 16 0,-4 2 16 0,4-1-272 0,0 1-64 0,4 3-16 0,-4 0 0 0,3 0-592 16,3 0-224-16,-1 2 176 0,0-2-176 0,2-1 0 15,2-3 0 1,0-2 0-16,-1-5 0 0,6-4 0 16,-2 1 0-16,4-7 0 0,1-5 0 0,4-5-144 0,-1-7 144 15,-1-2-208-15,3-7 80 16,-4-2-784-16,1-3-160 0,2-2-16 0,-2-3-16 16,-2-2 80-16,-1 1 0 0,0 1 16 0,-4 0 0 0,0 5 608 0,-1 3 112 15,-3 2 32-15,-1 2 0 0,-1 3 256 0,-1 2 0 0,-2 6 0 0,-1-1 144 16,-2 4-144-16,4 5 128 0,-4 3-128 0,-4 2 128 15,4 4-128-15,-2 1 0 0,2 3 0 0,0 1 0 16,0-2 208-16,2-3 16 0,2 4 0 0,-1 0 0 16,2 1 240-16,-1 0 48 0,1-2 16 0,0 5 0 15,2-3-272-15,-2-2-64 0,4 2-16 0,0-5 0 16,-4 0 96-16,4-8 32 0,3 3 0 0,-2-8 0 16,4-1-304-16,2-4 0 0,1 1 0 0,3-6 0 15,1-4-544-15,-4 1-64 0</inkml:trace>
  <inkml:trace contextRef="#ctx0" brushRef="#br0" timeOffset="128304.38">19283 16449 3679 0,'-9'14'160'0,"4"-5"32"0,2-1-192 0,-1 1 0 16,4-5 0-16,-2 1 0 0,2 4 1168 0,-3 3 192 16,-1 7 48-16,1 7 0 0,-2 9-768 0,0 0-160 15,1 1-32-15,-1-1 0 0,5 0 336 0,-4 0 64 16,3-4 16-16,1-1 0 0,-4-2-16 0,4-2 0 15,0 0 0-15,-5 0 0 0,5 0-400 0,-5 0-64 16,1 2-32-16,-3-5 0 0,5 3 336 0,-3-3 64 16,2-6 16-16,3-1 0 0,-4-6-400 0,2-3-80 15,1-5-16-15,-1-4 0 0,2-1-272 0,-5-3 0 16,3-1 0-16,0-3-144 0,-1-2-48 0,3 0 0 16,3-2 0-16,-3-4 0 15,2-1-672-15,5-5-144 0,-2 1-16 0,4-3-16 16,3-5-304-16,-1-4-48 0,4-2-16 0,-1-6 0 15,0-1 800-15,2-5 160 0,0-8 16 0,-1-1 16 0,3 1 560 0,-3 3 112 0,1-2 32 0,-2 7 0 16,3 1 608-16,-4 4 128 0,1 7 32 0,-1 8 0 16,5 3-208-16,-8 8-32 0,1 4-16 0,-1 6 0 15,-1 6-112-15,0-2-32 0,3 4 0 0,-3 4 0 16,1-2 304-16,2 3 64 0,-3 2 16 0,1-2 0 16,3 4-592-16,-1 0-112 0,-2 4-16 0,2 0-16 0,-1 1-432 15,1 3-96-15,-3 0-16 0,-4 4 0 0,2-2-112 0,-7 4-32 16,0 1 0-16,-3-1 0 0,-3 0 208 0,-2 3 48 15,-6 0 0-15,-2-3 0 16,2-2 128-16,-3-2 0 0,-4 3 0 0,-2-1 0 0,4-3 192 0,-2-4-16 16,4 0-16-16,3-2 0 0,-4-4-160 0,6-2 0 15,2-6 0-15,-3 0-10240 0</inkml:trace>
  <inkml:trace contextRef="#ctx0" brushRef="#br0" timeOffset="128902.64">19954 16268 2751 0,'-5'0'128'0,"1"0"16"0,1 0-144 0,1 0 0 0,2 0 0 0,0 0 0 0,0 3 1024 0,-2-1 192 15,1 2 16-15,-5 4 16 16,3 5-288-16,-2 1-48 0,-2 5-16 0,1 5 0 0,-4 4-16 0,1 2-16 16,1 1 0-16,-3 4 0 0,1 1 96 0,1 3 0 15,0 1 16-15,0 0 0 0,4 0 352 0,-3 3 64 16,-1-3 16-16,2-1 0 0,2 1-416 0,-1 0-80 15,1 3-16-15,-2-3 0 16,5-3-464-16,-1-2-112 0,3 0 0 0,-4-7-16 16,8-4-304-16,-4-7 0 0,3-3 0 0,3-5 0 15,-3-4-272-15,-1-8 32 0,3 1 16 0,-1-3 0 16,1-2-672-16,-2-7-128 0,3 2-16 0,1-6-16 16,-4-4 416-16,2-1 64 0,0 2 32 0,4-10 0 0,-5-4 544 0,1-2 0 0,4-3 0 0,-4-3 0 15,2-6 0-15,0-7 0 0,0 2 0 0,3-3 0 16,2-1 0-16,1 1 0 0,1 10 0 0,3-2 0 15,0 4 144-15,1 6-144 16,-1 8 128-16,-1 5-128 0,0 7 0 0,-6-2 0 0,6 3 0 0,-8 8 0 16,3-2 160-16,-2 3-160 0,3 4 192 0,-3 1-192 15,-4 4 1088-15,0 0 128 0,2 6 0 0,-2 2 16 16,-1 1 112-16,1 3 0 0,-2 6 16 0,-1-1 0 16,2-3-928-16,-3 0-192 0,1 7-48 0,0-2 0 15,1 2-192-15,-3-4 0 0,-3 6 0 0,1 0 0 16,-1-3 0-16,-3 7-240 0,-1-5 48 0,-1 1 16 15,-1 3-272-15,-1-3-64 0,1-2-16 0,-3-4 0 16,1 2-144-16,2-10-32 0,2 0 0 0,2-2-7168 16,0-7-1456-16</inkml:trace>
  <inkml:trace contextRef="#ctx0" brushRef="#br0" timeOffset="129438.77">20466 15942 14735 0,'-3'9'640'0,"1"-2"160"0,-1-2-640 0,1-1-160 16,2-3 0-16,-2-1 0 0,2 4 1120 0,0-2 192 16,-2 5 32-16,-1-2 16 0,-1 4-784 0,3 3-176 0,-5-2-16 0,3 2-16 15,-2 2-368-15,1 4 0 0,-1-1 0 0,-2 6 0 16,2-1 0-16,0-1 0 0,-4 5 0 0,4 1-128 15,1-5 672-15,-5 4 144 0,6 2 16 0,-1-2 16 16,3 0 128-16,-3 4 32 0,2-2 0 0,2-2 0 16,-1 0-496-16,1 0-112 0,0 2-16 0,0-2 0 15,0 4-256-15,1-4 0 16,1-3 0-16,2-1 0 0,-1-4-176 0,2-1 176 16,1 1-192-16,1-4 192 0,0-1-256 0,0 0 48 15,1 1 16-15,3-6 0 0,-3 1 0 0,5 0 0 0,-1-4 0 0,2-2 0 16,0-3-32-16,0 0 0 0,3-3 0 0,4-6 0 31,-2-1-240-31,2-2-48 0,2-2-16 0,-1-7 0 0,-1 3 144 0,2-4 48 0,-2-4 0 0,-2 3 0 0,2-3 336 0,-7 0 0 16,0-2 0-16,-2 2 0 0,0 0 0 0,-3-2 240 15,0-2-48-15,-2 2 0 0,0-1 576 0,-6 2 128 0,3 5 0 16,-4 1 16-16,-4 4-592 0,3 3-112 0,-6 3-16 0,0 2-16 16,-2 6-176-16,-2 3 0 0,1 3 0 0,-4 3 0 15,-2 6 0-15,2-2 0 16,1 8 0-16,-5-4 128 0,4 7-128 0,-3-2 0 0,5 2 144 0,-1 5-144 15,5-4 0-15,1 4 0 0,0 4 0 0,5-2 128 16,2 3 384-16,0 1 64 0,5-3 32 0,4 3 0 16,1 2-144-16,6 1-16 0,1 0-16 0,6-7 0 15,0-2-192-15,6-12-48 0,-1-5 0 0,-28-9-9280 16,0 0-1856-16</inkml:trace>
  <inkml:trace contextRef="#ctx0" brushRef="#br0" timeOffset="130821.92">18786 17639 4607 0,'-10'14'400'0,"5"-6"-400"0,1-2 0 0,-3 1 0 0,6-6 960 0,1 3 96 16,-4-4 32-16,2 5 0 0,-5 2 960 0,2-2 192 0,2 0 32 0,1-5 16 15,2 0-1264-15,0 0-256 0,0-5-64 0,0 0 0 32,2-4-384-32,1 1-64 0,-3-5-32 0,0 5 0 0,-3-3-32 0,3-1 0 0,-2 3 0 0,-2 1 0 31,4 2 0-31,-5-1 0 0,5 2 0 0,-5-4 0 16,1 6 224-16,-2-2 32 0,-1 0 16 0,0 1 0 15,-2-1 128-15,-2 5 32 0,3 0 0 0,-6 0 0 16,2 5-448-16,-1-1-176 0,3 6 128 0,1 6-128 15,0-2 0-15,-3 3 0 0,7 2 0 0,-4 2 0 0,6 0-320 0,1-2 64 16,4-1 16-16,1-1 0 0,6 0-64 0,0-3-16 16,-1 4 0-16,6-4 0 0,-3-2 320 0,-1 2 0 15,4-2-128-15,-3 2 128 0,1-2 0 0,0-1-192 16,2 4 192-16,-2-1-160 0,-1 0 160 0,1 0 0 16,-3-2-144-16,-1-3 144 0,-1 3 0 0,2-3 0 15,-2 0 0-15,2-2 0 0,-1-4 0 0,1 2 0 16,-4 2 0-16,4-5 0 0,-5-2 0 0,-3 3 0 0,3-3 0 15,-8 6 0-15,3-3 0 0,-8 2 0 0,-3-1 0 0,-2 5 0 16,-7-1 0-16,-2 6 0 0,-3 4 0 16,-4-1 0-16,1 0 0 0,-4 1 0 0,1-1 144 15,1-3-144-15,0-5 0 0,1 0 0 0,7-4 0 0,6-7 0 32,5-1-320-32,5-6-128 0</inkml:trace>
  <inkml:trace contextRef="#ctx0" brushRef="#br0" timeOffset="131089.16">19429 17376 21183 0,'-3'3'944'0,"1"2"192"16,-1-1-912-16,1-1-224 0,2-1 0 0,0 2 0 0,0 1 1024 0,-2 4 144 0,1 8 48 0,1 6 0 15,-4 1-608-15,-1 4-112 0,0 3-32 0,1-1 0 16,-3 1-464-16,2-1 0 0,0-2 0 0,-4 3 0 16,4 0-160-16,-4 2 160 0,2-1-128 0,0 4 128 15,4 3 0-15,-4-3 0 0,1 4 0 0,1-5 0 16,5 3-272-16,-7-6 16 0,5 3 16 0,-3-7-7552 31,2-4-1504-31</inkml:trace>
  <inkml:trace contextRef="#ctx0" brushRef="#br0" timeOffset="131602.07">19018 17895 7359 0,'5'8'320'0,"-1"-4"80"0,1 1-400 0,-3-5 0 0,5 4 0 0,-4-4 0 16,4 0 1280-16,9 0 160 0,7 0 32 0,-23 0 16 15,0 0-848-15,106-16-192 0,-106 16-16 0,0 0-16 0,104-31-416 0,-104 31 0 16,0 0 0-16,0 0-176 0,109-49 176 0,-85 40 0 16,-5 0 0-16,2 4-128 0,-4-2 128 0,1 6 0 0,-4 1 0 0,0 0 0 15,-2 1 0-15,2 3 0 0,-2 1 0 0,-1 4 0 32,1-1 192-32,-2 5-48 0,1-1 0 0,-1-2 0 0,2 8 240 0,-3-1 32 15,1 0 16-15,3 1 0 16,-5 1-272-16,1-2-160 0,0 1 192 0,-4 3-192 0,4-2 0 0,-9 2 0 0,3 0 0 0,-3-2 0 31,0 4 0-31,-3 1 0 0,-1 0 0 0,3 2-144 0,-3-5 144 0,-1 2 0 0,0-2 0 0,1-7 0 31,-1 0 0-31,1-2 0 0,4-7 0 0,0 0 0 0,-3-5 0 0,6 0 0 0,-3-5 0 0,2-4-128 16,2 1-80-16,-1-3-16 0,-3-4 0 0,4-3 0 16,1-4-128-16,-3-1-32 15,1-3 0-15,1-6 0 0,1 6 384 0,-2-5 0 16,2-4-144-16,-1 6 144 0,-2 1 0 0,1-2 0 0,1 2 0 0,1 2 0 0,-2 3 304 15,4 1-48-15,2 1 0 0,-2 0 0 0,3 4 320 0,-1 3 64 16,3 0 16-16,-3 5 0 16,2 0-272-16,1 1-64 15,2 4-16-15,-2 2 0 0,0 4-304 0,2 2 0 0,-4 1 0 0,1 2 0 16,3 1 144-16,-5 1-16 0,5 2-128 0,-1 1 192 16,3 2 176-16,3 0 16 0,-1-2 16 15,-1 2 0 1,1-2-1184-16,1-2-240 0</inkml:trace>
  <inkml:trace contextRef="#ctx0" brushRef="#br0" timeOffset="131790.31">20308 17855 6447 0,'-4'1'272'0,"2"-1"80"0,-1 0-352 0,1 0 0 0,2 0 0 0,-1-1 0 16,1 1 1104-16,-2-4 160 0,2 4 16 0,-5 0 16 15,1 5-288-15,1 2-64 0,-3 4-16 0,1 5 0 16,2 3 544-16,-3 3 96 0,3 3 32 0,-6 1 0 0,6 5 192 0,-3 1 32 15,3-1 16-15,1-5 0 0,2 0-960 0,0-8-192 16,0-8-48-16,2-1 0 16,1-2-1216-16,1-6-256 0,5-1-64 0,-4 0-11152 15</inkml:trace>
  <inkml:trace contextRef="#ctx0" brushRef="#br0" timeOffset="132197.62">20611 17806 8287 0,'-4'10'736'0,"-1"-1"-592"0,5 0-144 0,0-6 0 15,0 1 2496-15,0 1 480 0,0 9 96 0,-3 3 0 16,6 1-1168-16,-3 3-240 0,5-6-64 0,-1-6 0 16,1-2-1456-16,0-5-288 0,2-4-64 0,-1-1-16 31,2-1-1088-31,-6 2-224 0,2-5-32 0,-1 6-16 15,-3-6 608-15,0 5 112 0,0-2 32 0,-5 4 0 0,3-1 832 0,0-3 0 16,-1-1 0-16,1-2 128 0,0-2 128 0,2 1 32 0,2-6 0 0,3-4 0 16,-1-1-144-16,3-5-16 0,1-2-128 0,1 3 192 15,-2 0-496 1,2-3-96-16,0 0-32 0,1 0 0 0,2 3 176 0,-3 6 16 0,0-1 16 0,-1 8 0 16,-2 1 224-16,2 6 160 0,-4-1-32 0,1 8 0 15,-2 1 1008-15,3 2 192 0,-6 3 32 0,1-1 16 0,3 7 640 0,-1-6 128 16,-1 8 32-16,2-6 0 0,-1-2-1056 0,1 6-208 15,3-2-32-15,0 3-16 0,-2 1-592 0,4 1-112 16,-6 4-32-16,4 3 0 16,0 3-128-16,-2-1 0 0,2 7-192 0,-2-4 192 0,-1 2-192 0,1-5 192 15,0-5-160-15,4-6 160 16,0-4-832-16,3-8-64 0,2-5 0 0,3-9-7824 16,1-8-1568-16</inkml:trace>
  <inkml:trace contextRef="#ctx0" brushRef="#br0" timeOffset="132752.31">21275 17445 15599 0,'9'-5'688'0,"-8"2"144"0,5 3-656 0,-6 3-176 0,0-1 0 0,0 1 0 16,0 3 1440-16,-4 2 256 0,1 5 48 0,1 7 16 15,-7 0-32-15,2 2 0 0,-3-4 0 16,1-1 0-16,-3 0-1184 0,-2-4-240 0,2-3-48 0,-4 2-16 0,4-3-240 0,-2 0 0 16,-4-4 0-16,3 7 0 0,1-1 0 0,0 1 0 15,0 2 0-15,-4 1 0 16,6-1 0-16,2 4 0 0,1 1 0 0,2 2 0 15,2-2 1216-15,5 2 320 0,0 2 48 0,0-6 16 32,3 0-1920-32,6-3-384 0,-2-2-80 0,5-6-16 0,0 2 1392 0,2-4 288 0,4-4 48 0,-4-4 16 15,3-4-800-15,4-1-144 0,-2-5 0 0,2-3 0 32,-21 17-1024-32,0 0-112 0,68-61-16 0,-47 35-16 15,0 3 448-15,-2-5 80 0,-1 2 32 0,-6-4 0 0,2-1 608 0,-6 3 0 0,1-2 0 0,-5 3 0 0,1-3 0 0,-3 2 0 0,1 2 144 0,1 2-16 31,-4 6 0-31,0 4 0 0,0 6 0 0,-4 2 0 0,1 6-128 16,1 6 0-16,-2 2 0 0,1 10 0 16,1-1 176-16,-1 6-48 0,1 3 0 0,2 5 0 0,0 8 304 0,0 1 48 0,2 5 16 0,1 2 0 15,2 7-208 1,1 7-32-16,2 5-16 0,1 4 0 0,-2-2-240 0,2-7 0 16,-4 0 0-16,-5-7 0 0,0-7 0 0,-4-6 0 15,-3-2 0-15,-1-4 0 0,-4-4 0 0,-6 0-192 16,-5-1 48-16,1-6 0 0,-3 2-592 0,3-1-112 0,-6-6-32 0,7-2 0 15,-2-4 304 1,6-8 48-16,1-2 16 0,6-6 0 0,1-2 96 0,6-4 32 0,1-3 0 0,4-6 0 0,5 1 48 0,-2-2 16 31,7-6 0-31,2 1 0 0,3-9 320 0,-17 33-144 16,46-68 144-16,-46 68 0 0,48-70 0 0,-48 70 0 16,56-78 0-16,-56 78 0 0,58-80 0 0,-58 80 0 15,57-80 0-15,-57 80 0 0,52-70 0 0,-52 70 0 16,0 0 0-16,81-92-160 15,-81 92-1088-15,0 0-224 0,78-86-32 0,-78 86-7808 0</inkml:trace>
  <inkml:trace contextRef="#ctx0" brushRef="#br0" timeOffset="132946.04">20635 17247 27647 0,'-19'17'2448'0,"10"-8"-1952"15,6-9-496-15,10-4 0 0,-2-1 576 0,4 2 32 16,1-6 0-16,-3 4 0 0</inkml:trace>
  <inkml:trace contextRef="#ctx0" brushRef="#br0" timeOffset="135942.97">28324 6039 5519 0,'-6'0'496'0,"3"0"-496"15,-1 0 0-15,3 0 0 0,1 0 1056 0,-4 3 112 16,1-3 32-16,-4 0 0 0,-4 5-720 0,1-1-144 0,-2-1-16 0,1-1-16 15,2 2-304-15,-3 4-192 16,0 1 16-16,2 2 16 0,-3 1 160 0,3 0 224 16,1-2-48-16,1 3-16 15,-1 1 752-15,0-1 160 0,2 3 16 0,-2-2 16 0,2 3-304 0,0 1-64 0,-1 1-16 0,-3 2 0 16,3 2-384-16,-5-1-80 0,1 8 0 0,2-2-16 31,-4-2 64-31,2 0 16 0,-1 4 0 0,3-4 0 0,1 2-128 16,1-2-32-16,1 3 0 0,1-1 0 0,5-2-160 15,1 2 0-15,0 2 0 0,0-1-176 0,5 3 176 16,-3-1 0-16,5 0 0 0,-4 1 0 0,6-1 0 0,1-1 0 0,2 1 0 0,6-8 0 0,-18-23 0 0,0 0 0 16,0 0 0-16,85 75 0 15,-85-75 0-15,0 0 0 16,0 0 0-16,100 17 128 0,-78-19 384 0,1-5 96 16,-1-1 16-16,1-3 0 0,2 2 240 0,-1-3 48 15,2-2 16-15,4 2 0 0,-8-2-480 0,8 2-112 16,1-5-16-16,1-3 0 0,3 3-320 0,-2-4 0 15,3 2 0-15,1-4 0 0,-2 2 0 0,-4 1 0 16,4 0-144-16,-7-1 144 0,1-1 0 0,-2 4 0 16,-3-1 0-16,0-2 0 0,-6 4 0 0,-1-2 0 0,1-2 0 0,-4 0 128 15,-4 2-128-15,-3-2 0 0,-2 4 0 0,-5-3 0 16,-3-1 0-16,-3 4 0 0,-2 0 0 0,-4-6 0 16,1 4 0-16,-6-6 0 0,3 3 0 0,-4-4 0 15,-3 0 0-15,2 1 0 0,2 1 0 0,-4-2 0 16,0 3 0-16,2 0 0 0,-2 2 0 0,2 2 0 15,-2 2 0-15,2 3 0 0,-4-2 0 0,2 2 0 16,4 0 0-16,-4 2 0 0,2 3 0 0,-2 1 0 16,2 3 0-16,-4 1 0 0,2 4 0 0,-2 4 0 15,-1 4 0-15,0 6 0 0,-3 2 0 0,1 3-176 16,0 4-656-16,3 3-128 0</inkml:trace>
  <inkml:trace contextRef="#ctx0" brushRef="#br0" timeOffset="137531.57">20048 15051 1839 0,'4'-6'160'0,"-1"3"-160"0,-3-1 0 0,2 3 0 0,-2-3 512 0,3 1 64 0,1-3 0 0,-3-2 16 16,5-1 176 0,1-3 16-16,-6 5 16 0,3-2 0 0,-1 2 0 0,-3 2 0 15,0 0 0-15,0 1 0 0,0 1 96 0,-3-3 0 16,1 6 16-16,0-3 0 0,2-2 32 0,-1 1 0 0,-3-1 0 0,2-4 0 16,1 4 16-16,-1 0 16 0,-3-2 0 0,1-2 0 15,-1 4-80-15,-2 0 0 16,2-2-16-16,-4 5 0 0,4-1-176 0,-4-1-16 15,0 2-16-15,1 4 0 0,-1-2-144 0,-3 4-16 0,1 1-16 0,-1 2 0 16,0 2-64-16,-2-4-16 0,4 3 0 0,-6 5 0 0,5-3-288 16,-4-5-128-16,4 4 128 15,-1 0-128-15,3-1 304 0,1 1-32 0,1 0 0 0,0 3 0 0,2-3-32 0,-1-1-16 16,3 3 0-16,3-2 0 0,-5-1-224 0,5 5 0 16,-2-5 0-16,2 6 0 15,2-2 0-15,3-1 176 0,-3-2-176 0,5-1 160 16,5-4-160-16,2 1 128 0,1-2-128 0,3-3 128 15,1 0-128-15,4 0 0 0,-1-3 0 0,-1 3 0 0,2 0 0 0,-1 0 0 16,-2 3 0-16,1 1 0 0,-2 1 0 0,-2 4 0 0,-1 1 0 0,-2 2 0 16,-2 2 0-1,-3 4 0-15,-4-1 0 0,-2 6 0 0,3-2 448 0,-6 1 64 16,0 5 16-16,-6-5 0 0,3-1 272 0,-2-2 48 16,-2 2 16-16,1-3 0 15,-2 1-368-15,-4-2-80 0,1-1-16 0,-6-6 0 0,-1 4-256 0,-4-2-144 16,-8-6 160-16,2-3-160 0,-7-3 144 0,-3-9-144 15,-2-5 128-15,-2-6-128 0,0-7-128 0,7-4-128 16,4-4 0-16,5-5-16512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10T21:06:20.9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25887 4971 13823 0,'-12'-17'1216'0,"7"6"-960"0,2 4-256 0,1 7 0 0,2-1 800 16,-4-6 112-16,-3-2 32 0,-3-10 0 15,-8-2-944-15,1-5-272 0,-6 3-16 0,2 4 0 32,-6 1-544-32,0 3-128 0,1-3 0 0,-5 3-16 0,0-1 672 0,-1 2 144 15,-1 2 32-15,2-2 0 0,-1 5 384 0,-2 1 64 0,2-1 32 0,-3 0 0 16,4 0 176-16,0 4 48 0,-1 2 0 0,3-3 0 16,-3 3-432-16,-1 3-144 0,0 0 0 0,-2 3 144 0,4 3-144 0,-4 1 0 15,-3 1 0-15,-2 3 0 16,-2 6 0-16,-2 1 0 0,1 4 160 0,-6 4-160 0,-3 1 464 0,-3 4-16 0,0 4 0 0,1 0 0 15,5-1-144-15,-3 1-48 16,3 2 0-16,0-6 0 0,0 1-256 0,6-3 0 16,-3-3 0-16,3 0 0 0,-1-3 384 0,-1 0 0 0,1 3 16 0,-3-4 0 15,2-1 848-15,5 2 160 0,-2 3 48 16,6 0 0-16,-1 9-192 0,4-2-48 0,1 5 0 0,6 6 0 16,4 0-496-16,1 1-96 0,3 7-32 0,4-7 0 15,4 4-416-15,1-9-176 0,9-40 128 0,-8 84-128 16,8-84 0-16,-6 75 0 0,6-75 0 15,0 73 0-15,0-73 0 0,9 68 0 0,-9-68 160 0,14 73-160 16,-14-73 448-16,17 71 0 0,-17-71-16 0,0 0 0 0,37 105-256 0,-37-105-48 16,0 0-128-16,52 85 192 0,-52-85-192 0,0 0 0 15,66 66 128 1,-66-66-128-16,0 0 224 0,93 70 0 16,-93-70 0-16,70 49 0 0,-70-49-96 0,76 54 0 0,-76-54-128 0,70 56 192 15,-70-56-192-15,75 54 0 16,-75-54 0-16,76 52 0 0,-76-52 320 0,89 40-16 15,-89-40-16-15,105 36 0 0,-49-23 16 0,3-8 0 16,4-2 0-16,-2-6 0 0,0 3-176 0,-4-5-128 16,-5 1 192-16,6-5-192 0,-1 2 192 0,3-5-192 0,4 4 192 15,-1-5-192-15,7-1 128 0,1 2-128 0,4 2 0 0,-4-2 0 16,-3-2 0-16,-1 1 0 0,1 0 0 0,1-5 0 16,-3 4 0-16,9-3 0 0,2 5 0 0,1-6 0 15,4 2 0-15,-1-4 0 0,-5-1 0 0,3-2 0 16,-4 0 0-16,1-3 128 0,1 0-128 0,-2-5 160 15,-2-1-160-15,-5-6 128 0,-4 2-128 0,-4-8 128 16,-6-5-128-16,-9 0 0 0,2 2 0 0,-7-3 0 16,-5 1 0-16,0-7 0 0,-2 4 0 0,0-7 0 15,-5 3 0-15,-2 2 0 0,-5 2 0 0,-7 3 0 16,-4-3 0-16,-6 1 0 0,-1-1 0 0,-6 0 0 0,-2 0 0 16,-4 3 192-16,-3 0-64 0,-6 0 0 0,-1 1 16 0,-7 1 0 15,-5-2 0-15,-9 7 0 0,0 0-144 0,-13 6 0 16,-8-3 0-16,-14-1 0 0,-3 0-192 0,-11 0 0 15,-9 5-16-15,-3 0 0 0,-1-1 80 0,-8 1 128 16,-3 4-208-16,-11 5 80 0,-9-1 128 0,-4 8 0 16,-4 4 0-16,-13 6 0 0,-1 4-160 0,-7 5 0 15,-7 3 0-15,-3 6 0 16,-1 5-928-16,-10 14-192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10T21:09:13.2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2603 12670 18431 0,'-19'5'1632'0,"1"-2"-1312"0,10 1-320 0,3-2 0 16,5-2 848-16,-13 6 112 15,-4 0 0-15,-9 8 16 0,-13 0-400 0,-1 3-96 0,4-1-16 0,-1-6 0 16,8 2-464-16,2-3-160 16,-1-4 0-16,4 0 0 0,1-1 32 0,3-4 0 0,2 3 0 0,-1-3 0 15,-4-3 128-15,1 3 0 0,-3 0 0 0,3 0 0 16,-1 0 576-16,0 3 32 15,-1-1 16-15,5 2 0 0,-2 1 272 0,3 4 48 0,3-2 16 0,2 0 0 16,5 1-512-16,-1 4-112 16,4 2-16-16,-4 4 0 0,9-18-320 0,-3 47 0 15,3-47 0-15,-11 62 0 0,8-23 0 0,-3 1 0 16,3 2 0-16,-4-1-128 0,2 1 128 0,1 0 0 16,3 0 0-16,-3 1-128 0,2 1 128 0,2-44 0 0,6 87 0 15,-6-87-128-15,10 89 128 0,-10-89 0 0,19 89 0 0,-19-89 0 16,28 97 0-16,-28-97 224 0,35 101-48 15,-35-101-16-15,35 101 256 0,-35-101 48 16,36 98 16-16,-36-98 0 0,47 96-48 0,-47-96-16 0,60 85 0 16,-60-85 0-16,73 84-224 0,-73-84-64 0,89 80 0 0,-89-80 0 15,101 78-128-15,-101-78 0 0,111 63 0 0,-50-39 0 16,6-5-352-16,-1-1 48 0,9-6 16 0,-6-7 0 16,-1-5 288-16,-3-3 0 0,-6-3 0 0,-3 1 0 15,-4-2 352-15,2-3 128 0,-3-2 32 0,-1-6 0 16,4 4-256-16,0-8-32 0,2-5-16 0,-4 1 0 0,-3-5-208 15,-4 0 0-15,-1-8 0 0,-4-1 0 16,-2-3-816-16,-3-3-144 0,2 3-48 0,-11-6 0 0,0 0 880 0,-3-3 128 16,-6 0 0-16,-5-7 160 0,-1-2 768 0,-2-9 160 15,-4-1 16-15,-2-4 16 0,-3 3-784 0,0-1-144 16,-5 2-48-16,-4 1 0 0,1 2 112 0,-8-2 0 16,2-1 16-16,-3-2 0 0,-3 1-16 0,-9 3-16 15,-3 1 0-15,-2 3 0 0,-3 6-48 0,-3-2 0 16,-4 4 0-16,-3-4 0 0,-5-5-192 0,-6 5 0 15,-1 3 0-15,-7 9 0 0,0 4 0 0,-7 5 0 0,-4 2 0 0,-7 12 0 16,-8 6 0-16,-9 14 0 16,-14 9-208-16,-7 11 64 15,-4 16-816-15,-15 15-144 0,-12 16-48 0,-13 14-9408 16,10 5-1904-16</inkml:trace>
  <inkml:trace contextRef="#ctx0" brushRef="#br0" timeOffset="11841.56">5452 10418 13823 0,'-22'-6'1216'0,"6"1"-960"0,5-2-256 0,3 5 0 16,8 2 576-16,0 0 80 0,-13-8 16 0,5 4 0 15,-6-5-112-15,-4-1-32 0,-3-2 0 0,2 0 0 16,-2 1-320-16,2 2-64 0,-2 1-16 0,7-1 0 15,-3 4 880-15,5-2 160 0,1 2 48 0,11 5 0 0,-8-13-96 0,8 13-16 16,-9-8 0-16,9 8 0 16,-9-14-448-16,9 14-80 0,-9-23-32 0,9 23 0 0,-8-26-544 0,3 12 0 15,1-3 0-15,-1-1 0 0,1 1 0 0,4 17 0 16,-3-28 0-16,3 28 0 0,-5-30-144 16,5 30 144-16,-6-29-128 0,-2 15 128 0,1 0-128 0,-2 2 128 15,-1-2-128-15,-4 0 128 0,-4-4 0 0,-5 4-128 16,-3-1 128-16,-3 1 0 0,-3 2-320 0,-8 1 32 15,-3 3 0-15,-3 4 0 0,3-1 80 0,-6 1 16 16,2 4 0-16,5 0 0 0,4 4 432 0,1 1 80 0,2 4 32 0,1-1 0 16,2 1 384-16,1 3 80 15,1-1 16-15,-1 1 0 0,-4 2-208 0,0-5-48 16,-1 5 0-16,-8-2 0 0,0 2-128 0,-4-2-48 0,-1 5 0 0,5 1 0 16,4 1 256-16,0 2 48 0,5 1 16 15,4 5 0-15,10 2-192 0,7-1-32 0,9 7-16 0,5-35 0 16,-4 63-480-16,4-63 128 0,13 69-128 0,-13-69 0 15,22 66 0-15,-22-66-192 0,19 72 48 0,-19-72 0 16,23 66 144-16,-23-66 0 0,26 70 0 0,-26-70-128 16,30 75 128-16,-30-75 0 0,38 78 0 0,-38-78 128 0,45 85-128 0,-18-38 0 15,-1-1 128-15,5 2-128 16,4 1 0-16,-2 3 0 0,5 1 0 0,-3-5 0 0,5-8 0 0,-40-40-256 16,75 75 64-16,-75-75 0 15,84 63 192-15,-84-63-208 0,92 49 80 0,-92-49 128 0,98 35 0 0,-98-35 160 16,101 12 16-16,-101-12 0 0,103 0 80 0,-103 0 32 15,97-18 0-15,-97 18 0 0,93-29-144 0,-46 6-16 16,-4 4-128-16,1-7 192 0,1 0-192 0,-1-6 144 16,6-2-144-16,2-5 128 15,4-3-128-15,2-8 0 0,-1-4 0 0,-6-4 0 0,-1 6 0 0,-4-2 0 0,-3-1 0 0,-3-3 0 16,-1 4 0-16,-3-7 0 0,-1 2 0 0,-4-6 0 16,-4 3 0-16,-5-4 0 15,-4-1 0-15,-10-2 0 0,-2 2 0 0,-12-2-176 16,-11-3 176-16,-18-2-128 0,-10-1-16 0,-28 7 0 0,-20 3 0 0,-41 11 0 31,-38 7-288-31,-36 19-48 0,-29 14-16 0,-31 20-16160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08T21:03:34.6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12980 3931 4991 0,'0'0'0'16,"0"0"0"-1,0 0 0-15,0 0 0 0,0 0 0 0,0 0 0 16,38-36 0-16,-38 36 0 0,0 0 0 0,41-35 0 16,-38 21 0-16,-6 5 0 0</inkml:trace>
  <inkml:trace contextRef="#ctx0" brushRef="#br0" timeOffset="613">12937 4088 6447 0,'0'2'576'0,"0"-2"-576"16,0 0 0-16,0 0 0 15,0 0 640-15,0 0 32 0,0 3 0 0,0-3 0 0,1 0-368 0,5 0-80 0,-3-3-16 0,-3 3 0 16,0 0-208-16,24-32 0 0,-15 15 0 0,0 0 0 16,0-1 0-16,-4 1 0 15,2 3-128-15,-5-4 128 16,-1 4 320-16,-1 2 128 0,0 2 32 0,-1 1 0 0,1 0 640 0,-2 1 128 0,2 2 32 0,0 0 0 0,0 6-224 0,0-2-32 15,0-2-16-15,0 4 0 0,2 4-768 16,-1-2-240-16,1 1 128 0,1 0-128 31,3 3-336-31,-1-1-128 0,-5-5-32 0,0 0 0 0,0 0 272 0,0 0 48 0,40 40 16 0,-40-40 0 0,0 0-96 16,19 38-32-16,-14-19 0 0,1 2 0 0,-3 2 288 0,1 3-160 16,-3 5 160-16,3 1-128 15,-2 6 256-15,1 2 64 16,1 0 16-16,-4 4 0 0,1 8 352 0,3-7 64 0,1 4 16 0,0-2 0 0,2-2-16 0,-2 4 0 31,2-2 0-31,0 2 0 0,2 0-624 0,0 0 0 16,0 3 0-16,-3-7 0 0,0 4 0 0,2-6 0 0,-4 6-128 15,1-5 128-15,-1-4 0 0,-3-2-128 0,3-1 128 0,-4 3 0 16,0-2 0-16,0-3 0 0,2-4 0 0,-1 4 0 16,5-4 0-16,-5-3 0 0,3-2 0 0,-1-5 0 31,2-7-288-31,-1 4-128 0,-2-1-32 0,1-3-8384 0</inkml:trace>
  <inkml:trace contextRef="#ctx0" brushRef="#br0" timeOffset="1555.34">13102 3696 7359 0,'-9'5'656'0,"1"-1"-528"16,4-1-128-16,2-1 0 0,4-2 912 0,2 0 160 0,1 0 16 0,-5 0 16 16,0 0-624-16,0 0-128 0,0 0-32 0,84-2 0 15,-84 2-320-15,0 0 0 0,0 0-192 0,83-7 64 0,-83 7 128 0,0 0 176 16,0 0-48-16,0 0 0 16,93 0 544-16,-93 0 96 0,0 0 32 0,0 0 0 0,0 0-128 0,95 13-32 15,-95-13 0-15,0 0 0 16,0 0 80-16,103 5 16 0,-103-5 0 0,0 0 0 0,98 3-160 0,-98-3-48 15,87-3 0-15,-87 3 0 0,89-5-304 0,-89 5-64 16,85-13-16-16,-85 13 0 16,82-14-144-16,-82 14 0 0,75-8 0 0,-75 8 0 15,0 0-192-15,103-4 192 0,-103 4-160 0,0 0 160 0,90 9 0 0,-90-9 0 16,0 0-128-16,95 3 128 0,-95-3 272 16,0 0 112-16,109-3 0 0,-109 3 16 0,75-14 80 0,-75 14 16 15,68-21 0-15,-68 21 0 0,66-23-496 0,-66 23 0 16,65-26 0-16,-65 26 0 0,61-26 0 0,-61 26-128 0,0 0 128 0,73-28-160 15,-73 28 160-15,0 0-192 0,0 0 192 0,0 0-192 16,77-12 192-16,-70 16 0 0,0 1 0 0,-4 4 0 16,-1-1 0-16,-2 4 0 15,0 6 0-15,-2 1 0 0,0 2 272 0,1 5-16 16,1 2 0-16,0 2 0 0,3 1-256 0,4 4 160 16,0 1-160-16,7-1 128 0,-2 5 0 0,-3-5 0 15,0 5 0-15,1 0 0 0,2 12-128 0,-3 1 0 0,-4 4 144 0,1 4-144 16,0 2 128-16,-6 0-128 15,2-3 160-15,2-2-160 0,-4-2 592 0,-6-2 32 16,6-2 0-16,-3 2 0 0,0-2-64 0,1 2-16 0,-2-2 0 0,-1 2 0 16,-2-1-544-16,2-5 0 0,0-4 0 15,-1-4 0-15,3-5 0 0,-2 0 0 0,1-4 0 0,-1 0 0 0,2-4 0 0,3-1 0 16,-4-4 0-16,2-1 0 16,2 2 0-16,-3-2 0 0,3 1 0 0,-5 1 0 15,1 0 0-15,-1-2 0 0,0 1 0 0,-2-4 0 16,1-1 0-16,-6 0 0 0,4 1 0 0,-3-4 0 0,2 0 0 0,1-6 0 15,-1 1 0-15,0-5 0 16,2 1 0-16,-1 0 0 0,-1-1 0 0,0-1-144 0,-1-1 144 16,-4 1 0-16,2-3 0 0,-2 4 0 0,0-2 0 0,-2-2-128 15,2 0 128-15,-7 0 0 0,4 0 0 0,-3-2 0 16,1-2 0-16,-2 4 0 16,1-3 0-16,-3-2 128 0,0 5-128 0,-3-4 128 0,-2 2-128 0,-1 2 0 15,-8 0 128-15,-1 2-128 0,-8-2 256 16,-1 4-32-16,-2 4 0 0,-3-2 0 0,3 2-80 0,-5 1-16 15,2 3 0-15,-5 2 0 0,-4 0 32 16,-2 3 0-16,-3 1 0 0,-6-1 0 0,-1 1 0 0,5-10 0 16,7-2 0-16,9-6 0 0,3-6-160 0,18-8-256 15,8-6 64-15,16-17-14592 16</inkml:trace>
  <inkml:trace contextRef="#ctx0" brushRef="#br0" timeOffset="2947.69">14365 6267 15663 0,'-13'0'1392'0,"7"0"-1120"0,1-4-272 0,5 4 0 0,5-1 160 0,-3-3-32 0,5 1 0 0,-7 3 0 31,0 0-416-31,0 0-96 0,66-40 0 0,-66 40-16 16,0 0-1472-16,0 0-304 0,0 0-48 0,4-19-16 16,-20 19 1360-16,-3 0 272 0,-2-4 48 0,-2 4 16 15,-1 0 1504-15,1-3 288 0,4 3 64 0,2-6 16 16,-1 3 576-16,4-6 112 0,-3 4 32 0,3-4 0 15,2-1-1152-15,0-2-240 0,1-1-32 0,2-1-16 16,1-3-608-16,-5 3 0 0,5 2 0 0,-4-2 0 0,1 2-160 0,-1 3 0 16,1 0 0-16,-4 8 0 0,-1-3-96 15,-1 4 0-15,4 4-16 0,-6 1 0 0,4 4 272 16,-5 4-160-16,3 5 160 0,-4-1-128 0,0 6 128 0,-1 1 0 16,-1 4 0-16,0 4-128 0,1 2 128 0,-1-2 176 15,4 3-48-15,3-4 0 0,-1 4 576 0,8 0 128 16,-3-4 0-16,7-5 16 0,1 0 416 0,8-3 80 15,4-6 0-15,1-3 16 0,-9-14-592 0,0 0-128 16,0 0-32-16,68 26 0 0,-68-26-608 0,0 0 0 16,0 0 0-16,96-43 0 15,-96 43-336-15,49-45-144 0,-29 18-32 0,3-4 0 16,-4 1-16-16,-1-3-16 0,-3 0 0 0,1 0 0 16,-4 4-224-16,0 2-64 0,-3-4 0 0,0 1 0 0,-4 3 496 0,4 0 80 0,-6 1 32 15,4 0 0-15,0 0 224 0,2 7 0 0,1-2 0 0,3 4 0 16,-13 17 0-16,0 0 0 0,0 0 0 0,0 0 0 15,62-32-160-15,-62 32 16 0,0 0 0 0,33 35 0 16,-24-14 144-16,0-2-208 0,-2 7 80 0,0 6 128 16,-2 6 288-16,0 2 176 0,2 5 48 0,-5 4 0 15,1 0 96-15,-1-2 32 0,0 2 0 0,5-13 0 16,0-3-640-16,3-14-240 0</inkml:trace>
  <inkml:trace contextRef="#ctx0" brushRef="#br0" timeOffset="3997.07">15547 4205 11967 0,'-5'3'1072'0,"5"2"-864"16,0-5-208-16,1 0 0 0,3 0 1152 0,-4 4 176 15,3 1 32-15,3-1 16 0,2 4-608 0,-2 1-128 16,1 0-32-16,-2-1 0 0,-3 1-608 0,-1 2 0 0,-2 1 0 0,-5 0 0 16,1 2 0-16,-4 0 0 0,-3 3 0 0,2 1-192 15,-6 3 320-15,2-2 48 0,0 3 16 0,0 5 0 16,2-1 656-16,0 5 144 0,3 2 32 0,0 0 0 16,2 2-32-16,4 5 0 0,-1 0 0 0,4-2 0 15,4-1-656-15,-4-2-128 0,3-4-16 0,3-1-8224 16,-6-7-1632-1</inkml:trace>
  <inkml:trace contextRef="#ctx0" brushRef="#br0" timeOffset="4509.46">15774 4335 22111 0,'-20'9'976'0,"6"-4"208"0,6 1-944 0,2-3-240 0,6 2 0 0,0-5 0 0,0 4 864 0,2 1 128 16,-2 4 32-16,4 3 0 16,-4 5-1456-16,0 1-272 0,-6 1-64 0,3 2-16 15,-6 1-944-15,1 1-192 0,-1 3-48 0,0-3 0 16,0 1 992-16,1-1 192 0,2 5 32 0,-2-2 16 0,3 0 736 0,1 0 0 0,1 0 128 0,1-7-128 15,0 2 336-15,0-3-32 0,2-1-16 0,0-8 0 16,2 1-288-16,0-1 0 16,0-6 0-16,1 1 0 0,-3-2 224 0,4-8-16 0,1 3 0 15,-2-6 0-15,2 4-208 0,1-4 144 16,2-5-144-16,-2 0 128 0,2-3-128 0,5-4-176 0,-5-2 48 0,4-3 0 16,2-5-80-16,4 1-16 0,1-3 0 0,4-5 0 15,1-6 224-15,2-4 0 16,6-1 0-16,-6-3 0 0,0 3 0 0,2 0 208 0,-6 6-64 0,-1 8-16 15,2 7-128-15,-9 7 0 0,2 4 0 0,-16 17 0 0,0 0 240 0,0 0 64 16,0 0 16-16,0 0 0 0,0 0 1152 0,80 3 224 16,-72 6 48-16,-8-9 16 0,0 0-272 0,35 43-48 15,-35-43-16-15,25 40 0 16,-25-40-832-16,24 40-160 0,-24-40-48 0,23 53 0 16,-15-31-560-16,-4 4-112 0,1 4-32 0,-1-2 0 15,-3 3-272 1,3-5-64-16,-4 1-16 0,0-5 0 0,3 1 144 15,3-6 16-15,-3-1 16 0,2-6 0 0,1-1-1504 0,-3-5-304 0</inkml:trace>
  <inkml:trace contextRef="#ctx0" brushRef="#br0" timeOffset="4803.17">16521 3658 20271 0,'-12'7'1792'0,"7"-5"-1424"16,5 1-368-16,0 1 0 0,5-3 1792 0,-5 3 272 15,3 1 64-15,-3 7 16 0,0-12-1328 0,11 37-272 16,-11-37-48-16,12 43-16 16,-12-43-976-16,10 47-192 0,-6-24-32 0,-1 0-16 15,-3 3-80-15,0 0-16 0,0 0 0 0,-3 2 0 0,6 7 624 0,-6 5 208 0,1 0-144 16,2 7 144-16,0 2 624 0,2 5 208 15,-2 7 32-15,0 0 16 0,3-2-272 0,-3-4-48 16,2-1-16-16,0-5 0 0,3-5-544 0,-1-4 0 0,3 0 0 16,1-5 0-1,1-4-704-15,-2-5-256 0,-7-26-64 0,9 40-10816 0</inkml:trace>
  <inkml:trace contextRef="#ctx0" brushRef="#br0" timeOffset="5064.83">16324 4081 27647 0,'-31'12'1216'0,"12"-3"256"0,6 0-1168 0,5-4-304 16,4-5 0-16,8 0 0 0,-1 3 1088 0,4-3 144 15,-7 0 48-15,0 0 0 0,0 0-1056 0,82 9-224 0,-82-9 0 0,0 0 0 31,101-12-960-31,-101 12-144 0,77-18-48 0,-77 18 0 16,78-22 592-16,-78 22 112 0,80-31 32 0,-80 31 0 0,79-39 416 0,-79 39 0 0,83-40 0 0,-83 40 0 31,77-45-352-31,-77 45-96 0,70-44 0 0,-70 44-7168 16,57-43-1408-16</inkml:trace>
  <inkml:trace contextRef="#ctx0" brushRef="#br0" timeOffset="5297.46">15559 3799 29487 0,'-47'3'2624'0,"21"1"-2112"16,9-4-512-16,8 0 0 0,9-4 1072 0,3 1 96 15,6 1 32-15,0-5 0 16,3-7-1760-16,-12 14-336 0,37-26-80 0,-20 9-16 0</inkml:trace>
  <inkml:trace contextRef="#ctx0" brushRef="#br0" timeOffset="6317.14">13879 4048 4607 0,'-14'-3'400'0,"7"3"-400"0,2 0 0 0,3-4 0 16,4 4 1968-16,2 0 304 0,-3 0 64 0,6-2 16 15,-1-1-3152-15,-6 3-624 0,0 0-128 0,0 0-32 16,0 0 1232-16,0 0 352 0,27-26-144 0,-32 22 144 16,0-5 0-16,-4 4-128 0,1 0 128 0,2 2 0 15,-2 1 1840-15,2-2 480 0,3 1 112 0,3 1 16 16,0 2-160-16,0-3-48 0,3 3 0 0,4-4 32 0,4-1-1312 0,-11 5-256 16,0 0-48-16,0 0 0 15,80-31-352-15,-80 31-80 0,66-35-16 0,-66 35 16 0,75-39-352 0,-75 39-80 16,72-31-16-16,-72 31 32 0,0 0-176 0,87-28-16 15,-87 28-16-15,0 0 16 16,0 0-128-16,89-12 0 0,-89 12-16 0,0 0 16 16,0 0 288-16,0 0 64 0,75 9 16 0,-75-9 144 0,0 0-256 0,0 0 64 15,0 0 0-15,0 0 32 0,0 0-32 0,0 0-16 16,50 40 0-16,-55-28 16 0,0 2-48 0,-4 3 0 0,-3-3 0 0,1 7 32 16,-3 2 208-16,-1-1 208 15,1 3-32-15,-4-3 0 0,4 5 272 0,-1-5 64 16,-1 6 16-16,4 2 0 0,-6-2 16 0,4 1 0 0,-1 3 0 0,-1-1 0 15,-1-2-32-15,1 6 0 16,-2-3 0-16,3-1 0 0,-1 0 64 0,0-5 16 0,1 1 0 16,3-5 0-16,1 1-448 0,2-6-144 0,4-4 0 0,2-5 0 15,3 1-832-15,-4-4-288 0,4 2-48 0,0-2-10448 16</inkml:trace>
  <inkml:trace contextRef="#ctx0" brushRef="#br0" timeOffset="6590.12">14029 5102 23039 0,'-14'1'1024'0,"2"-1"192"0,3 0-960 0,6 0-256 15,3 0 0-15,2-1 0 0,-1-3 384 0,3 1 48 16,5 1 0-16,-1-5 0 16,-8 7-800-16,0 0-144 0,0 0-48 0,0 0 0 15,66-23-912-15,-66 23-176 0,0 0-32 0,0 0-16 0,0 0 1264 0,0 0 256 16,0 0 176-16,0 0-7312 0</inkml:trace>
  <inkml:trace contextRef="#ctx0" brushRef="#br0" timeOffset="57313.43">1596 4314 7359 0,'0'0'656'0,"5"-26"-528"15,-5 26-128-15,0 0 0 0,19-28 448 0,-19 28 64 0,0 0 16 0,33-22 0 16,-7 4-320-16,6-8-64 0,-1 0-16 0,-3 5 0 16,-4 2-400-16,-24 19-96 0,23-26-16 0,-23 26 0 15,0 0 1728-15,0 0 320 0,0 0 80 0,0 0 16 0,-31-12 800 0,31 12 144 16,-35 8 48-16,35-8 0 0,-40 9-688 0,40-9-128 15,-38 18-16-15,38-18-16 16,0 0-976-16,-37 22-192 0,37-22-32 0,0 0-16 0,0 0-560 0,0 0-128 16,0 0 0-16,0 0 0 15,28 42-384-15,-28-42-48 0,38 11-16 0,-38-11 0 16,45 12 240-16,-45-12 32 0,56 8 16 0,-56-8 0 0,61 9 304 0,-61-9 64 16,72 9 16-16,-38 0 0 0,7 1 64 0,0 2 16 15,3 6 0-15,3 1 0 16,-3 2 0-16,1-2 0 0,-2 7 0 0,1 0 0 0,1 5-304 0,-5 4 160 15,4 4-160-15,-4-3 128 0,5 8-368 0,2 1-80 16,2-1 0-16,3 3-16 16,-3-2-352-16,9 2-64 0,-1 2-16 0,-1 1 0 15,7 1-176-15,-4-6-32 0,0 0-16 0,4-1 0 16,-2-4 400-16,5 3 80 0,0 1 0 0,6-8 16 0,3 3 672 0,0-8 128 0,3 1 16 0,2-1 16 16,-1-2 432-16,3 1 64 0,5-2 32 0,5-2 0 15,0 0-512-15,1-3-96 0,-4-1-32 0,-6 1 0 16,-6-2-1376-16,-4 2-288 15,-10-2-48-15,-2-2-16 0,-2 2-288 0,0 0-48 16,-1 1-16-16,-1-3 0 0,-3 2 960 0,0-2 176 0,-3-1 32 0,-2 3 16 16,0 1 672-16,-1 1 0 0,1 3 0 0,0 4 0 15,3-2 0-15,1 1 0 0,4-3-176 0,-5 0-7040 16</inkml:trace>
  <inkml:trace contextRef="#ctx0" brushRef="#br0" timeOffset="57790.02">5328 4672 28559 0,'0'0'1264'0,"0"0"272"0,0 0-1232 0,0 0-304 15,0 0 0-15,0 0 0 0,0 0 256 0,0 0-16 16,-47 0 0-16,47 0 0 16,-50 20-1712-16,50-20-352 0,-79 35-64 0,27-16-16 15,-2 2 640-15,-3-2 128 0,-10 6 32 0,1-1 0 0,-3 1 2192 0,-1 1 448 0,2 2 96 0,-5 1 16 16,1 3-208-16,-8 2-32 0,-9 3-16 0,-12 3 0 16,-9 0-752-16,-10-2-160 0,-2 2-32 0,-7 6 0 15,-3 1-288-15,-9 2-160 0,-1 5 160 0,1-2-160 16,0 12 192-16,-7-1-48 0,-4 3-16 0,8 0 0 15,6 4 192-15,6 1 48 0,4 10 0 0,10-3 0 16,12-1-176-16,13 1-16 0,13 0-16 0,10-6-15088 16</inkml:trace>
  <inkml:trace contextRef="#ctx0" brushRef="#br0" timeOffset="95395.7">12736 7349 10127 0,'-5'3'896'0,"3"-3"-704"0,4 0-192 0,3 0 0 0,-3 0 0 0,1 0-192 16,1 0 32-16,-4 0 16 0,0 0 144 0,0 0 0 15,0 0-144-15,0 0 144 0,0 0 176 0,0 0 96 16,0 0 32-16,0 0 0 0,0 0 656 0,0 0 128 16,0 0 16-16,0 0 16 0,0 0-528 0,0 0-96 15,75-9-32-15,-70 6 0 0,0-4-208 0,2 0-64 16,-2-2 0-16,-1 1 0 0,1-1 224 0,4 4 32 15,-9 5 16-15,0 0 0 0,0 0-128 0,0 0-16 16,0 0-16-16,0 0 0 0,0 0 160 0,0 0 48 16,0 0 0-16,0 0 0 0,54 38 64 0,-51-22 32 15,1 1 0-15,-4 4 0 0,0 5-608 0,0-3 0 0,-4 6 0 0,-1-1 0 16,2 3-128-16,-6 1-112 0,0 3-16 0,1 0 0 16,2-1 256-16,-2 6 256 0,-1-1-48 0,4-3-16 15,1-1 384-15,-1 2 80 0,1-2 16 0,1 5 0 16,1-2-160-16,2 5-16 0,-3-1-16 0,-2 9 0 15,-1-1-320-15,3 6-160 0,-2-2 160 0,1 0-160 16,1 2 144-16,-3-4-144 0,3-1 128 0,-2-4-128 0,1-2 0 0,-1-5 0 16,1-2 0-16,-1-1 0 15,5-2 0-15,-5-1 0 0,2-2 0 0,-1-3 0 16,2-2 192-16,-3-5-32 0,3-3-16 0,1 2 0 0,-3-3 272 16,1-1 48-16,3-3 16 0,0 0 0 0,0-5-288 15,1 3-64-15,1-3-128 0,2-4 192 16,1 2-592-16,0-6-128 0,-5-1-32 0,0 0 0 0,0 0 48 15,0 0 0-15,0 0 0 0,0 0 0 0,75-13 512 0,-75 13 0 0,0 0 0 0,0 0 0 16,0 0 192-16,82-18 64 16,-82 18 0-16,0 0 0 0,0 0 0 0,75 0 0 0,-75 0 0 15,0 0 0-15,71 4-128 0,-71-4-128 0,0 0 176 0,77 5-176 16,-77-5 0-16,0 0 0 0,85 3 0 0,-85-3 0 0,0 0 0 0,98-7 0 31,-98 7 0-31,0 0 0 0,110-17 0 0,-110 17 0 0,82-17 0 0,-82 17 0 0,90-16 128 0,-90 16-128 16,93-16 192-16,-93 16-192 0,90-9 352 0,-90 9-32 15,79 0-16-15,-79 0 0 0,0 0 80 0,106 21 0 16,-106-21 16-16,0 0 0 16,96 35-144-16,-96-35-48 0,0 0 0 0,97 37 0 15,-97-37-208-15,0 0 0 0,103 31 128 0,-103-31-128 0,79 18 0 0,-79-18 0 16,78 17 0-16,-78-17 0 0,0 0 0 0,94 9 0 0,-94-9 0 31,0 0 0-31,0 0 0 0,75 12 0 0,-75-12 0 0,0 0 0 16,0 0 0-16,0 0 0 0,0 0 0 0,0 0 144 15,0 0 208-15,0 0 32 0,0 0 16 0,0 0 0 16,0 0-256-16,0 0-144 0,0 0 160 0,0 0-160 16,70-18 0-16,-70 5 0 0,0-3 0 0,0-3 0 15,0-2 0-15,0-2 0 0,0-6 0 0,-6 1-160 16,3-4 160-16,-2-3 0 0,-2 1 0 0,-2-1 0 16,2 0 0-16,0-2 192 0,-2-3-64 0,4-3 0 15,-4-6-128-15,3-3 128 0,4 0-128 0,-3-2 128 0,1-4-128 0,-1 4 0 16,5-2 0-16,0 4 0 0,-4-2-160 0,4 2 160 15,0 0-192-15,4 1 192 16,-2-1-512-16,1 0 16 0,-3-1 0 0,4 3 0 16,-4-2-80-16,1-1 0 0,5 5-16 0,-3-5 0 15,4 4 16-15,-2 6 0 0,-5 6 0 0,-3 11 0 16,-1 9-192-16,-3 3-48 0,4 5 0 0,-6 4 0 0,0-2 816 0,4 2 384 16,-4 1-48-16,1-1 0 0,1 2-112 0,-2 3-32 0,0 0 0 15,-1 0 0-15,1 0-192 0,-5 3 0 0,2 2 0 0,0-1 0 16,-2 1 0-16,-4-2 0 0,4 3 0 0,1-3 0 15,-3 2 192-15,0-1 160 0,0-4 32 0,3 0 0 16,-1 0 96-16,-4 0 32 0,-3-4 0 0,2-1 0 16,-5 2-256-16,-1-3-32 0,-1 1-16 15,-3-2 0-15,1-1 112 0,-7-1 0 0,-2-2 16 0,-1 3 0 16,-2-4-80-16,-4 3 0 0,4 0-16 0,-3 0 0 16,-1 1-240-16,-1-3 176 0,-8 6-176 15,-1-2 160-15,-3-2-160 0,-1 1 0 0,-1-1-160 0,2 0 160 0,-3 4 288 16,3 0 160-16,1 1 16 0,2 1 16 15,5 1-1648-15,6-1-336 0,6 3-64 0,11-2-7920 16,5-2-1584-16</inkml:trace>
  <inkml:trace contextRef="#ctx0" brushRef="#br0" timeOffset="96267.48">13609 9231 13823 0,'-3'-5'1216'0,"-1"2"-960"0,2 1-256 0,4 2 0 15,2 0 1088-15,-4-4 192 0,0 4 16 0,0-5 16 0,0 5-608 0,0 0-112 16,0 0-16-16,0 0-16 0,0 0-560 0,0 0 0 16,0 0-240-16,0 0 80 15,52 49 160-15,-52-49-192 0,0 0 192 0,17 45-192 16,-17-45 192-16,14 39-160 0,-14-39 160 0,9 43-160 0,-5-20 608 0,1-1 128 16,-5 5 32-16,0-1 0 0,2 5 592 0,-4 4 112 15,2 0 32 1,-4 1 0-16,1 3-368 0,-2-3-64 15,-1 4-16-15,1-5 0 0,-2 3-384 0,2-10-96 16,0-2-16-16,5-3 0 0,0-7-256 0,0-16-144 16,0 0 160-16,0 0-160 0,0 0-192 0,0 0-128 15,0 0-16-15,0 0-16 16,68-4-640-16,-68 4-128 0,29-31-32 0,-29 31 0 16,35-47 384-16,-21 21 80 0,4-2 16 0,-5 2 0 0,-13 26 464 0,35-44 208 0,-35 44-192 0,32-35 192 15,-32 35 0-15,0 0 0 0,0 0 0 0,0 0 0 16,0 0 0-16,73-14 0 0,-73 14 0 0,0 0 0 15,0 0 592-15,36 49 48 0,-27-28 0 0,-4-2 0 16,2 7 176-16,0 4 32 0,0-2 16 0,-7-2 0 16,2 4-512-16,-2-4-96 0,0-2-32 0,-5-3 0 0,0 2 848 15,-2-1 160-15,0-1 48 0,-6-3 0 0,0-1-1280 16,-5 0-240-16,2 3-48 0,1-3-16 16,-3-5 1216-16,3-1 240 0,-5-4 64 0,0-2 0 15,0 0-576-15,-4-5-96 0,0-2-32 0,-3-6 0 16,1-5-768-16,0-9-144 0,-5-4-48 0,8-9 0 15,-1-5-1456-15,8-13-288 0,6-4-64 0,8-11-12272 0</inkml:trace>
  <inkml:trace contextRef="#ctx0" brushRef="#br0" timeOffset="96801.54">15198 8199 1839 0,'-10'-6'160'0,"3"-1"-160"0,2 2 0 0,1 2 0 15,3 3 688-15,-1 0 96 0,0 0 32 0,2 0 0 16,-5 0 1168-16,1 3 256 16,1 1 32-16,3 1 16 0,0-5-656 0,0 0-128 15,0 0-32-15,17 40 0 0,-17-40-416 0,0 0-96 16,23 38 0-16,-23-38-16 0,0 0-208 0,21 45-32 0,-21-45-16 0,12 44 0 0,-7-16-384 0,-1 7-80 15,-2 5-16-15,-2 3 0 0,-2 1-208 0,-2 1 0 16,1-1 0-16,-1-4 0 16,3-2-320-16,1-12-64 0,3-7-16 0,-3-19-10272 0</inkml:trace>
  <inkml:trace contextRef="#ctx0" brushRef="#br0" timeOffset="97212.82">15568 8216 22111 0,'5'9'976'0,"-5"-9"208"0,0 0-944 0,0 0-240 0,0 0 0 0,0 0 0 16,0 0 0-16,0 0 0 0,84 28 0 0,-84-28 0 16,0 0-752-16,57 38-144 0,-57-38-16 0,11 28-16 15,-10-11 1216-15,-4-1 240 0,-2 1 48 0,-2-1 16 0,2 5 560 0,-4 1 96 16,0 1 32-16,0-5 0 15,1-1-192-15,2 0-16 0,6-4-16 0,-3-3 0 0,6-1-928 0,-3-9-128 16,0 0-160-16,0 0 160 16,0 0-1584-16,0 0-192 0,0 0-32 0,0 0-16 15,58-37-352-15,-49 20-64 0,-1-4 0 0,1-4-16 16,0 1 864-16,0-2 176 0,-2-2 48 0,-1 5 0 0,-2-3 800 0,1 4 176 16,-1-4 16-16,-3-1 16 0,3 5 416 0,-2-3 64 15,1 3 32-15,2 4 0 0,-5 18 208 0,16-31 32 16,-16 31 16-16,0 0 0 0,0 0-128 0,0 0-32 15,0 0 0-15,0 0 0 0,45 38 384 0,-45-38 80 0,13 33 16 16,-8-12 0-16,-5-21 288 0,17 49 64 16,-12-23 16-16,2 0 0 0,-1 6-208 0,-1-1-64 0,0 4 0 15,-1 0 0-15,-1-1-256 0,1-2-64 16,-3-1-16-16,3-5 0 16,-4 2-944-16,0-2-192 0,2-5-48 0,-2-3-7696 0,0-18-1536 0</inkml:trace>
  <inkml:trace contextRef="#ctx0" brushRef="#br0" timeOffset="97472.93">16364 7383 25791 0,'-10'13'2304'0,"1"1"-1856"0,9-2-448 0,0-7 0 15,2 4 1920-15,0 5 272 0,-2 12 64 0,-2 14 16 16,2 16-1376-16,2 6-288 0,3 1-48 0,-3 1-16 16,-1-6-1184-16,1-1-256 0,1 1-32 0,-3-4-16 15,4 2 272-15,-2-2 48 0,1 3 16 0,-3 0 0 0,2 1 352 0,1 3 80 16,1 2 16-16,-4-6 0 0,0-1 160 0,2-11 0 16,1-1 0-16,2-10 128 15,2-2-768-15,-7-32-160 0</inkml:trace>
  <inkml:trace contextRef="#ctx0" brushRef="#br0" timeOffset="97722.66">16075 7948 27647 0,'-9'8'2448'0,"6"1"-1952"0,3 0-496 0,3-6 0 16,-3-3 1968-16,0 0 288 0,0 0 64 0,0 0 16 0,63 54-1584 0,-63-54-320 0,0 0-64 0,85 40-16 31,-85-40-992-31,0 0-192 0,79 13-32 0,-79-13-16 16,0 0-144-16,78-9-48 0,-78 9 0 0,0 0 0 31,80-30 176-31,-80 30 16 0,53-31 16 0,-53 31 0 16,43-35-672-16,-43 35-144 0</inkml:trace>
  <inkml:trace contextRef="#ctx0" brushRef="#br0" timeOffset="97885.87">15476 7681 35935 0,'-61'25'3200'0,"20"-8"-2560"0,10-5-512 0,14-3-128 0,11-6 1360 0,8-3 256 16,-2 0 48-16,-2-3 16 0,1-1-1488 0,1-4-192 15,7-6-272-15,-6-12 64 0,3 3 208 0</inkml:trace>
  <inkml:trace contextRef="#ctx0" brushRef="#br0" timeOffset="103742.43">13743 7754 6447 0,'-8'4'576'0,"1"1"-576"15,3 2 0-15,4-7 0 0,0 0 1296 0,-3 5 160 0,-2 4 16 0,-2 0 16 16,1 3-448-16,1-3-80 0,5-9-32 0,0 0 0 31,0 0-1232-31,0 0-240 0,0 0-48 0,0 0-16 16,0 0-256-16,0 0-48 0,0 0-16 0,0 0 0 0,0 0 1120 0,0 0 208 0,0 0 48 0,0 0 16 15,0 0 400-15,-9 1 80 16,-3 3 16-16,2-2 0 0,1 1-640 0,-5 2-128 0,2-1-32 0,-2 4 0 0,2-2 208 0,-2 2 32 16,0 1 16-16,2-2 0 0,-2 2-112 0,-2 0-32 15,6 1 0-15,-4-1 0 16,3 5-16-16,1-2-16 0,1 2 0 0,0-2 0 16,1-2 272-16,2 3 48 0,1 0 16 0,3 3 0 15,2-16 16-15,0 0 16 0,0 0 0 0,21 45 0 0,-21-45 176 0,0 0 48 16,0 0 0-16,0 0 0 15,67 39-384-15,-67-39-64 0,0 0 0 0,0 0-16 16,0 0-368-16,78 5 0 0,-78-5 0 0,0 0 128 16,0 0 272-16,63-23 64 0,-63 23 16 0,0 0 0 0,48-24-192 0,-48 24-32 15,0 0-16-15,0 0 0 0,54-24-480 0,-54 24-80 16,0 0-32-16,0 0 0 0,0 0-32 0,0 0 0 16,0 0 0-16,39 48 0 0,-39-48 144 0,10 37 32 15,-10-37 0-15,12 43 0 0,-12-43 80 0,14 37 128 16,-14-37-208-16,13 38 80 0,-13-38 128 0,12 40 0 15,-12-40-144-15,0 44 144 0,0-44 0 0,-4 45 192 16,1-22-32-16,1 1 0 0,-5-1 544 0,-2-4 128 0,2 2 0 16,-1-4 16-16,-3-4-272 0,1-3-64 0,-8-1-16 0,1-4 0 15,-4-2-496-15,-3-3 0 16,-2-3 0-16,-6-2-160 16,1-4-352-16,-2 0-80 0,-2 1-16 0,2-3 0 15,-2-1-192-15,-3 3-32 0,4 1-16 0,5-1 0 16,3 4-416-16,0 1-80 0,5-1 0 0,1 1-8768 0</inkml:trace>
  <inkml:trace contextRef="#ctx0" brushRef="#br0" timeOffset="104121.74">13770 7841 23951 0,'0'0'2128'0,"0"0"-1696"0,0 0-432 0,0 0 0 15,0 0 1072-15,0 0 128 0,0 0 16 0,0 0 16 16,0 0-1024-16,0 0-208 0,71 0 0 0,-71 0 0 16,0 0-320-16,0 0 16 0,84-13 0 0,-84 13 0 15,73-32 304-15,-73 32 0 0,92-42-128 0,-92 42-7920 16,106-36-1568-16</inkml:trace>
  <inkml:trace contextRef="#ctx0" brushRef="#br0" timeOffset="168213.01">11867 14178 10127 0,'-4'3'896'0,"4"-3"-704"0,0 0-192 0,0-3 0 31,0 3 1216-31,0 0 192 0,0-4 64 0,4 4 0 16,-3-5 320-16,3 0 80 0,-1 0 16 0,-3-2 0 0,2 2-1424 0,-4-1-272 16,2-1-64-16,-7-1-128 0,2 2 0 0,0-2 0 0,-4 2 0 15,0 0-144 1,1-3 144-16,-4 4-192 0,1-4 192 0,-1 4-192 15,-2-1 192-15,-7 3 0 0,2-1 0 0,-4-1 0 16,-1 2 0-16,-2-6 0 0,-2 4 0 0,2-4 0 16,0 4 0-16,-1-4 0 0,5 0 0 0,1 4 0 15,2-2 0-15,-2 6 0 0,2 1 0 0,1 1 0 0,1 6-384 0,-4-2 16 16,3 9 0-16,3 0 0 16,-3 2-112-16,1 1-32 0,1 3 0 0,2 2 0 0,0 4 832 0,0 4 176 15,-1 1 16-15,1 6 16 0,0 5 240 0,-2 0 32 16,2 5 16-16,-3 5 0 0,3 2 336 0,-4 0 64 15,4 3 0-15,1-1 16 0,6-2 272 0,5-2 48 16,-2-6 16-16,10-8 0 0,6-7-352 0,-12-31-80 16,43 49-16-16,-43-49 0 0,72 23-528 0,-72-23-96 15,96-7-32-15,-96 7 0 0,125-33-464 0,-55 10 128 0,5 0-128 0,-7-3 0 32,-2 0-480-32,-66 26-144 0,104-35-16 0,-104 35-16256 0</inkml:trace>
  <inkml:trace contextRef="#ctx0" brushRef="#br0" timeOffset="168925.08">13102 13194 11967 0,'-14'0'1072'0,"7"-4"-864"0,2 4-208 0,5 0 0 0,0 0 2160 0,0 0 384 16,0 0 80-16,0 0 0 15,0 0-1696-15,0 0-352 0,0 0-64 0,59-22 0 0,-59 22-512 0,0 0-128 16,11 43-16-16,-10-24 0 15,3 8-368-15,-4-1-80 0,0 0-16 0,2 2 0 16,-1-2 608-16,5-5 0 0,-3 5 0 0,-3-26 0 0,19 45 864 0,-19-45 96 16,21 49 0-16,-21-49 16 0,25 56 112 0,-15-25 0 15,0 6 16-15,3 6 0 0,-5 1-208 0,-2 4-32 0,2 5-16 16,-4 4 0-16,1 6-176 0,-5-2-32 0,0 1-16 0,0-1 0 16,-3-3-208-16,1 5-32 0,0-2-16 0,0 3 0 15,-3-1-192-15,2-1-48 16,3 3 0-16,-6-6 0 0,6-7-128 0,0 1 0 15,0-8 0-15,0-5-176 0,0-5-224 16,6-4-48-16,-5-1-16 0,3-8 0 16,1-4-752-16,-1-4-128 0,1-6-48 0,2-4 0 0,-7-4-1168 0,0 0-256 0</inkml:trace>
  <inkml:trace contextRef="#ctx0" brushRef="#br0" timeOffset="169788.25">12996 13138 23039 0,'-21'12'1024'0,"7"-6"192"0,0-3-960 0,11 0-256 16,3-3 0-16,3-3 0 0,-3 3 1104 0,0 0 176 15,0 0 48-15,59-21 0 0,-59 21-720 0,66-23-144 16,-66 23-16-16,70-17-16 16,-70 17-912-16,0 0-176 0,93-17-48 0,-93 17 0 15,0 0 144-15,97-9 32 0,-97 9 0 0,70-14 0 0,-70 14 528 0,80-12 0 0,-80 12 0 16,85-14 144-16,-85 14 480 0,94-9 80 0,-94 9 32 0,105-14 0 16,-105 14 16-16,103-12 0 0,-103 12 0 15,104-17 0-15,-104 17-288 0,119-32-48 0,-119 32-16 0,124-43 0 16,-58 24-608-16,-2-4-128 0,4 5-32 0,-68 18 0 15,117-38-976 1,-117 38-208-16,94-31-48 0,-94 31 0 0,79-26 1024 0,-79 26 192 0,66-19 32 0,-66 19 16 16,0 0 464-16,80-25 112 0,-80 25 16 0,0 0 0 15,0 0 64-15,78-9 32 0,-78 9 0 16,0 0 0-16,0 0-352 0,0 0 0 0,58 35 0 0,-58-35 128 16,0 0 224-16,31 44 48 0,-31-44 16 0,18 38 0 15,-18-38 416-15,14 42 64 0,-14-42 32 0,17 61 0 0,-8-23-64 0,-4 4-16 16,0 7 0-16,2 3 0 15,-2 4-96-15,-1 1-32 0,1 2 0 0,-1 2 0 0,-1-3-288 0,2-1-64 16,-5 4-16-16,6 0 0 0,-6-1-32 0,3 0-16 16,2 3 0-16,4-2 0 0,0-3-64 0,-1 3-16 15,1-4 0-15,-4-3 0 0,4-2-80 0,-2 1-16 16,0-5 0-16,0 5 0 0,-7-5-128 0,0 1 0 16,0 3 0-16,0-6 128 0,0 2 0 0,-4-4-128 15,1 1 192-15,1-6-64 0,-1-5 48 0,-1-6 0 16,3-3 0-16,-5-6 0 0,3-2-48 0,-4 1 0 0,0-4 0 0,-4-2 0 15,1-2-128-15,-2-1 128 16,-4 0-128-16,-1-1 128 0,-3-4-128 0,1 1 0 16,-7-1-192-16,0-1 192 0,-2-1-304 0,-7-2 64 0,4 3 16 0,-7-6 0 15,1 3 224-15,-3-5-176 0,-2 1 176 0,0-1-160 16,-1-4 160-16,-6 4 0 16,2-4 0-16,-4 0 0 0,3 1 0 0,-12-4 0 15,1 3 0-15,-7-5 0 0,5 5 0 0,-2 1-128 16,2-1 128-16,-2 4 0 0,6 1-256 0,1 4 48 15,7 0 0-15,1 0 0 0,2 4 208 0,3-3-192 0,1 3 192 0,2 5-192 16,0-4 48-16,3 3 16 0,-1 1 0 0,1 3-11424 16,-6 2-2272-16</inkml:trace>
  <inkml:trace contextRef="#ctx0" brushRef="#br0" timeOffset="170460.79">15716 13654 6447 0,'0'-9'576'0,"0"0"-576"0,0 4 0 0,0 2 0 0,0 3 176 0,-2-6-176 16,2-2 160-16,-5-5-160 15,2-1-480-15,-6 1-192 0,4 7-32 0,-4 3-16 0,0 3 720 0,0 5 256 16,1 7 0-16,4 0 0 0,3 2 1344 0,1-14 272 15,8 28 48-15,-8-28 16 0,0 0 432 0,40 35 64 16,-40-35 32-16,0 0 0 0,63 31-1280 0,-63-31-256 16,0 0-48-16,58 40-16 0,-58-40-864 0,0 0 0 15,47 53 0-15,-47-53 0 0,19 43-128 0,-16-20 128 16,2 3-128-16,-1 0 128 16,-2 0-480-16,1 0-16 0,-3-6 0 0,0 0-9456 0</inkml:trace>
  <inkml:trace contextRef="#ctx0" brushRef="#br0" timeOffset="170923.74">16235 13622 10127 0,'-3'-3'896'0,"1"3"-704"0,-1 0-192 0,1 0 0 0,0 0 1888 0,2 0 352 15,-2 3 64-15,-1 3 0 0,-1 2-32 0,-1 1-16 16,0 7 0-16,1-1 0 0,3 3-1568 0,1 3-320 16,1 0-64-16,-1-2-16 15,4 2-624-15,-2-2-128 0,-2-2-32 0,0 6 0 16,0-2-1360-16,-2 1-256 0,2 1-64 0,-4-2-16 0,3 0 1744 16,-3-6 448-16,4 1 0 0,-5-5-128 0,3 1 1216 0,0-7 256 15,-3 4 64-15,2-6 0 0,-2 1-1168 0,-4-8-240 0,2 4 0 0,2-3 0 16,-1-6 0-16,3-1-144 0,-2-6 144 15,5 2 0 1,-4-3-496-16,4-6 16 0,4 2 0 0,-3-7 0 16,3 5-704-16,-1-6-144 0,3-2-16 0,1-4-16 15,3 0 368-15,-1-5 80 0,3 0 16 0,2-4 0 0,0 4 592 0,3-5 128 0,4-2 32 0,-2 3 0 16,4 4 144-16,-2 9 0 16,-21 31 0-16,37-35 0 0,-37 35-192 0,0 0 64 0,0 0 0 0,43 35 0 0,-43-35 1328 15,14 40 272-15,-7-14 48 0,2 0 16 16,-9-26 1392-16,22 52 272 0,-22-52 64 15,20 46 16-15,-20-46-1792 0,19 38-352 0,-19-38-80 0,19 40-16 16,-19-40-1776 0,17 40-352-16,-17-40-80 0,18 37-16 15,-18-37-1392-15,0 0-288 0</inkml:trace>
  <inkml:trace contextRef="#ctx0" brushRef="#br0" timeOffset="171214.3">17056 12555 32255 0,'-10'17'1424'0,"6"-7"304"0,-1 3-1392 0,3-1-336 0,2-7 0 0,0 4 0 15,0-9 848-15,2 31 112 0,0 1 0 0,-2 11 16 0,0 6-672 0,0 7-144 0,-4-6-32 0,2 2 0 16,2-3-336-16,0 0-80 0,0-2-16 0,4-5 0 31,3-1-272-31,0 1-48 0,2 5-16 0,-1-1 0 16,1 1-480-16,0-2-96 0,-4 4-32 0,-2-6 0 0,-1 6 832 0,-2 0 160 15,-3 6 48-15,-3-4 0 0,-2 1 416 0,-3-5 96 16,-1-5 16-16,0-4 0 16,1-10-896-16,-3-2-160 0,-1-8-32 0,-1-1-11232 0</inkml:trace>
  <inkml:trace contextRef="#ctx0" brushRef="#br0" timeOffset="171433.39">16565 13081 23951 0,'-2'0'1056'0,"2"0"224"0,0 0-1024 0,0 0-256 0,0 0 0 0,0 0 0 15,0 0 1024-15,0 0 160 0,0 0 32 0,91-20 0 16,-91 20-768-16,0 0-128 0,97-12-48 0,-97 12 0 0,0 0-272 0,94-5-144 15,-94 5 16-15,0 0 0 0,108 2-176 0,-108-2-16 16,89-7-16-16,-89 7 0 0,101-21 336 0,-101 21 0 16,108-30 0-16,-108 30 0 15,105-31-368-15,-105 31-144 0,94-35-48 0,-94 35-11248 16</inkml:trace>
  <inkml:trace contextRef="#ctx0" brushRef="#br0" timeOffset="171723.3">15965 13054 23951 0,'-26'13'2128'0,"9"-5"-1696"0,3 1-432 0,5-5 0 15,9-4 2016-15,0-4 320 0,0 4 64 0,0 0 16 0,0 0-2000 0,0 0-416 16,0 0 0-16,0 0 0 16</inkml:trace>
  <inkml:trace contextRef="#ctx0" brushRef="#br0" timeOffset="212236.13">14148 13516 911 0,'-4'5'0'0,"-1"-1"0"0,1-1 0 0,1-1 0 16,1 1 496-16,-1-3 16 0,-1 6 0 0,-1-1 0 0,-4 4-256 15,-1-1-32-15,-2 1-16 0,1 3 0 0,1-3-208 0,3-4 0 16,3 4-144-16,1-6 144 0,1-1-192 0,2-2 192 16,2 0-208-16,-2-2 80 0,3-1-128 0,1-2 0 15,1 1-16-15,-3 2 0 0,1-1 448 0,1 3 80 16,-1 0 32-16,-1 0 0 0,-2 0 912 0,0 0 176 16,-2 0 32-16,0 5 16 0,1-1 144 0,1-3 32 15,-5 6 0-15,3-1 0 0,0-1-448 0,2-2-96 16,0 3-16-16,0 0 0 0,2 0-496 0,1-1-96 15,2-2-32-15,-1 6 0 0,5-4-96 0,-4 4-32 16,2-4 0-16,2 4 0 0,-1-2-32 0,3-2 0 16,1 0 0-16,-3-1 0 0,-9-4-256 0,0 0 0 0,0 0 128 15,0 0-128-15,0 0 0 0,54 35 0 16,-49-27 0-16,-2 1 0 0,1 2 0 0,-4 1 0 16,-4 0-128-16,1 2 128 0,1 0 0 0,-7 7 192 15,1-2-48-15,-1 4 0 0,-3 6 544 0,1-3 96 0,-4 6 32 16,4-6 0-16,-4 2-240 0,4 1-32 0,-3-3-16 0,2-3 0 15,3 0-272-15,4-2-64 0,2-8-16 0,6 1 0 16,1-5-176-16,6-5 192 0,-10-4-192 0,0 0 192 16,0 0-64-16,84-23 0 0,-84 23 0 0,66-38 0 15,-66 38 16-15,71-54 0 0,-71 54 0 0,75-58 0 16,-75 58-144-16,65-56 0 0,-65 56-192 0,48-48 192 16,-48 48-320-16,0 0 48 0,32-33 16 0,-32 29 0 0,-4 9 256 0,-1 1-128 15,-4 9 128-15,-1 4 0 16,0 8 0-16,-1-1 224 0,-5 8-16 0,2 1 0 15,0 5 176-15,4 0 16 0,1 0 16 0,2 1 0 16,2-1-176-16,-4-6-48 0,4 5 0 0,2-8 0 0,-6 0-48 16,4-8-16-16,-4-2 0 0,0 2 0 0,-5-6-128 0,-1 0 0 15,-4-4-160-15,-6-3 160 16,-1-1-480-16,-4-4 0 0,1-1 0 0,-10-4 0 0,5-4 160 16,-5-3 16-16,-4-5 16 0,-1-6 0 0,1 1 288 0,-3-9 0 15,3 3-128-15,-1-3 128 16,1 0-496-16,-1 3-32 0,2 1-16 0,-1 1-10896 0</inkml:trace>
  <inkml:trace contextRef="#ctx0" brushRef="#br0" timeOffset="213105.44">14346 13499 2751 0,'0'5'256'0,"0"-2"-256"0,0-3 0 0,2 0 0 0,2 4 768 0,-1-2 128 15,2 5 0-15,0-2 16 0,4 5 560 0,3 2 96 16,-12-12 32-16,14 23 0 0,-10-14 0 0,-4 3 16 16,-5-2 0-16,-2-1 0 0,1-2-992 0,-6-5-208 15,2 5-32-15,-6-5-16 0,0 1-368 0,1-3-160 16,1 3 16-16,-4-3 0 0,4 2-96 0,-1-2-16 0,4 0 0 15,-3-2 0-15,6-1 256 0,-1 3 0 16,2-3 0-16,2 3 0 0,-1-2 592 0,3-2 64 16,1 1 16-16,2 3 0 0,2-5 32 0,1 1 16 0,-1 4 0 0,5-2 0 15,-2 2-64-15,-5 0-16 0,0 0 0 0,0 0 0 16,0 0 336-16,93 2 64 0,-93-2 16 0,0 0 0 16,118-5-192-16,-118 5-32 0,98-14-16 0,-98 14-14416 15</inkml:trace>
  <inkml:trace contextRef="#ctx0" brushRef="#br0" timeOffset="-192239.68">18666 9367 1839 0,'-3'9'160'0,"1"-6"-160"15,2-1 0-15,-4 2 0 16,3-4 144-16,1 3 0 0,-2-1 0 0,2 1 0 0,-2 3-144 0,2 2 0 0,-3 1 0 0,1-2 0 16,2-2 1024-16,0 0 208 15,2 1 48-15,1-3 16 0,1 1 240 0,1-3 64 0,0 3 0 0,0-4 0 16,2 5-640-16,0-1-128 15,0-4-32-15,-5 5 0 0,2-2-400 0,-1 2-80 16,-3 4 0-16,0 0-16 0,0 0 0 0,0 5 0 0,0-2 0 0,-3 2 0 16,-1 1 256-16,2-1 48 0,-3 0 16 0,2 4 0 0,3 4 80 0,-4-1 0 15,2 2 16-15,2 6 0 0,0-1-144 16,-3 12-48 0,3 4 0-16,0 1 0 0,0 6-384 0,-4-6-144 15,4 0 0-15,4-6 144 0,-4 1-144 0,3-9-176 16,-1-1 48-16,2-11 0 0,-3-2-880 0,3-8-160 0,1 0-48 0,2-9-8336 15</inkml:trace>
  <inkml:trace contextRef="#ctx0" brushRef="#br0" timeOffset="-191750.54">19003 9689 10527 0,'6'7'464'0,"-4"-5"112"0,2 2-576 0,-1 1 0 0,-1-2 0 0,1-1 0 16,-3 7 992-16,6 3 96 0,1 11 0 0,0 3 32 0,1 9 128 0,-1-1 32 15,-7-2 0-15,2-1 0 0,-2 0-704 0,0-4-128 16,0-1-48-16,-2-5 16 0,-1-2-416 0,1-2-256 16,2-3 48-16,-2-5 16 0,4-2 48 0,0-2 16 15,1-5 0-15,3-3 128 0,0-6 0 0,5 0 0 16,-2-5 0-16,3-3 0 0,2-2 0 0,3-6 0 16,-3-3-176-16,4-3 176 0,-1-4-304 0,2-3 48 15,2-2 0-15,-3-4 0 0,-5-1 256 0,1-4-192 16,-3 6 192-16,-1-3-192 0,-6 3 192 0,1 3 192 15,-5 1-32-15,3 8 0 0,-3 5 192 0,0 3 32 16,0 11 16-16,-3 7 16 0,0 5 32 0,1 5 0 0,-5 7 0 0,2 1 0 16,1 0 512-16,2 1 80 0,2 4 32 0,0 4 32 15,2 5-80-15,5-1 0 0,-2 0-16 0,1 5 0 16,0-1-512-16,3 3-112 0,0 9 0 0,0 0-16 16,1 6-176-16,2-1-16 0,-3 2-16 0,1-5 0 15,3-8-160-15,-5-1 0 0,5-9 0 0,1-3 0 16,-4-6-1184-16,2-8-160 0,2-4-48 15,-2-10-10992-15</inkml:trace>
  <inkml:trace contextRef="#ctx0" brushRef="#br0" timeOffset="-191491.99">19654 8547 15663 0,'0'5'1392'0,"-5"2"-1120"0,5-5-272 0,2 1 0 15,1 3 1520-15,-3 0 240 0,0 8 48 0,2 9 16 16,1 8-864-16,1 8-160 0,-1-3-32 0,3 4-16 16,-1 0 48-16,2 2 16 0,3-2 0 15,3 0 0-15,0 4 240 0,5 1 48 0,-1 2 16 0,6 2 0 16,-4 5-592-16,2 3-112 0,0 1-32 0,-4-2 0 16,3-2-256-16,-5 0-128 0,-1-2 128 0,4-3-128 15,-4-1 0-15,3 1-304 16,-5-5 48-16,4-4 16 0,0-7-912 0,-6-5-176 0,2-6-32 0,-3-1-11776 15</inkml:trace>
  <inkml:trace contextRef="#ctx0" brushRef="#br0" timeOffset="-191272.7">19409 9019 21183 0,'-9'5'944'0,"7"-1"192"0,2 1-912 0,0-2-224 0,2-3 0 0,1 6 0 31,1-3 1280-31,5 6 192 0,4 5 64 0,7 3 0 0,4 6-656 0,2-6-128 16,-1-1-32-16,4-6 0 0,-29-10-496 0,0 0-96 0,106 14-128 0,-106-14 176 15,89-10-176-15,-89 10 0 16,105-26 0-16,-105 26 0 0,118-40-320 0,-118 40-64 0,108-49 0 0,-108 49-8144 16,88-52-1648-16</inkml:trace>
  <inkml:trace contextRef="#ctx0" brushRef="#br0" timeOffset="-190940.02">18401 8733 11055 0,'-5'21'480'0,"2"-12"112"0,3 3-464 0,0-7-128 0,0 1 0 0,3-6 0 16,6 3-224-16,0 6-64 0,8-1-16 0,6 3 0 15,3 1 304-15,2-3 0 0,-2 3 176 0,0-7-176 16,-5 0 896-16,3 1 64 0,-24-6 0 0,0 0 16 16,0 0-1216-16,108-2-240 0,-108 2-48 0,0 0-16 15</inkml:trace>
  <inkml:trace contextRef="#ctx0" brushRef="#br0" timeOffset="-190160.05">21313 8195 911 0,'-5'0'0'0,"5"4"0"0,-4-4 0 0,4 0 0 16,4 0 3872-16,-4 0 688 0,2 0 144 0,5 3 32 15,-2-1-2480-15,5 1-480 0,-1 9-112 0,-2-1 0 16,-3 6-320-16,-3 1-64 0,-1 4-16 0,0-1 0 15,0 7-320-15,-1 2-64 0,1 6-16 0,-2 3 0 16,4 4-480-16,-1 2-112 0,3 4-16 0,-1 0 0 16,2 7 288-16,4-6 48 0,0 6 16 0,-2 1 0 15,3 1 16-15,1 3 0 0,1-2 0 0,-7 7 0 16,4 0-432-16,-6 1-64 0,-1-6-128 0,2 0 176 0,-4-7-176 0,-4-6 0 31,4-4 0-31,-2-9 0 0,2-6-224 0,-3-9-32 0,3-3 0 0,3-8 0 31,-3-6-144-31,6-6-48 0,-3-6 0 0,6-3 0 16,-4-6-160-16,4-4-32 0,-1-4-16 0,3-8 0 0,5 0-48 0,-2-10 0 0,3 1 0 16,0-6 0-1,1-3 0-15,4-2 0 0,-4 1 0 0,1 4 0 16,-1 6 128-16,2-1 32 0,0 4 0 0,0 9 0 0,-20 31 400 0,0 0 144 0,56-52 0 16,-42 47-144-16,0 5 144 0,-2 8 0 0,-5 1 160 15,2 5-160-15,0 7 944 0,-2 1 80 0,-2 5 32 0,-2 4 0 16,3-1 48-16,-3 3 16 0,-3 5 0 0,0 5 0 15,0-2-448-15,0-5-96 0,0-1 0 0,-3-4-16 16,-3-5-176-16,-2-3-16 0,1-2-16 0,-2-4 0 16,-1 1-352-16,-4-4 0 0,-2 0 0 0,-1-6 0 15,-1 1-160-15,-1-2-96 0,-4-5-32 0,1-2 0 16,-3-5-400-16,3-1-80 0,-1-6 0 0,0-2-16 16,6-7-1456-16,-4-5-272 0</inkml:trace>
  <inkml:trace contextRef="#ctx0" brushRef="#br0" timeOffset="-189662.1">22284 7948 18431 0,'-12'17'816'0,"6"-12"160"0,1 4-784 0,0-2-192 0,3-2 0 0,0-1 0 16,2 1 784-16,-7 4 112 0,0 8 32 0,-1 6 0 0,-4 6-544 0,-2-1-128 15,1 4 0-15,3-6-16 16,0 5 400-16,-1-1 64 0,4-2 32 0,2 1 0 0,0 2 224 0,-1-1 64 16,3-2 0-16,-1 3 0 0,3 2-336 0,-3-1-64 15,4-4-16-15,-2 3 0 0,1-5-256 0,-1 0-48 16,2 0-16-16,0-3 0 0,2-6-288 0,-1-3 0 16,5-1 128-16,-1-5-128 0,-2-4 0 0,6-3 0 15,0 3 0-15,0-8 0 0,5 3 0 0,-4-6-144 16,6 2 144-16,-2-8-128 15,3 3 128-15,-3-2 0 0,-14 12-144 0,0 0 144 0,61-49 0 0,-61 49 0 0,0 0 0 0,68-66 0 16,-68 66 0-16,50-46-144 0,-50 46 144 0,54-52 0 31,-54 52-464-31,46-57 16 0,-25 31 0 0,-4 5 0 16,1-2-928-16,-6 4-176 0,-2 2-48 0,-1-1 0 16,0 4-128-16,-4-2-48 0,2 3 0 0,-2-1-7232 15</inkml:trace>
  <inkml:trace contextRef="#ctx0" brushRef="#br0" timeOffset="-189414.28">22615 8003 5871 0,'-14'11'128'0,"7"-4"16"0,5-2 16 0,-1 0 16 0,3-5-176 0,3 6 0 0,-1-3 0 0,1 6 0 0,4 5 944 0,4 7 144 16,1 1 48-16,2 4 0 0,0 0 1104 0,0-3 208 15,2 7 48-15,-2-2 16 0,-1 1-208 0,0 3-32 16,-1-1-16-16,2 9 0 0,-5 4-1008 0,-1 1-208 15,-3 7-32-15,1 0-16 0,-3 2-208 0,-1 4-32 16,0-1-16-16,-1 4 0 0,-1 0-208 0,4 2-32 16,-4 1-16-16,2-4 0 0,1-3-160 0,1 0-48 0,-3-4 0 15,6-4 0-15,-5-2-272 0,2-11-272 0,-1-6 48 0,2-8 16 32,0-4-1328-32,2-10-272 0</inkml:trace>
  <inkml:trace contextRef="#ctx0" brushRef="#br0" timeOffset="-187537.47">24070 7814 911 0,'0'5'0'0,"-4"-5"0"0,3 5 0 0,1-5 0 0,0 4 768 0,0-4 80 15,0 0 16-15,0 0 0 0,0 0 416 0,0-4 64 0,-2 4 32 0,2-5 0 32,0 1-416-32,-2-1-64 0,2-4-32 0,-5 1 0 0,3 2-112 0,1 0-32 15,-6-3 0-15,5 4 0 0,-5 1 592 0,5 2 112 0,-5-1 32 0,2-1 0 0,3-1-128 0,-1 0-32 16,-1 1 0-16,2-4 0 0,-1 3-608 0,-1-4-128 15,3 4-32-15,-4-4 0 16,-2 2-528-16,1 2 0 16,-1 1 0-16,-3 4 0 0,1 0 0 0,-5 4 0 15,-1 4 0-15,-3 1 0 0,-1 3 320 0,-2 6 16 16,-3 4 0-16,-2 1 0 0,1 0 176 0,1 3 16 16,-1 0 16-16,3 0 0 0,1 0 736 0,2-3 128 15,1-1 48-15,1 1 0 16,6-7-1904-16,4-6-384 0,6-1-80 0,2-6-16 0,3 1 736 0,-1-4 192 15,8-4 0-15,1 1 0 0,2 1 640 0,0-1 224 0,1-3 32 16,5 3 16 0,-3-1-1488-16,1 4-320 0,-1 0-48 0,0 4-16 0,1 1 960 0,-1 4 0 0,-1 3 240 0,-4-1-48 15,0 1-192-15,-3 2 0 0,-4 3 0 0,-1-1 0 16,-3-1 0-16,-1 3 0 0,0 3 0 0,0-2 0 16,-1-2-192-16,-3 4 192 0,1-3-160 0,-2 1 160 15,-1-2 0-15,3 4-144 0,-2-3 144 0,-2 1 0 16,-2 2 0-16,0 5 0 0,-1 0 0 0,-4 2 0 0,2 7 736 0,-6-4 224 15,4-1 64-15,-3-3 0 0,5 0-832 16,-2-1-192-16,0 0 0 0,2-4 0 0,1-1 0 0,2-7 0 16,6-5-144-16,-2-4 144 15,5-1-1152-15,0-4-128 0,0 0-16 0,5-4-16 0,-3 2 816 0,5-1 176 16,-2-2 16-16,4-2 16 16,-1 2 112-16,4-1 32 0,-3-1 0 0,2 2 0 0,1 0 144 0,0 1 0 15,2-1 0-15,0 2 0 0,3-3 0 0,-3 6 0 16,2 0 0-16,0 0 0 0,-1 6 0 0,1-3 0 15,0 2 0-15,-4-1 0 0,2 5 0 0,-5-1 0 16,-1 3 0-16,-3-3 0 0,4 5 0 0,-7 1 0 0,1 3 0 16,1-3 0-16,-2 2 0 0,-2-2 192 0,1 3-64 0,-1 2 0 15,0-1 64-15,-1-1 0 16,-1 4 16-16,2-2 0 0,-5 2-80 0,1 2-128 16,-1-1 176-16,1 3-176 0,-1-3 464 0,2 1-16 15,-2 0 0-15,1 1 0 0,-1-1 0 0,1-1 0 0,4 1 0 0,0-6 0 16,6 4 0-16,1-7-16 15,-2-2 0-15,7-6 0 0,2 2-240 0,0-3-64 0,3-1 0 0,4-2 0 16,-2-2-128-16,-19 0 0 0,0 0 0 0,0 0 0 16,110-28 0-16,-110 28-176 0,0 0 176 0,94-39-128 0,-94 39-112 15,0 0-16-15,105-40 0 0,-105 40 0 32,0 0-816-32,92-45-160 0,-92 45-48 0,0 0-12544 0</inkml:trace>
  <inkml:trace contextRef="#ctx0" brushRef="#br0" timeOffset="-187035.18">24758 8063 11055 0,'0'0'976'0,"0"0"-784"16,0 0-192-16,0 0 0 0,2 0 496 0,-2 0 48 0,2 0 16 0,-2 3 0 0,0 6-96 0,-4 0-16 15,-1 5 0-15,2 3 0 0,-6 6 656 16,0-3 128-16,-3 3 32 0,1 0 0 0,3 3 416 0,-4-3 96 15,1 6 16-15,2-6 0 0,2 3-560 0,2 0-96 16,-2-3-32-16,5-2 0 0,2-4-384 0,4-7-80 16,1 3 0-16,6-8-16 0,4 0-432 0,-1-5-64 0,7 0-128 0,-2-2 176 31,-19 2-176-31,0 0-144 0,0 0 144 0,0 0-208 0,110-3-48 0,-91 6 0 0,-1-1 0 0,-3 5 0 31,3 2 128-31,-4-4 128 0,0 4-208 0,-2-4 80 16,-3 4 128-16,-1-1-128 0,-2 5 128 0,-3-3-128 15,-1 2-32-15,-2 0 0 0,0-1 0 0,-2 4 0 16,-1-1 160-16,-3 0 0 0,-1 0 0 0,-1 4 0 16,-1-3 368-16,-1 1 0 0,-4 1 0 0,-4 1 0 15,1-2-160-15,-1-1-16 0,-4 3-16 0,-3-1 0 16,-3 1-384-16,2-5-80 0,-5 3-16 0,1-5 0 16,2-3-1232-16,2-1-240 0</inkml:trace>
  <inkml:trace contextRef="#ctx0" brushRef="#br0" timeOffset="-186807.87">24866 8075 24879 0,'4'-4'1088'0,"-1"-1"256"0,6 2-1088 0,0-3-256 0,-1 1 0 0,-2 2 0 15,6-6 800-15,-12 9 96 0,0 0 32 0,83-44 0 16,-83 44-544-16,0 0-128 0,98-48 0 0,-98 48-16 15,0 0-240-15,0 0-256 0,92-37 48 0,-72 30 16 16,-20 7-160-16,0 0-32 16,0 0 0-16,95-24 0 15,-95 24-144-15,0 0-48 0,0 0 0 0,107-18-7072 16,-107 18-1424-16</inkml:trace>
  <inkml:trace contextRef="#ctx0" brushRef="#br0" timeOffset="-186590.23">25671 8495 21183 0,'-7'8'944'0,"6"-4"192"0,-3 1-912 0,2-5-224 15,2 0 0-15,0 0 0 0,0 0 1088 0,0 0 160 0,-1 4 32 16,-1-4 16-16,-5 5-848 0,0 0-160 0,0-2-32 0,2 3-16 31,-4-3-1136-31,4 2-208 0,-4-1-48 0,6-4-6080 16,3 0-1200-16</inkml:trace>
  <inkml:trace contextRef="#ctx0" brushRef="#br0" timeOffset="-186255.12">26267 7784 23039 0,'0'5'1024'0,"-3"-1"192"0,3 1-960 0,0-2-256 0,-2-3 0 0,0 6 0 15,1 1-336-15,-6 3-112 0,-4 4-32 0,-3 12 0 32,-8 4-352-32,1 1-80 0,-2 0-16 0,6-4 0 0,1-1 2016 0,2-4 384 0,4 1 96 0,1-6 16 0,5 1-592 0,-1-4-112 15,5 3-32-15,-3-1 0 0,6-2-128 0,2-2-16 0,4-2-16 0,2-1 0 16,1 0-48-16,2 0-16 0,1-1 0 0,3 4 0 31,-3-3-864-15,3 0-160-16,-2 1-48 0,-3-1 0 0,1 5-800 0,0-2-160 0,-1 2-48 0,-5-2 0 15,4 2 752-15,-3 0 160 0,-4 4 32 0,1-1 0 0,-3 0 720 0,-6 6 160 16,-3-2 16-16,-2 2 16 16,-4-1-80-16,-2 4 0 0,-4-3-16 0,1 1 0 15,-2-1 32-15,-4 3 16 0,2-3 0 0,-2-1 0 0,1-1-352 16,1-7 0-16</inkml:trace>
  <inkml:trace contextRef="#ctx0" brushRef="#br0" timeOffset="-186030.94">26290 7784 14735 0,'12'3'1312'0,"-1"-1"-1056"15,4-2-256-15,-1 4 0 0,-5-4 1536 0,-4 0 240 0,7 0 48 0,2 3 16 16,-14-3-1520-16,0 0-320 0,93 14 0 0,-93-14 0 16,0 0-384-16,89 19 0 0,-89-19 16 0,0 0 0 15,0 0 784-15,111 0 160 16,-111 0 16-16,0 0 16 0,99-15-384 0,-99 15-80 0,0 0-16 0,0 0-10032 16</inkml:trace>
  <inkml:trace contextRef="#ctx0" brushRef="#br0" timeOffset="-185255.91">27137 7418 19343 0,'-5'4'1728'0,"5"-4"-1392"16,5-4-336-16,-2 1 0 0,3 3 480 0,-5-2 32 0,6-1 0 0,2-3 0 16,3-2-1216-16,2 4-256 0,0-1-32 0,4 1-16 0,-5-1 576 0,3 2 112 15,3 3 32-15,1-6 0 16,-20 6 1584-16,0 0 320 0,0 0 64 0,99-3 16 16,-99 3-256-16,0 0-48 0,0 0-16 0,0 0 0 15,97 16-688-15,-88-11-144 0,-5 0-32 0,-4 4 0 0,-4 3-368 0,-8-2-144 16,1 8 0-16,-6-2 144 0,-4-1-144 0,2 3 0 15,-5-1 0-15,1 4 0 0,4-4 0 0,1 3 0 16,-4 0 0-16,4 1 0 0,1 4 0 16,1 1 0-16,2 0 0 0,2 0 0 15,2 4 0-15,1-6 0 0,4 6 0 0,1-4 0 0,4-4 0 0,0 1 0 16,9-5 176-16,0-6-176 16,3-2 176-16,5-6-176 0,6 1 192 0,-23-5-192 15,0 0 0-15,0 0 0 0,110-31 0 0,-110 31 0 0,0 0 0 0,90-41 0 16,-90 41-160-16,0 0 160 0,0 0 0 15,87-43 0-15,-78 38-144 0,0 1 144 16,-9 8 0-16,0 1 0 0,-5 4 0 0,-4 3 0 0,0 7 0 0,-3-2 0 16,-2 10 0-16,-3-1 0 0,1 0 0 0,0 2 0 15,1 1 0-15,-1 1 0 0,4-2 0 0,-1-2 0 0,3 0 0 0,1 0 0 16,2-3 0-16,2 3 0 16,3 0 0-16,1 0 0 0,1-1 176 0,1 1-16 15,5 0 0-15,-1 0 0 0,0 0 224 0,4 0 64 16,3 0 0-16,0-3 0 0,2 3-128 0,3-3 0 15,1-1-16-15,-1-4 0 0,1-1-304 0,4 1 0 0,-4 2 0 0,4-4 0 16,-4 2 0-16,-1-1 0 0,-1-1 0 0,0-2 0 16,-8 0 0-16,-4-1 0 0,-2 5 0 0,-6-1 0 15,-1 1 432-15,-6-1-32 16,-1 1 0-16,-2-1 0 0,-3 6 256 0,-4-1 48 16,2-1 16-16,-11 2 0 0,2 3-384 0,-5-3-80 0,-2-3 0 0,2-2-16 15,0-4-464-15,5-2-96 0,2-3 0 0,5-13-16272 16</inkml:trace>
  <inkml:trace contextRef="#ctx0" brushRef="#br0" timeOffset="-184855.98">28261 7669 31327 0,'7'-9'2784'0,"0"1"-2224"0,-4 4-560 0,-1-1 0 16,-2 5-1664-16,4-4-432 0,-3-1-80 0,6-3-32 15,-2-1-2400-15,1 0-464 0,-3 4-112 0,2 1 0 16,2 3 4112-16,-1-3 832 0,2 4 240 0,-2 5 0 15</inkml:trace>
  <inkml:trace contextRef="#ctx0" brushRef="#br0" timeOffset="-184683.84">28505 8653 30399 0,'-14'26'1344'15,"5"-8"288"-15,4-4-1312 0,3-7-320 0,4-6 0 0,-2 3 0 0,2-4 208 16,-4 9-16-16,0 1-16 0,-3 7 0 16,-5 10-2176-16,-8 4-432 0,-5 4-96 0,-3 5-16 15,-3 7-352-15,-3 2-80 0,1 8-16 0,-2 0 0 0</inkml:trace>
  <inkml:trace contextRef="#ctx0" brushRef="#br0" timeOffset="-181758.54">23896 11409 8287 0,'0'0'736'0,"-2"0"-592"0,2 0-144 0,0 0 0 0,3 0 944 0,-3 0 144 0,2-4 48 0,2 4 0 16,-3-2 272-16,6-1 48 0,-1-1 16 0,2 3 0 16,1-6-272-16,0 1-48 15,3 3-16-15,-3-2 0 0,5-4-704 0,-4 0-144 16,2 4-32-16,2 2 0 16,-2-6 0-16,1 4-16 0,1 1 0 0,-2 2 0 0,2-1 208 0,-6-1 32 0,6 4 16 0,-3 0 0 31,1 0-16-31,0 0 0 0,2-1 0 0,0-3 0 0,2 4-160 0,-16 0-16 15,0 0-16-15,0 0 0 0,0 0-288 0,97-35 0 0,-97 35 0 0,0 0 0 16,63-36 0-16,-63 36 0 16,0 0 0-16,52-44 0 0,-39 30-160 0,0-3 16 15,-4 3 0-15,-4-2 0 0,-1-1-32 0,-4 3 0 16,0 2 0-16,-4 1 0 0,-4-1-176 0,-3 3-32 16,-1 1-16-16,-5-1 0 15,-6 4-640-15,-3 1-128 0,0 4-32 0,-4 0 0 16,2 0 480-16,-3 0 80 0,-1 4 32 0,3-1 0 0,1 2 928 0,2-1 192 15,5 1 48-15,-2 4 0 0,6 3 304 0,1 2 64 0,6 3 16 0,-3 3 0 16,7 1-16-16,-1 1 0 0,3 4 0 0,4 4 0 16,4-2 144-16,1 3 16 0,2-5 16 0,7 4 0 15,-2-2-208-15,5-6-32 0,2-1-16 0,2-3 0 16,2-4-592-16,-23-14-112 0,0 0-16 0,75 29-128 31,-75-29-256-31,0 0-176 0,0 0-16 0,106 11-16 0,-106-11-1312 16,0 0-256-16,0 0-48 0,110-9-10672 0</inkml:trace>
  <inkml:trace contextRef="#ctx0" brushRef="#br0" timeOffset="-181338.13">25089 11034 6447 0,'0'5'272'0,"0"-5"80"0,0 4-352 0,0-4 0 16,0 5 0-16,0-2 0 0,0 3 960 0,-3 2 128 0,1 10 32 0,0 4 0 15,1 8 48-15,-6 1 16 0,5 1 0 0,2-3 0 16,-4 3-112-16,3-1-32 0,2 0 0 0,3-1 0 16,-4-2-656-16,3-2-128 0,3-2-16 0,-3-4-16 15,2 1-32-15,-1-4 0 16,1-3 0-16,4-4 0 0,-4-1-192 0,-1-5 128 0,1 1-128 0,0-5 0 15,-2 0 0-15,1-2 0 0,-2-5 0 0,-2 2 0 16,3-4 128-16,-3-5 64 16,0-3 32-16,2-4 0 0,-2-2 192 0,2-8 32 0,-2-4 16 0,0 0 0 15,0-5-320-15,0-3-144 0,-2 3 128 0,2-6-128 16,0-1 192-16,0-2-32 0,0 4-16 0,3 2 0 16,1 8-144-16,1 7 0 0,2 7 0 0,0 11 0 15,0 3-256-15,2 5 80 0,-1 2 16 0,-2 2 0 16,2-2 160-16,1 0 0 0,0 3 0 0,1-6 0 15,2 3 384-15,-12 0 16 0,0 0 0 0,0 0 0 16,0 0-1216 0,0 0-240-16,0 0-48 0,84-14-8448 0</inkml:trace>
  <inkml:trace contextRef="#ctx0" brushRef="#br0" timeOffset="-180954.84">25649 10942 911 0,'7'0'0'0,"0"0"0"0,-2 0 0 0,-2 0 0 0,3 0 0 0,-6 0 0 0,5 3 0 0,4 1 0 16,3 1 304-16,-4 4-32 15,5 1 0-15,-3 2 0 0,2 6 2304 0,-6-1 464 0,-1 2 96 0,0-1 0 16,-3 3-176-16,-2-2-32 0,0 2-16 0,-2 1 0 0,0 1-1792 0,-3 1-352 31,-2-1-80-31,-2 0-16 0,2-2-368 0,-1-4-80 0,-1 2-16 0,-2-5 0 0,5 2-208 0,-1-6 0 16,1-1 128-16,1-2-128 0,-2-5 0 0,2 1 0 15,1-3 0-15,3-3 0 0,-5-3-256 0,5 1 64 32,1-2 16-32,-2-7 0 0,4 2 176 0,-1-4 0 0,1-1 0 0,2-7 0 0,-3-4-176 0,6-4 176 15,-1-2-208-15,-1-5 80 16,2-1 128-16,-2-3 0 0,4-6 0 0,-4-5 0 16,4 0 160-16,-1-5-32 0,1 5-128 0,3-4 192 15,4 4-192-15,1 7 0 0,-1 12-192 0,2 9 192 31,-18 26-528-31,0 0 0 0,0 0 0 0,0 0 0 0,0 0 160 0,0 0 48 0,92 9 0 0,-82 8 0 16,3 1 960-16,-1 3 192 0,3-2 32 0,-1 2 16 16,4 1-1520-16,1-4-320 15</inkml:trace>
  <inkml:trace contextRef="#ctx0" brushRef="#br0" timeOffset="-180594.22">26400 10689 14735 0,'-7'9'640'0,"5"-7"160"0,-1 1-640 0,1 1-160 16,2-3 0-16,0-1 0 0,0 4 544 0,-2 1 80 16,2 4 16-16,0 3 0 0,-2 2-464 0,2 7-176 15,-3-2 128-15,3 2-128 0,0 2 704 0,0-1 48 16,3 3 16-16,-3-1 0 0,2 6 128 0,5-3 48 0,-3 3 0 15,1-7 0-15,4-1-144 0,-1-1-32 16,3-3 0-16,1-6 0 0,0-2-512 0,2-5-128 0,-2 4 0 0,2-9-128 16,0 4 0-16,-2-8-320 15,2-1 32-15,-3-4 16 0,-1-1 80 0,4-6 32 0,-5-1 0 0,0-2 0 16,-1-2 160-16,-1-5 0 0,0 3 0 0,-3-3 0 16,-3 0 352-16,3-6 96 0,-8 4 32 0,3-5 0 15,-3 2-336-15,-5 0-144 0,-3-1 128 0,-2 3-128 31,-3-3-1152-31,3 4-304 0,-3 4-64 0,-1 5-16 0,-1 10 208 16,1 4 48-16,1 5 0 0,0 5 0 0,-1 4-160 16,3 1-32-16</inkml:trace>
  <inkml:trace contextRef="#ctx0" brushRef="#br0" timeOffset="-180174.06">27215 10562 2751 0,'-8'17'256'0,"4"-8"-256"16,-1 3 0-16,1-5 0 0,1 0 768 0,1-1 128 0,-1 2 0 0,-3 6 16 15,-2 11 128-15,-1 2 32 0,-5 8 0 0,2 0 0 0,-2-4 96 0,2 1 32 16,1-6 0-16,3 0 0 16,1-7-512-16,1-1-112 15,3-6 0-15,1 0-16 0,2-3-432 0,-3-8-128 0,3 3 0 0,0-8 0 0,3-1 0 16,-3-3 0-16,2-1 0 0,1-9 0 0,3-2 688 16,1-3 128-16,1-3 16 0,1-6 16 0,0 1-128 0,1-4-16 15,2-1-16-15,-1-4 0 16,1-2-176-16,-2 2-16 0,6-4-16 0,-5 4 0 15,4-2 544-15,-1 1 128 0,-2 4 0 0,4 2 16 0,0 7-400 16,0-1-96-16,1 8-16 0,-17 21 0 16,0 0-464-16,0 0-192 0,0 0 128 0,82-37-128 0,-82 37 224 0,0 0-32 15,0 0-16-15,0 0 0 16,92 26-560-16,-92-26-128 0</inkml:trace>
  <inkml:trace contextRef="#ctx0" brushRef="#br0" timeOffset="-130490.09">2591 17710 12495 0,'-2'0'0'0,"2"-5"0"0,-3 5-160 0,3 0 160 16,-2 0 0-16,2-4 192 0,-4 4-32 0,-1-5 32 15,-4 2 608-15,-4 3 112 16,0 0 32-16,-4 0 16 0,-1 3 0 0,5 1-16 16,-5-3 0-16,6 3 32 0,1-4-848 0,4 0-128 15,2-4-128-15,5-1 128 16,0-3-704-16,0-1-80 0,0 4-16 0,4-8 32 16,-4 5-768-16,1-3-160 0,-1-1-32 0,-1 7 48 0,1-2 1168 0,0 2 256 15,0-1 32-15,-4 3 48 0,4-1 1360 0,-3 4 272 0,3 0 48 0,-2 4 32 16,2-4 576-16,0 3 96 0,0 3 32 0,0-3 32 15,0-1-560-15,0 5-112 0,5-5-32 0,-1 5 32 16,-4-7-992-16,0 0-208 0,0 0-32 0,0 0 16 16,0 0-560-16,0 0-96 0,57 36-32 0,-57-36 48 15,0 0 256-15,0 0-160 0,0 0 160 0,0 0 0 0,75 21 0 0,-75-21 256 16,0 0-32-16,0 0 0 0,0 0 544 0,84 5 96 16,-84-5 32-16,0 0 0 15,0 0-112-15,80-8-16 0,-80 8 0 0,0 0 0 16,0 0-256-16,84-9-48 0,-84 9-16 0,0 0 0 15,0 0-256-15,69 0-64 0,-69 0-128 0,0 0 192 0,0 0-192 0,0 0 0 0,84 12 0 0,-84-12 0 32,0 0 0-32,0 0 0 0,0 0-128 0,91 9 128 15,-91-9 0-15,0 0-128 0,0 0 128 0,78-12 0 16,-78 12 0-16,0 0 0 0,0 0 0 0,78-13 0 16,-78 13 0-16,0 0 256 0,0 0-32 0,77 0 0 0,-77 0 224 0,0 0 64 15,0 0 0-15,78 0 0 16,-78 0-256-16,0 0-32 0,0 0-16 0,84-8 0 0,-84 8-208 0,0 0 0 15,63-18 0-15,-63 18 0 0,0 0 0 0,61-19 0 16,-61 19 0-16,0 0 0 0,0 0-256 0,70-21 64 16,-70 21 16-16,0 0 0 0,0 0 176 0,0 0 0 15,80-17 0-15,-80 17 0 0,0 0 0 0,0 0 0 16,0 0 0-16,83-14 0 0,-83 14 0 0,0 0 0 16,0 0 0-16,77-11 128 0,-77 11-128 0,0 0 192 0,0 0-64 0,87-7 0 15,-87 7-128-15,0 0 128 0,72 0-128 0,-72 0 128 16,0 0-128-16,82-5 0 15,-82 5 0-15,0 0 0 0,85-9 0 0,-85 9 0 0,0 0 0 0,73-8 128 16,-73 8-128-16,0 0 0 16,0 0 0-16,89 0 0 0,-89 0 0 0,0 0 0 15,0 0 0-15,84 8 0 0,-84-8 0 0,0 0 176 0,0 0-176 0,90 13 192 16,-90-13 16-16,0 0 16 0,82 0 0 0,-82 0 0 16,0 0-224-16,89-7 0 0,-89 7 128 0,0 0-128 15,101-9 0-15,-101 9 0 0,66-5 0 0,-66 5 0 0,67-9 0 0,-67 9 0 16,0 0 0-16,92-12 0 0,-92 12 0 15,0 0 0-15,92-9 0 0,-92 9 0 0,0 0 0 0,93 0 0 16,-93 0 0-16,0 0 0 0,94 12 0 0,-94-12 0 16,0 0 128-16,92 12-128 0,-92-12 0 0,0 0 0 15,92 11 128-15,-92-11-128 16,0 0 0-16,84 3 0 0,-84-3 0 0,0 0 0 0,84 4 0 0,-84-4 0 16,0 0 0-16,76-4 0 15,-76 4 0-15,0 0 0 0,74 6 0 0,-74-6 0 0,0 0 0 0,71 3 0 16,-71-3 0-16,0 0 0 0,75 5 0 0,-75-5 128 15,0 0-128-15,77 7 0 0,-77-7 0 0,0 0 128 0,78 6-128 0,-78-6 0 16,0 0 0-16,82 1 128 16,-82-1-128-16,0 0 0 0,77-5 0 0,-77 5 0 15,0 0 0-15,73-9 0 0,-73 9 0 0,0 0 128 16,0 0-128-16,90-8 0 0,-90 8 0 0,0 0 0 16,0 0 0-16,88 0 0 0,-88 0 0 0,0 0 0 15,0 0 0-15,92 8 0 0,-92-8 0 0,0 0 0 0,75 4 0 0,-75-4 0 16,0 0 0-16,80-4 0 15,-80 4 0-15,0 0 0 0,84-5 0 0,-84 5 0 0,0 0 0 0,75-5 0 0,-75 5 0 16,0 0 0-16,0 0 0 0,87-4 0 0,-87 4 0 0,0 0 0 16,0 0 0-16,80-3 0 0,-80 3 0 0,0 0 128 15,0 0-128-15,83-2 0 0,-83 2 0 16,0 0 0-16,0 0 128 0,84-3-128 0,-84 3 0 0,0 0 144 16,0 0-144-16,85 5 128 0,-85-5 0 0,0 0 0 15,74 9 0-15,-74-9 0 0,0 0-128 0,80 3 128 16,-80-3-128-16,0 0 128 0,83 5-128 0,-83-5 0 0,0 0 0 0,72 0 0 31,-72 0 0-31,0 0 0 0,0 0 0 0,75 7 0 16,-75-7 0-16,0 0 0 0,0 0 0 0,71 2 0 0,-71-2 0 0,0 0 0 15,0 0 0-15,84-9 0 16,-84 9 0-16,0 0 0 0,0 0 0 0,91-5 0 0,-91 5 0 0,0 0 0 0,0 0 0 0,81 0 0 31,-81 0 0-31,0 0 0 0,0 0 0 0,88 0 0 0,-88 0 0 0,0 0 0 0,66 0 0 0,-66 0 0 16,0 0 0-16,0 0 0 15,78 5 0-15,-78-5 0 0,0 0 0 0,68-1 0 16,-68 1 0-16,0 0 0 0,87-16 0 0,-87 16 0 16,63-17 0-16,-63 17 0 0,73-18 0 0,-73 18 0 15,72-14-128-15,-72 14 128 0,78-10-144 0,-78 10 144 16,80-7-192-16,-80 7 192 0,77-5 0 0,-77 5-128 16,70 0 128-16,-70 0 0 0,0 0-128 0,80 3 128 15,-80-3-192-15,0 0 192 0,0 0-208 0,0 0 64 16,66 26 16-16,-66-26 0 15,0 0-672-15,0 0-128 0</inkml:trace>
  <inkml:trace contextRef="#ctx0" brushRef="#br0" timeOffset="-104489.52">3462 15787 911 0,'-5'4'0'0,"1"-3"0"0,-1-1 0 0,3 4 0 0,1-4 256 0,-5 5-16 15,-4-1-16-15,-6 8 0 0,-6-2-96 0,-3 4 0 16,3-2-128-16</inkml:trace>
  <inkml:trace contextRef="#ctx0" brushRef="#br0" timeOffset="-103979.56">3136 15942 6271 0,'-8'7'560'0,"2"-5"-560"16,-1 1 0-16,6 1 0 0,-3-2 560 0,2-2 0 16,1 3 0-16,-1-3 32 0,-5 4 320 0,0-3 64 15,3-1 16-15,-1 0 32 0,2-1-800 0,3-3-224 16,0 1 0-16,-4-3 128 0,4 3-128 0,-1-2-160 15,1 1 160-15,0 3-192 0,0-3 192 0,-4 1-128 0,1-3 128 16,1 3 0-16,-2 3 0 0,4-2 128 16,-5-1 16-16,2 3 48 0,-3 0 160 0,1 3 32 0,2-1 16 0,-4 1 48 15,1 1 208-15,1-2 48 0,0 1 16 0,-2 1 48 16,5-3-32-16,-1-1 0 0,-1 0 0 0,3 0 32 16,1-5-768-16,0 2 0 0,0-3 0 0,1-2 0 15,3-1-832-15,-4 0-192 16,3-1-32-16,3-2 32 15,-5 3-448-15,1 0-96 0,0 0-16 0,1 6 48 0,-3 1 1120 0,0 2 224 0,0 2 64 0,0 1 128 16,-3 3 448-16,1 2 208 0,2 1 48 0,-2-2 0 16,2 2 464-16,2-1 112 0,3-2 0 0,-3-1 16 0,5-2-208 0,2-3-64 15,-4 0 0-15,4-3 0 0,-6-1-576 16,6 3-128-16,-4-5-32 0,-1 0 0 0,1 0-288 0,-3-2 0 16,1 4 0-16,0-1 0 0,-3 0 0 0,0 1 0 15,0 1 0-15,-3 1 0 0,0-2 0 0,1 8 128 16,-7-2 0-16,4 1-128 0,-2 2 832 0,2 4 48 15,-1 0 16-15,3 0 0 0,1-1 64 0,0 1 0 0,4-4 16 16,0 2 0-16,1-5-128 0,3 1-16 0,-3 1-16 0,2-2 0 16,4 5-576-16,-5-2-112 15,3 0-128-15,-1 7 176 0,3-1-176 0,-5 6 0 16,3 4 0-16,0 0 0 0,-4 3 0 0,2 2 0 0,1 6 0 0,-3 3 0 16,-1-4-160-16,1 4 160 15,1 0 0-15,-2-4-144 0,1 2-144 0,-3-9-32 16,2 1 0-16,-2-6 0 0,1-2-368 15,1-4-80-15,2-5 0 0,-3-3-16 16,1-5-816-16,3-5-144 0</inkml:trace>
  <inkml:trace contextRef="#ctx0" brushRef="#br0" timeOffset="-103428.47">3551 16000 911 0,'0'-5'0'0,"-3"1"0"0,1-1 0 0,2 1 0 0,0 4 0 0,0-1 0 0,0-3 880 0,-4-5 80 0,-1 1 32 0,0-3 0 31,1-1-192-31,-4 3-32 0,4 4-16 0,-1 2 0 0,0-1 336 0,1 4 64 15,-3 4 0-15,6-1 16 0,-5-1 224 0,3 1 32 0,3 3 16 0,0 1 0 16,0-6-416-16,0 6-64 0,0-2-32 0,3 1 0 16,-1 2-224-16,2 1-32 0,-3 3-16 0,3 2 0 15,1 0-288-15,2 4-64 0,-5 2-16 0,5 0 0 0,-4 1-48 16,2 1-16-16,-1 4 0 0,1 0 0 16,0-3 224-16,1 3 32 0,0-3 16 0,0 0 0 15,-3-6-208-15,2-1-32 16,1-2-16-16,-3-4 0 0,1-1-240 0,1-2 0 15,-3-6 0-15,1-1-160 16,2-1-352-16,2-6-80 0,-1-4-16 0,-3-6 0 16,6-1-816-16,-4-2-176 0,0-3-16 0,0-3-16 15,2 0 512-15,-1-2 96 0,1 2 32 0,-2-2 0 0,0-5 704 0,0 5 144 0,2-4 144 0,-2-1-208 16,4 2 208-16,0 3 0 0,-6 2 0 16,3 0 0-16,-1 8 0 0,0 6 0 0,-1 4 0 15,1 6 0-15,-2 11 0 0,1 1 0 0,-4 7 128 0,0 4-128 0,1 7 752 0,1 2 80 0,3 1 32 0,-3 4 0 16,2 2 992-16,1-3 192 0,2 1 32 0,0 0 16 15,0 0-912 1,-2-4-176-16,2 1-48 0,0 2 0 0,2 3-688 0,-1-2-144 16,5 0-128-16,-5-4 192 0,1-5-192 0,1-5 0 0,-1-4-192 0,0-6 192 15,0-8-1152-15,-1-6-128 0,1-2 0 0,3-4-6496 16,-3-3-1296-16</inkml:trace>
  <inkml:trace contextRef="#ctx0" brushRef="#br0" timeOffset="-103119.27">4037 15592 10127 0,'-2'5'896'0,"2"1"-704"16,0-3-192-16,-3-3 0 0,3 0 1664 0,0 5 320 15,-4-1 48-15,3 6 16 0,-3-1-512 0,4-2-112 16,-3-2-16-16,3-1 0 0,0-3-1152 0,0 3-256 15,0 1 0-15,0 2 0 0,3-2 0 0,-3 1 0 16,0 2 0-16,4 1 0 0,-3 3 560 0,3-1 128 0,-1 1 16 0,3 2 16 16,-3 1-112-16,2 1-32 0,4 1 0 15,-4 8 0-15,4 3-128 0,0 1-16 0,-1 4-16 0,1 2 0 16,0 9-256-16,0-4-160 0,-4 3 192 0,2-3-192 16,0 1 0-16,0-7 0 0,-4 1 0 0,2-9-144 15,-3-3-112-15,2-6 0 0,-1 1-16 0,-3-9 0 31,5-1-1312-31,-5-6-256 0,4-2-48 0,1-2-8528 0</inkml:trace>
  <inkml:trace contextRef="#ctx0" brushRef="#br0" timeOffset="-102859.05">3903 15880 8351 0,'-9'0'176'0,"6"0"32"0,-2 0 16 0,5-4 32 0,-4 4-256 0,4 0 0 0,4-5 0 0,1 0 0 0,4-4 1792 16,-1-7 320-16,10 2 64 0,-18 14 16 0,0 0-672 0,0 0-144 16,83-57-32-16,-83 57 0 0,0 0-288 0,0 0-64 15,101-52-16-15,-101 52 0 0,0 0-144 0,0 0-16 16,101-37-16-16,-78 28 0 0,-4 6 160 0,-1-2 48 16,3-4 0-16,-4 4 0 0,0 1-496 0,1-5-112 0,5 6-16 0,-6-6 0 15,6 4-384-15,-2-4 0 16,-21 9-192-16,0 0 192 15,0 0-1472-15,0 0-192 0,88-52-16 0,-74 42-10880 0</inkml:trace>
  <inkml:trace contextRef="#ctx0" brushRef="#br0" timeOffset="-102573.58">3189 15456 23039 0,'-13'9'1024'0,"8"-9"192"0,2 4-960 0,-1-3-256 0,4-1 0 0,0 0 0 16,2 0 752-16,3-1 96 0,0-3 32 0,8 8 0 16,0 1-752-16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08T21:10:40.36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2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1" timeString="2024-01-08T21:11:06.203"/>
    </inkml:context>
  </inkml:definitions>
  <inkml:trace contextRef="#ctx0" brushRef="#br0">10243 4830 911 0,'-2'0'0'0,"0"0"0"16,2 0 0-16,0 0 0 0,0 0 560 0,-3-3 16 15,1 3 16-15,-2-2 0 0,1 2-16 0,1 0 0 16,0-4 0-16,1 4 0 0,1 0 48 0,1 0 0 16,1-1 0-16,0-3 0 0,1 1 0 0,-1 1 0 15,0-5 0-15,0 5 0 0,-2-1 48 0,0-1 16 16,-2 4 0-16,0 0 0 0,0 0 128 0,-3 0 16 0,2 4 16 0,-3-1 0 15,-1-1-32-15,2 1-16 0,0-3 0 0,-4 6 0 16,4-3-368-16,2 1-80 16,-4 1-16-16,1-3 0 0,3 1 192 0,-2 2 48 15,3-5 0-15,0 4 0 0,2-4 320 0,0 0 64 0,2 0 0 0,0-4 16 16,1 4-400-16,2-1-96 0,1 1-16 0,1-4 0 16,-2 1-272-16,2 1-48 0,3 2-16 0,-5 0 0 15,2 0 16-15,0 2 0 0,0 1 0 0,2 2 0 0,-5 4 112 16,3-2 32-16,-1 3 0 0,0-1 0 0,2 3 0 0,-2 2 0 15,2 0 0-15,1 2 0 0,3-6-64 16,-1 2-16-16,4 2 0 0,-1-5 0 16,4-4-208-16,-1-1 176 0,1 1-176 0,-1-5 160 15,-3 0-160-15,3-2 0 0,-3-1 0 0,4 3 0 16,-1-4 0-16,1-1 0 0,-4 2 0 0,3-3 0 0,0 1 224 16,1 2 16-16,-4-6 0 0,1 4 0 15,1 0-112-15,-4-2-128 0,-1 1 176 0,-2-2-176 0,-1-1 0 16,1 0 0-16,0-1 0 0,-2-6 0 0,1 2 0 0,1-3 0 15,-4-1 0-15,1 1 0 0,-1-6 0 0,-4 6 0 16,1-1 0-16,-2 1 0 0,-2 0-288 0,-1 3 32 16,-2 0 16-16,-2 5 0 15,-2-3-320-15,0 3-64 0,-1-1-16 0,1-3 0 16,-3 5 128-16,0-1 0 0,1-1 16 0,-3-3 0 0,2 5 176 0,-2 2 48 16,-1 3 0-16,-1 3 0 0,-2 5 32 0,1 2 16 0,0 4 0 0,3 1 0 15,-4 2 416-15,1 3 64 0,1-3 32 0,0 4 0 16,4 4 96-16,4-1 0 0,-1-4 16 0,4 6 0 0,-1-2-32 15,5-2-16-15,2 7 0 0,1 0 0 0,2 1-32 16,-3 0-16-16,6 3 0 0,-5 1 0 0,5 4-96 0,-2 0-16 16,4-4 0-16,0 1 0 0,-1-1 128 0,1-5 32 15,2 0 0-15,4-5 0 0,-1-3-160 0,4-4-16 16,1-6-16-16,2-2 0 0,0-1-160 0,1-2 0 16,1-3 0-16,-23 0 0 31,0 0-432-31,0 0-64 0,106-26-16 0,-106 26 0 15,0 0-1264-15,0 0-256 0</inkml:trace>
  <inkml:trace contextRef="#ctx0" brushRef="#br0" timeOffset="459.91">11236 4147 10127 0,'2'7'896'0,"1"-2"-704"0,-3-1-192 0,4-2 0 16,-4 1 128-16,1 6 0 0,6 3 0 0,-2 11 0 15,4 8-128-15,2 6 160 0,-1 4-160 0,1 0 160 16,1-1 736-16,-4 3 128 0,1 2 48 0,0 4 0 16,5 3-560-16,-5 6-96 0,-4-1-32 0,2 1 0 15,-2 3-192-15,0 0-64 0,0 1 0 0,-1-1 0 16,-1-1 112-16,-1-8 16 0,2-3 0 0,-1-9 0 16,2-11-464-16,1-6-96 0</inkml:trace>
  <inkml:trace contextRef="#ctx0" brushRef="#br0" timeOffset="1431.77">11135 4032 6447 0,'-7'18'272'0,"5"-11"80"16,2 0-352-16,-3-4 0 0,6-3 0 0,-3-3 0 0,2 3 320 0,5-2-16 0,-2-2 0 0,7-4 0 15,-1-1 896-15,4 0 176 16,-1-1 32-16,0-6 16 0,7 2 432 0,-3 0 96 0,-1 2 16 0,6-5 0 16,-23 17-768-16,0 0-160 0,0 0-16 0,88-58-16 15,-88 58-208-15,0 0-32 0,84-40-16 0,-84 40 0 16,0 0 160-16,103-31 48 0,-103 31 0 0,0 0 0 0,117-23-384 0,-117 23-64 15,0 0 0-15,109-17-16 0,-109 17-288 0,0 0-48 16,103-14-16-16,-103 14 0 0,0 0-144 16,105-7 0-16,-105 7 0 0,0 0 0 0,111-9 0 0,-111 9 0 15,0 0 0-15,119 0 0 0,-119 0 0 16,0 0 0-16,129 0 0 0,-129 0 0 16,0 0 0-16,110 7 0 0,-110-7 0 0,0 0 0 0,85 14 0 0,-61-5 0 15,-1 1 0-15,-4-1 0 0,2 3 0 0,-3 0 0 16,2 2 0-16,3-5 0 0,0 1 0 0,3-1 128 0,-26-9-128 15,0 0 128-15,101 0 128 0,-101 0 0 0,0 0 16 0,117-28 0 32,-117 28-272-32,0 0 0 0,122-47-208 0,-122 47 80 0,0 0-48 0,101-45 0 0,-101 45 0 0,0 0 0 15,0 0 176-15,99-35 0 0,-80 33 0 0,0 2 0 16,-6 2-208-16,-3 3-16 0,-1 8 0 0,-6-1 0 16,-1 5-96-16,-4 2 0 0,2 4-16 0,-5-2 0 15,2 1 336-15,-1 1 0 16,2 3 0-16,1-1 0 0,2-3 0 0,-1 1 0 15,2 0 192-15,2 3-64 0,1 0-128 0,0 2 192 16,2 1-192-16,2 1 192 0,-1-2-192 0,1 3 0 16,0 4 0-16,0 0 128 0,1 5 32 0,-1 0 0 15,-1 3 0-15,-1 6 0 0,0-2-160 0,0 2 0 16,-1-4 0-16,-3 4 128 0,-1-2-128 0,1-2 0 16,1 4 0-16,-2 0 0 0,1-6 0 0,-1 1 0 15,-1-4 0-15,1-5 0 0,2 1 0 0,-3-4 0 0,3 1-128 16,1-7 128-16,2-3 0 0,2-4 0 0,0 2 0 0,-1-7 0 15,1 0-208-15,0-2 16 0,-2-4 16 0,1 5 0 16,-1-8-16-16,-1 4-16 0,1-6 0 0,-2-1 0 16,0 1 208-16,-5-3 0 0,0 0 0 0,0 0-144 15,-3 0 144-15,1 0 0 0,-7 0 0 0,0 0 0 16,1 0 0-16,-6 4 0 0,2-4 0 0,-8 0 0 16,3-4 0-16,-2 4 128 0,0 0-128 0,-2-3 128 0,1 1-128 15,-2-1 0-15,-4-1 0 0,-4 2 0 16,2-1 0-16,-1 3-160 0,-3 0 160 0,3-4 0 0,-3 4-144 0,-3 0 144 15,2 0 0-15,-5-1-144 16,-2 1-64-16,-4 0-16 0,1 1 0 0,-3 6 0 0,1-1-16 0,2-1 0 16,-1 4 0-16,-3-1 0 0,2 1 240 0,-1 0 0 15,3-4 0-15,-4 4 0 0,5-6 304 0,-2 2-48 16,1-1-16-16,-6 1 0 0,4-1 16 0,1-4 0 16,1 3 0-16,-3-6 0 0,8 3 128 0,-2-4 16 15,5-1 16-15,-3 0 0 0,1-2-80 0,-3 1-16 0,0-2 0 16,-2 2 0-16,2-1-64 0,-2 2 0 15,-1 2-16-15,-4 1 0 0,-2-1-112 0,-2 6 0 16,-1 2-128-16,-4 4 192 0,2 5-192 0,-3 3 0 16,1 4 128-16,0 5-128 15,0 0-768-15,4 2-208 0,7 2-48 0,10-2 0 0,7-2-1728 16,12-5-336-16</inkml:trace>
  <inkml:trace contextRef="#ctx0" brushRef="#br0" timeOffset="2214.89">12226 4006 7359 0,'-2'4'656'0,"2"-1"-528"0,-4-1-128 0,4-2 0 16,-3 3 1104-16,1-3 192 0,-5 6 48 0,0 2 0 16,-3 1 144-16,-1 3 48 0,3-1 0 0,-1-4 0 15,4-6-752-15,1 3-144 0,4-4-16 0,0 0-16 16,4-4 64-16,3 3 16 0,0-6 0 0,1 0 0 15,3-2 16-15,1 2 0 0,0-2 0 0,2 4 0 16,0-4 16-16,2 4 16 0,-1-2 0 0,3-2 0 0,-1 4-240 0,-1 0-48 16,0 2-16-16,-1-3 0 0,1 6-240 0,0-3-32 15,-4 1-16-15,-2-1 0 0,3 6-144 0,-5-3 0 16,1 2 0-16,-4 1 0 0,4 6 0 0,-7 0 0 16,1-1 0-16,1 3 0 0,-3 1 0 0,-1 2 128 15,0 3-128-15,-1 1 0 0,1 4 160 0,-6 3-160 16,3-1 192-16,-1 2-192 0,-1 6 416 0,0-3-32 15,-2 6 0-15,2 0 0 0,-4-2-128 0,0 2-16 16,4 0-16-16,-4-4 0 0,1-1 16 0,1-2 0 16,1-2 0-16,3-5 0 0,1-4-112 0,2-6 0 0,2 1-128 15,0-7 192 1,3-5-688-16,-2 0-144 0,4 0-16 0,0-5-13616 0</inkml:trace>
  <inkml:trace contextRef="#ctx0" brushRef="#br0" timeOffset="2415.17">12555 4879 14735 0,'0'12'640'0,"0"-7"160"0,0 0-640 0,0-1-160 0,0-1 0 0,0-1 0 0,0-2 1216 0,0 4 224 16,0 1 32-16,2 2 16 0,-2-2-32 0,3 4-16 15,-3-6 0-15,0-1 0 0,0-2-528 0,4 0-96 16,-4 0-32-16,5-5-8736 16,-2 0-1760-16</inkml:trace>
  <inkml:trace contextRef="#ctx0" brushRef="#br0" timeOffset="4788.42">14540 4684 4607 0,'-2'-4'400'0,"0"4"-400"0,2-2 0 0,0 2 0 0,0 0 208 0,-5-3-32 15,2 3-16-15,-3-3 0 0,-6 6 656 0,3-3 128 16,-5 5 16-16,1 4 16 0,0-4 608 0,1 4 112 0,-2 0 32 0,0 3 0 0,0-4-640 0,2 1-112 16,-2-4-16-16,-2 4-16 0,3 0-464 0,-1 5-96 15,-4-2 0-15,4 5-16 16,2-3-112-16,0 4 0 0,3 3-16 0,2-2 0 0,4-2 16 0,3 1 16 16,0-4 0-16,3-2 0 0,2-4 96 0,6 1 16 15,1-4 0-15,0-1 0 16,4-4-384-16,3 0 0 15,0-4 0-15,2-4 0 0,-3 2 0 0,4-2 0 16,-22 8 0-16,0 0 0 0,0 0 192 0,101-46 112 16,-101 46 16-16,0 0 16 0,67-47 48 0,-50 30 0 0,2 0 0 15,-1-3 0-15,-6 0-176 0,2 0-16 0,-4-1-16 0,1-5 0 16,-4 4-176-16,1-4 0 0,-1-1 0 0,2 1 0 31,-4-2-464-31,-1-1-32 0,1-6 0 0,-2 0 0 16,3 4-896-16,-5-1-176 0,3 1-32 0,-1 0-16 0,-1-4 256 15,0 4 48-15,-2-4 16 0,0 5 0 0,0-1 464 16,0 3 112-16,0-5 16 0,0 5 0 0,0 2 80 0,0 7 32 16,2 3 0-16,-2 11 0 0,3 5 592 0,-3 5 160 0,0 7 16 0,-3 6 0 15,-1 1 656-15,2 7 128 0,-5 5 16 0,2 4 16 16,0 5 480-16,1 4 80 0,3 4 32 0,1 1 0 0,1 0 192 16,3-2 32-16,-1 2 16 0,3-6 0 0,2-3-992 0,-4 0-192 15,6 1-32-15,-1-1-16 16,3-6-464-16,-3-2-128 0,1-3 0 0,3-6 0 0,-3-2 0 15,0-7 0-15,4 0-128 0,-3-5 128 16,1-1-688-16,0-4-48 0,2-3-16 0,-3-1 0 16,1 0-992-16,0-5-208 0,2 0-32 0,-5-7-4096 15,3-2-800-15</inkml:trace>
  <inkml:trace contextRef="#ctx0" brushRef="#br0" timeOffset="5083.22">15104 4591 2751 0,'-3'-3'256'0,"-1"3"-256"0,3 0 0 16,-1 3 0-16,0 1 1600 0,-3-2 288 15,-2 6 48-15,-4 5 16 0,-4 0 256 0,-1 5 48 0,4 5 16 0,-2-1 0 16,5-1-192-16,6 0-32 0,-1-4-16 0,4-1 0 16,4 0-768-16,-1-6-160 0,4 2-16 0,2-3-16 15,3 0-640-15,0-4-128 0,2 4-32 0,0-9 0 16,4 5-272-16,-3-7 0 0,5 2 128 0,-7-7-128 16,3 2 0-16,-2-4-272 0,-2 4 48 0,-3-7 16 15,1 3-176-15,-6-1-16 0,-4 1-16 0,0-3 0 16,0 3 128-16,-7 0 32 0,5 1 0 0,-5-1 0 0,0-1 128 0,0-3 128 15,2 1-192-15,-2-2 192 0,0 0 0 0,0-3-128 16,2-4 128-16,-4-2 0 0,6 4-160 0,1 2 32 16,-1 1 0-16,3 6 0 15,3 4-432-15,-3 3-80 0,0 3 0 0,2 0-16 16,-2 5-816-16,0-1-144 0,0 6-48 0,0-1-7264 0</inkml:trace>
  <inkml:trace contextRef="#ctx0" brushRef="#br0" timeOffset="5346.55">15352 4628 2063 0,'7'0'0'0,"0"0"0"0,1-2 0 0,-8 2 192 0,2 0-192 0,0 2 0 0,3-2 0 0,-3 3 0 16,5 3 832-16,2 1 144 16,-1 1 32-16,1 1 0 0,-2 2 1056 0,0-3 224 0,-2 4 32 0,2-1 16 15,0-2-384-15,2-1-80 0,-2 4-16 0,2 1 0 16,-4-3-784-16,3 4-176 15,-2-5-16-15,-1 3-16 0,2-3 64 0,-2-4 16 16,2 2 0-16,0-7 0 0,0 0-256 0,-2-4-48 16,4-1-16-16,-4-4 0 0,2 1-400 0,0-8-80 15,0 2-16-15,-2 0 0 0,1-7-128 0,1 4 0 16,-6-2 0-16,3-2 0 0,-1 2-496 16,1-2-128-16,1-2-16 0,0 0-16 0,4-3-1312 0,0-3-256 0,3 3-48 15,2-6-7728-15</inkml:trace>
  <inkml:trace contextRef="#ctx0" brushRef="#br0" timeOffset="5831.85">15852 4173 12895 0,'-2'13'576'0,"0"-5"112"0,1-2-560 0,1-1-128 0,0 2 0 0,0-2 0 16,0 0 864-16,0 11 144 0,0 6 16 0,0 6 16 16,0 7 448-16,0-3 96 0,0-6 16 0,0 0 0 15,0-4-224-15,3-1-32 0,2-3-16 0,4 1 0 16,0 2-496-16,0 0-112 0,-4-2-16 0,3 2 0 0,-2 1-464 0,1 1-112 31,-2 0 0-31,0-2-128 0,0-7 0 0,-3 3 0 16,0 0-192-16,1-3 48 0,-3-2-128 0,-3-3-32 0,-1 0 0 0,3-4 0 15,-5-5-128-15,5 4-16 0,-1-8-16 0,-3 2 0 32,5-5-224-32,1-1-32 0,3-6-16 0,-1 0 0 15,4-7-160-15,0 4-48 0,2-3 0 0,2-1 0 0,1-1 304 0,-4 1 64 0,5-2 16 0,-3 4 0 16,2-2 560-16,-3 9 0 0,0-2 0 0,-1 11 0 16,-2-3 368-16,-3 12 176 0,-1-3 32 0,1 9 16 0,-3-1 560 15,0 4 96-15,0-1 32 0,0 0 0 0,0 4-32 0,0-1 0 16,0 1 0-16,0-1 0 0,0-3-528 0,0 0-96 15,4-2-32-15,-4 2 0 16,0-2-80-16,0-1-32 0,-4 1 0 0,4-4 0 16,-5 5-224-16,2-3-64 0,-3 2 0 0,-2-1 0 15,-1-3-192-15,-3 1 0 0,0 0 128 0,-2-2-128 16,0-2-224-16,-4-5-96 0,4 0 0 0,-1-5-16 16,-1-2-1264-16,-1-7-256 0,3 2-64 0,1-11-11056 15</inkml:trace>
  <inkml:trace contextRef="#ctx0" brushRef="#br0" timeOffset="6319.6">16289 4203 6447 0,'-1'10'576'0,"1"-1"-576"0,0-5 0 0,1 1 0 15,1-5 608-15,0 3 16 16,1 1 0-16,-3 1 0 0,6 4 688 0,-3 5 144 0,2 3 16 16,0-3 16-16,-1 3 640 0,1 1 128 0,-1-1 32 0,-3 1 0 15,3-1-800-15,-1 6-144 0,-3-2-48 0,0 1 0 16,0 4-720-16,0-3-128 0,0 3-48 0,-3 0 0 16,3-3 48-16,-2 0 0 0,4-2 0 15,1-2 0-15,-3-2-256 0,6-5-32 0,1 0-16 0,3-5 0 16,2 2-144-16,2-5 0 0,5-4 0 0,0-4 128 15,4-1-128-15,-23 5 0 0,0 0 0 0,0 0 0 0,106-52 0 16,-106 52-192-16,0 0 64 0,79-66 128 31,-79 66-464-31,49-49 16 0,-27 23 16 0,-3 3 0 16,-3-3-128-16,-2 3-16 0,-2 1-16 0,-3 4 0 0,-4-3 336 0,-1 4 80 0,-6 3 16 0,0 0 0 16,-5 5 160-16,-1-3 0 0,-3 3 0 0,-1 1 0 15,-2 2 0-15,0 1 0 0,-3 2 0 0,-1 6 0 16,1 2 0-16,3 8 0 0,-2 1 0 0,6 3 0 0,-3 2 672 15,5 6 64-15,3-3 16 0,-1 4 0 0,6 2 272 0,0 2 48 16,2 1 16-16,2 0 0 16,1 1-144-16,2-3-32 0,3 6 0 0,2-3 0 0,6-6-176 15,1-7-32-15,7-3-16 0,-26-16 0 0,0 0-544 0,105-16-144 0,-105 16 0 0,99-63-17040 32</inkml:trace>
  <inkml:trace contextRef="#ctx0" brushRef="#br0" timeOffset="10329.62">2298 5751 14735 0,'-23'0'1312'0,"6"4"-1056"0,8-2-256 0,4-2 0 16,2 0 880-16,-6 0 112 0,-12 3 32 0,-10-3 0 16,-6 4-1216-16,-1-4-224 0,5 0-48 0,6-4-16 15,7 1-160-15,2 1-48 0,4-2 0 0,5-4 0 0,1 2 1504 0,2-2 288 16,3-4 64-16,3 1 16 0,-3 2-32 0,6-3 0 0,-3 7 0 0,0-2 0 15,5 2-192-15,2 0-64 0,-7 5 0 0,0 0 0 16,0 0-192-16,68-6-64 16,-68 6 0-16,65-15 0 0,-65 15-480 0,82-23-160 15,-32 6 0-15,1-6 0 16,8 2-256-16,4-7-144 0,3-1-48 0,4-3 0 16,10 1 0-16,5 1 0 0,6-1 0 0,-2 3 0 0,-6 2 608 0,6-4 112 15,5 4 32-15,11-2 0 0,4 2 256 0,3 0 48 0,1 0 16 0,2-2 0 16,-5-2-480-16,5 4-144 15,5 4 0-15,2-1 0 0,-1-7 0 0,-3 4 0 0,-12 2 0 0,8-2 0 16,6 0 0-16,-5 0 0 16,-5 5 0-16,-8-5 0 0,0 6 0 0,0-6 192 0,3 0-48 15,1 3 0-15,-1 1-144 0,-13-3-224 16,-3 3 48-16,-12 4 16 16,-4 1-976-16,-7 7-192 0,-8-3-32 0,-58 13-9840 0</inkml:trace>
  <inkml:trace contextRef="#ctx0" brushRef="#br0" timeOffset="10798.07">3239 4381 18431 0,'-28'-6'1632'0,"11"1"-1312"16,3 2-320-16,5-1 0 0,4 3-144 0,5 1-112 0,-2-4 0 0,0 1-16 15,2 1 768-15,-3-2 144 0,6-1 48 0,-3 2 0 0,6 3-864 0,-1 3-160 32,2 2-48-32,-7-5 0 0,0 0 944 0,0 0 176 15,49 58 32-15,-49-58 16 0,0 0 224 0,69 75 32 0,-69-75 16 0,74 61 0 0,-74-61-320 0,99 62-64 16,-99-62-16-16,106 56 0 16,-106-56-448-16,124 54-80 0,-124-54-128 0,132 58 176 31,-60-24-608-31,3 3-112 0,5 1-32 0,2 2 0 0,-4 9 352 0,-1 0 64 0,-2 0 16 0,-6-1 0 15,-2 5 784-15,4 4 176 0,8 8 16 0,1 3 16 16,0 1 224-16,7 3 32 0,2 1 16 0,0-5 0 16,7-2-160-16,1-9-16 0,13-1-16 0,-4-11 0 15,4 2-928-15</inkml:trace>
  <inkml:trace contextRef="#ctx1" brushRef="#br0">20438 15482 0,'0'0'0,"0"0"16,0 0-1,0 0 1,-33 93-1,32-83 1,-3-1 0,-1-9-1,-4 0 1</inkml:trace>
  <inkml:trace contextRef="#ctx0" brushRef="#br0" timeOffset="26734.74">7958 10548 3679 0,'-3'5'320'0,"-1"1"-320"0,2-3 0 0,2-3 0 16,-3 0 0-16,1 4 0 0,-1 1 0 0,-6 3 0 15,0 1 0-15,-5 0 0 0,6-4 0 0,-1-1 0 16,0-4 0-16,0 1 0 0,2-1 0 0,6-1 0 0,-5-3 0 0,6-1 0 15,0 0-128-15,2-4 128 16,2 0 144-16,-4 1 80 0,1 1 16 0,-1-2 16 0,-1 4-256 0,1 1-256 16,-4 4 64-16,2-2 0 15,-1 2 192-15,-2 0 0 0,1 2 160 0,-1-2-32 0,-2 4 640 0,0-1 144 16,4-1 32-16,-6 5 16 0,5-5 272 0,1 5 48 16,1-6 16-16,2 3 16 0,0 1 16 0,0-5 0 15,0 3 0-15,2-3 16 16,0 0-784-16,-1-3-176 0,3 3-16 0,-2 0 16 15,1-2-256-15,1-1-128 0,-3 3 160 0,3-4-160 0,1-1 704 0,2 2 48 0,-2-3 0 16,0 3 16-16,2-2-64 0,2 1-32 16,-2-1 0-16,2 3 32 0,-2-1-400 0,-2 3-80 0,0 0-16 0,2 0 16 15,-2 5 32-15,1-5 16 0,1 5 0 0,-2-1 32 16,4-1 208-16,-1-1 64 0,3-2 0 0,1 0 0 16,0 0-144-16,2 0-48 0,-2 0 0 0,2-2 0 15,4 4-128-15,-4-2-16 0,0 3-16 0,1 1 0 16,1-2 160-16,1 1 16 15,-1 1 16-15,0-3 0 0,1 3 32 0,-1-4 0 16,1 0 0-16,1 0 0 0,-1 0-240 0,2-4-32 0,-5 4-16 0,2 0 0 16,0-1-160-16,-1-3 0 0,-1 4 0 0,4-3 0 0,-6-3 0 15,3 1 0-15,3-2 0 0,-2 2 0 16,-1 0 128-16,3-1-128 0,1 0 0 0,0 4 128 16,-5-2-128-16,3 4 0 0,1 0 0 0,-1 4 0 15,1-2 0-15,-4 1 0 0,1 6 0 0,1-4 0 16,0 4 0-16,-2-1 0 0,-2-2 0 0,2 2 0 15,0 1 240-15,-2-6 16 0,2 3 0 0,3 1 0 16,1-6-80-16,-4 3-16 0,5-4 0 0,-2 0 0 16,-17 0-160-16,0 0 0 0,0 0 0 0,0 0 0 0,105-12-160 0,-105 12 160 15,0 0 0-15,0 0-144 0,0 0 144 0,92 8 0 0,-74-4 0 0,-4 1 0 16,3-1 0-16,-3-3 0 0,0 3 0 16,1-1 0-16,-1-1 0 0,-1-2 0 0,1 0 0 0,-2 0 0 31,2-2 0-31,3-1 0 0,-3-1 0 0,0-1 0 15,0 3 0-15,2-5 0 0,-2 2 0 0,0 0-128 16,-1 1 128-16,0-1 0 0,2 2 0 0,-1-1 0 16,0-1 0-16,0 2-160 0,0-3 160 0,-2 3-160 15,2 3-272-15,2-2-48 0,-2-1-16 0,0-1 0 0,-14 4 320 0,0 0 176 0,0 0-192 0,0 0 192 16,87-7-128-16,-73 7 128 16,3 0 0-16,-4 2 0 0,0 3-512 0,-4-1 0 0,2 1 0 0,1 4 0 31,-3-1-640-31,-6 1-112 0,2 3-16 0,-1 2-10896 0</inkml:trace>
  <inkml:trace contextRef="#ctx0" brushRef="#br0" timeOffset="82307.92">11527 6471 10127 0,'0'0'896'0,"0"0"-704"15,2 0-192-15,-2 0 0 0,0 0 992 0,0 3 160 0,-2-3 48 0,-2 5 0 16,1 2-112-16,-2-1 0 0,-6-1-16 0,1 0 0 16,-1-1-176-16,3 1-16 0,-5-2-16 0,3-3 0 15,1 0-96-15,-5 0-32 0,4 0 0 0,-1-5 0 16,3 2-176-16,-1-6-48 0,0 4 0 0,0-4 0 15,1 0-512-15,3 1 0 0,-4-5 0 0,0 5 0 16,0-3 0-16,1-1-176 0,-1 3 0 0,0 4 0 16,-1 0 176-16,-1 1-192 0,3 4 192 0,-1 0-192 15,2 9 192-15,-2-4 144 0,2 7-16 0,2 2-128 16,0 0 352-16,0 4-32 0,1 3-16 0,4 1 0 16,-3 4-176-16,-1 1-128 0,2 0 144 0,2 3-144 15,2 1 0-15,0 8 0 0,3 1 0 0,0 0 0 0,4 5 0 16,0 7 0-16,-1 2 0 0,1 6 0 0,0-1 0 0,0 2 0 15,-4 1 0-15,0 5 0 0,2-1 256 0,-5 0-64 16,1-2 0-16,1-4 0 0,-4-8 32 0,1-3 0 16,3-9 0-16,-4-5 0 15,3-6-688-15,-1-3-144 0,2-7-32 0,-4-1-11264 0</inkml:trace>
  <inkml:trace contextRef="#ctx0" brushRef="#br0" timeOffset="82541.85">11100 7366 9215 0,'-9'3'400'0,"6"-3"96"0,1 4-496 0,2-2 0 0,0-2 0 0,0 0 0 16,2 3 1520-16,-1-3 208 0,5 5 32 0,2-5 16 15,3 4-224-15,3-4-32 0,1-4-16 0,3 3 0 0,-18 1-384 0,0 0-80 16,0 0-16-16,106-42 0 0,-106 42-480 0,0 0-96 15,105-49-32-15,-105 49 0 0,76-40-416 0,-76 40-320 16,84-37 48-16,-84 37 16 16,94-38-896-16,-94 38-160 0,105-40-32 0,-105 40-5328 15,94-45-1072-15</inkml:trace>
  <inkml:trace contextRef="#ctx0" brushRef="#br0" timeOffset="82937.78">12475 6364 14735 0,'-4'9'1312'16,"-3"-4"-1056"-16,6-1-256 0,1-1 0 0,0-1 912 0,-4 5 128 15,-1 4 32-15,-4 9 0 0,0 8-608 0,1 2-112 16,3-2-32-16,-2 1 0 0,5 3-320 0,2-3-128 16,0 3 0-16,2-1 0 0,5 4 560 0,1 5 112 15,3 4 32-15,1 1 0 0,-2 7 256 0,1 2 48 16,-1 7 16-16,-1 5 0 0,0 4-272 0,-4 1-48 15,-2-1-16-15,1-2 0 16,-4 5-304-16,2-2-64 0,-2-1-16 0,0-4 0 0,0-3-176 0,0-2 0 0,3-4 0 16,-3-11 0-1,2-4-816-15,5-15-32 0,2-4-16 0,-1-11-10304 16</inkml:trace>
  <inkml:trace contextRef="#ctx0" brushRef="#br0" timeOffset="83656.33">12579 6342 8287 0,'-5'5'736'0,"3"-1"-592"15,-1 1-144-15,3-5 0 0,0 0 576 0,0 3 64 16,-4 2 32-16,4 1 0 0,0 2-400 0,7-4-80 15,0-4 0-15,6 0-16 0,4-4 928 0,4-1 192 16,-21 5 48-16,0 0 0 0,0 0 688 0,111-35 144 16,-111 35 16-16,0 0 16 0,105-31-592 0,-105 31-112 0,0 0-32 0,120-35 0 15,-120 35-816-15,93-26-160 0,-93 26-48 16,92-28 0-16,-92 28-448 0,97-26 0 0,-97 26 0 0,107-26 0 16,-107 26 0-16,127-26 0 0,-127 26 0 0,145-32 0 15,-145 32 0-15,151-36 0 0,-151 36 0 0,127-33 0 16,-127 33-288-16,110-28 0 0,-110 28 0 0,98-30 0 15,-98 30-480 1,0 0-112-16,120-26-16 0,-120 26 0 0,0 0-176 0,0 0-32 0,105 12-16 0,-93-3 0 31,-5 5 544-31,-4-2 96 0,-6 2 32 0,-2 4 0 0,-1 8 688 0,-6 0 144 0,3 2 16 0,-1 1 16 0,3 3 432 0,-2 2 96 16,4 3 16-16,0 1 0 0,-2 2-528 16,5 4-112-16,-1 1 0 0,3-1-16 15,3 5-160-15,-3-1-16 0,5 5-128 0,4 4 192 0,-4-3 256 0,2 4 64 16,2 3 0-16,1-1 0 0,3 1 48 0,-3 2 16 15,6 0 0-15,-2-2 0 0,0 0-320 16,3-4-48-16,0 1-16 0,1-4 0 0,-4-2-192 0,0 2-128 16,1-2 128-16,-6-3-208 15,2-5-192-15,-4 3-48 0,-2-2 0 16,-2-5 0-16,-3 0-32 0,0-9-16 0,0-6 0 0,-3-6 0 16,-1-2-16-16,3-5-16 0,-3-1 0 0,-1-4 0 15,-2-2 80-15,-2-1 0 0,-1-3 16 0,-8 3 0 0,-3-4 208 0,-1 5 32 16,-4-5 16-16,-6 4 0 0,-6-1 176 0,-4-1 0 0,-1-2 0 0,-6 3 0 15,0 2-288-15,-3-1 32 0,-2 1 0 16,-4 0 0-16,2-1 16 0,-3 1 16 0,-2-1 0 0,-5 1 0 16,-6-2 0-16,3 2 0 0,3-5 0 0,-1 0 0 15,10 0 80-15,-2 0 16 16,3 0 0-16,4 0 0 0,-1 0 128 0,-1 0 0 0,2 4 0 0,-2-4-128 16,2 5 128-16,-1-5 0 0,5 4 0 0,2-4 0 0,8 3 0 0,3-3 192 15,4 2-32-15,-1-2-16 16,6 0-400-16,-5 3-64 0,5 3-32 0,-6 2 0 15,3 1-1120-15,-3 5-208 0,1 3-48 0,-4-1-16 16,4 0 848-16,-2 1 192 0,5 1 16 0,5-10-4832 16</inkml:trace>
  <inkml:trace contextRef="#ctx0" brushRef="#br0" timeOffset="84320.34">12855 6845 8287 0,'0'5'736'0,"1"-1"-592"0,3-4-144 0,-4 3 0 16,0-3 1056-16,2 2 176 0,5 5 48 0,-4 2 0 16,4 1-288-16,2 6-48 0,-2-2-16 0,1 3 0 15,-2-3 256-15,2 0 48 0,1 4 16 0,0-4 0 16,0 1 224-16,-1 3 32 0,1-1 16 0,0 2 0 15,-4 4-896-15,-5 1-176 0,0-1-48 0,0-1 0 16,-4 1-160-16,-1 0-48 0,0 1 0 0,-4-5 0 0,4 2 128 0,2-2 0 16,-3-3 16-16,5-5 0 0,-1-3-336 0,4-4 128 15,-1 1-128-15,5-2 0 16,2-3-400-16,1 4-160 0,0-8-16 0,5 4-16 16,-2 0-336-16,-3 4-64 0,-1-2-16 0,3 1 0 0,-3 2 560 0,1 4 128 15,-4 3 0-15,2-1 16 0,-5 1 304 0,2 2 0 16,-4 7 0-16,0-2 0 0,-6 2 224 0,3 1 96 15,-2-1 32-15,-2 2 0 0,1-4 208 0,1-1 32 0,-4 2 16 16,1-6 0-16,1 4-288 0,0-4-64 16,-2-2-16-16,0-3 0 0,1-1-240 0,-5-2 0 0,3 2 0 0,-2-4 0 31,3-1-1072-31,-5-6-144 0,5 3-48 0,-3-5-9488 0</inkml:trace>
  <inkml:trace contextRef="#ctx0" brushRef="#br0" timeOffset="84542.9">12996 6981 11055 0,'5'0'976'0,"-1"0"-784"0,1-3-192 0,-2 3 0 15,2-2 1856-15,4-2 336 0,5 1 64 0,4-6 16 0,-18 9-656 0,0 0-128 16,0 0-16-16,95-49-16 0,-75 41-1200 0,-3-6-256 15,-5 5 0-15,2 0 0 0,4-3 176 0,-5 3 48 16,1 2 16-16,2-1 0 0,2-1 224 0,-3 0 48 0,1 1 16 16,-2 1 0-1,0 1-1616-15,-2 3-320 0</inkml:trace>
  <inkml:trace contextRef="#ctx0" brushRef="#br0" timeOffset="84780.52">13566 7479 11055 0,'0'2'976'0,"0"-4"-784"0,0-1-192 0,1 3 0 0,1-4 832 0,0 2 112 16,1 2 16-16,-3 0 16 0,2-3 496 0,-2 1 112 15,0-1 16-15,-2 6 0 0,-3-1 336 0,2 1 80 16,-4 3 16-16,1-3 0 0,1-1-1040 0,-3 1-208 15,2 3-32-15,-2-6-16 0,-1 3-736 0,2-6 0 16,0 3-160-16,3-2-8736 16,-1-2-1760-16</inkml:trace>
  <inkml:trace contextRef="#ctx0" brushRef="#br0" timeOffset="85172.95">13822 6894 20271 0,'-9'17'896'0,"6"-4"192"0,1-3-880 0,2-1-208 0,0-2 0 0,-4-2 0 16,4 4 1232-16,0 5 208 0,-3 12 32 0,1 5 16 16,-3 4-784-16,1-4-144 0,-1-5-48 0,3 0 0 15,1 1-240-15,1-5-48 0,0 4-16 0,0 1 0 0,0-1 496 0,0 2 80 16,0 1 32-16,-4-1 0 0,4 2-384 0,0 1-80 15,4-1-16-15,-4-6 0 0,5-3-336 0,0-4 0 16,4-3 0-16,3-5 0 0,0 0-208 0,2-9-112 16,4-4-32-16,-1-1 0 31,1-6-528-31,-1-4-96 0,2-3-32 0,2-4 0 0,-4-4 304 0,-1-6 48 0,0 4 16 0,-2-5 0 0,-6-3 208 0,1 1 48 16,-5-2 16-16,-3-1 0 0,-2 1 368 0,-6 3 0 31,-2-1 0-31,0 0 0 0,-1 4 832 0,-2-1 304 0,3 3 48 15,-2 1 16-15,3 3-128 0,1 3-32 0,2 8 0 16,-1 2 0-16,-1 6-720 0,2 3-160 0,0 6-32 0,-4 3 0 16,0 2-128-16,1 4-144 0,-6 6 144 0,2 1-14352 15</inkml:trace>
  <inkml:trace contextRef="#ctx0" brushRef="#br0" timeOffset="89020.31">15343 6880 10127 0,'-12'9'896'0,"7"-4"-704"0,-4 4-192 0,4-6 0 15,3-3 400-15,0 4 48 0,-1-3 16 0,-1 3 0 0,-3-2 272 0,-1 5 48 16,-1-6 16-16,-3 3 0 15,3-4-656-15,0-4-144 0,4 3 0 0,-4-6 0 16,1 1 240-16,-1-2 48 0,0 2 16 0,0-6 0 16,1 4 512-16,-4-1 96 0,1 0 32 0,-6 0 0 15,-1 4-64-15,-4-3-16 0,-1 2 0 0,-1 6 0 16,1-3-448-16,0 3-96 0,-3 3 0 0,3 3-16 0,1-3-80 0,1 7-16 16,3-1 0-16,4 0 0 15,-1 0-208-15,4 3 0 0,3 2 0 0,-1-2 0 16,4 2-176-16,-2 0-80 0,5 3 0 0,2 1-16 15,0-1 272-15,0 4 0 0,3 2 0 0,3-1 0 0,-1 1 192 0,0-2-64 16,4-2-128-16,3-2 192 16,-1-1-192-16,4-6 0 0,-1 3 0 0,0-8 0 0,7 4 0 0,-4-9 0 0,6 0 0 0,-2-2 0 0,2-5-144 15,-23 7 144-15,0 0 0 0,71-40-144 0,-71 40 144 0,49-49-192 16,-28 19 192-16,-2-1-192 0,2-4 192 0,-4-5-192 16,1 5 192-16,-1-5-192 15,-3 0-256-15,4 4-48 0,-6-4-16 0,2 1 0 16,-4-1-224-16,2 0-48 15,-3-3-16-15,0 3 0 16,-4-7 208-16,-2 6 32 0,1 5 16 0,-2-2 0 0,-2 1 288 0,0 6 48 16,0 1 16-16,0 13 0 0,3 6 192 0,-3 4 0 15,0 7 0-15,0 7 160 0,-3 2 464 0,1 1 80 16,-2 8 32-16,4 3 0 0,-5-2-160 0,2 7-16 16,3 0-16-16,-5 0 0 0,3 2-96 0,0 5-32 0,-3 0 0 15,1 6 0-15,-1 1 0 0,2 0 0 0,-3 3 0 0,-1 1 0 16,2 1-16-16,2-1 0 0,1 4 0 0,2-8 0 15,0-5-144-15,2-3-16 0,5-10-16 0,3-1-7632 16,6-7-1520-16</inkml:trace>
  <inkml:trace contextRef="#ctx0" brushRef="#br0" timeOffset="89368.58">15599 6906 4607 0,'-8'11'400'0,"4"-4"-400"0,2-2 0 0,1-2 0 16,1-1 1440-16,1-2 208 0,1 4 32 0,2 4 16 0,-1 1-512 0,2 8-96 16,0 3-32-16,1 0 0 0,-3-2 48 0,-3 4 16 15,4 1 0-15,-4-2 0 0,-4 2 336 0,4-2 64 16,-3 1 16-16,1 1 0 0,2-1-624 0,-4-1-112 16,4 0-32-16,4-5 0 0,-2 0-576 0,5-6-192 15,-2-1 128-15,4-6-128 0,-1 3 0 0,5-6 0 16,0-2-176-16,1-5 176 0,0-2-416 0,2-5 32 15,0 0 0-15,1-7 0 0,1-1 208 0,-1-1 176 16,4-3-208-16,-7-4 80 0,0 6 0 0,-2-6 0 16,-7 1 0-16,-1-3 0 0,-4 6-112 0,-4-2-16 0,-1 7 0 0,-4-1 0 15,1 4 256-15,-3 1 0 16,1 7 144-16,-1 1-144 0,2 2 224 0,1 2-48 16,3 1-16-16,-4 8 0 0,5-4-160 0,-1 5-192 0,2 2 32 15,3-2 16 1,0 0-1200-16,0 2-256 0,0-2-32 0,3 1-7328 0</inkml:trace>
  <inkml:trace contextRef="#ctx0" brushRef="#br0" timeOffset="89678.97">15958 6938 4607 0,'4'3'192'0,"-4"-3"64"15,3 0-256-15,2-3 0 0,-5 3 0 0,4-4 0 16,1 4 0-16,4-2 0 0,8-1 0 0,-3-1 0 0,4 4 384 0,-6 0 96 15,-3 7 16-15,-2-1 0 0,-1 6 1296 16,-2-2 256-16,1 6 48 0,-5 0 16 0,2 4-112 0,-2 1-16 16,-2 4 0-16,2 1 0 0,-7 0-1104 0,5 0-240 0,-4 0-32 15,0-3-16-15,3-1-272 0,3-1-48 16,0-7-16-16,7-1 0 0,-2-5 128 0,7-3 0 16,-1-1 16-16,1-8 0 0,2-1-560 0,3-3-112 15,1-10-32-15,3-3 0 16,1-1-400-16,-3-5-96 0,6 0-16 0,-3-5 0 0,1-1 576 0,3-3 240 15,0-5-192-15,0 3 192 0,-3-2 0 0,-2 5 0 16,2 0 224-16,-6 2-64 0,-3 4-160 0,0-3 0 16,0 6 0-16,-5 4 0 0,3-1-752 15,-3 2-80-15,-1 4 0 0,-2 3-7936 0</inkml:trace>
  <inkml:trace contextRef="#ctx0" brushRef="#br0" timeOffset="90178.2">16838 6192 8287 0,'-2'12'736'0,"1"-1"-592"0,1-6-144 0,0 4 0 15,-4-2 560-15,4-2 80 0,-3 17 0 0,-4 19 16 16,-2 11 400-16,-3 5 80 0,3 4 16 0,-3-7 0 0,2-2 544 0,1 1 112 16,0-5 32-16,2 5 0 0,5-4-304 0,-3-4-48 0,2 4-16 0,3-6 0 15,-6 1-544-15,6-4-112 0,0-5-32 0,2-1 0 16,2-6-464-16,-1-7-112 0,2-2-16 0,-1-3 0 31,1-6-768-31,4-3-144 0,-6-5-48 0,3-2 0 16,2-9-576-16,-3 1-112 0,4-6-16 0,0-7-16 15,0 2 848-15,1-7 192 0,1-2 16 0,2-5 16 0,-4 1 416 0,2-3-160 0,1 1 160 0,0-3 0 0,2 2 0 0,-2 4-128 32,2 1 128-32,0 6 0 0,-2-1 0 0,2 8 144 15,-2 7-16-15,-1 4 0 0,1 3 288 0,-3 3 48 16,-1 5 16-16,-2 4 0 0,-1 5 128 0,-2 1 32 16,1 5 0-16,-2 6 0 0,-2 0 448 0,-2 3 80 15,0 3 32-15,-3-1 0 0,0 6-256 0,-1-2-48 0,-2 5-16 0,-4-6 0 16,1 1-112-16,-1 0 0 0,0-7-16 15,-2-2 0-15,2-3-336 0,1-6-64 0,-3 1-16 0,2-10 0 16,3 1-464-16,-3-5-112 0,3-4-16 0,1-4 0 16,-1-5-1408-16,0-1-304 0,2-8-48 15,0-2-16-15,2-3-1408 0,0-7-272 0</inkml:trace>
  <inkml:trace contextRef="#ctx0" brushRef="#br0" timeOffset="90668.61">17399 6037 17503 0,'6'0'768'0,"-1"-3"176"0,2-1-752 0,1 4-192 16,-2-2 0-16,-3 2 0 0,2 0 256 0,4-3 32 16,5 3 0-16,0 0 0 0,-2 5-80 0,-3 7-16 15,-4 2 0-15,-1 4 0 0,-4 4 1040 0,-6 3 208 16,3 3 32-16,-2 3 16 0,-4 4 112 0,2 3 0 15,0-1 16-15,-2 3 0 0,1 0-656 0,-1 2-128 16,2-1-16-16,-2 6-16 0,1-1-544 0,2 2-128 0,-4 1 0 0,1-2-128 16,0 2 0-16,1 0 0 15,4 0 0-15,-5-6-144 0,4 2-112 0,2-3-32 16,-1-5 0-16,3-2 0 0,2-4 112 0,3-1 32 0,1-8 0 0,4-4 0 16,5-5-96-16,1-7-16 0,3 1 0 0,4-6 0 31,-22-1-448-31,0 0-112 0,0 0-16 0,110-19 0 0,-110 19 48 0,0 0 0 0,101-38 0 0,-101 38 0 15,84-35 384-15,-84 35 80 0,94-42 0 0,-94 42 16 16,80-52 64-16,-80 52 16 0,58-47 0 0,-37 23 0 16,-7-1 48-16,-2-1 16 0,-7 2 0 0,-2-1 0 0,-1 3 160 0,-2-1 0 15,-2 2 0-15,-1 2 0 0,-1 2 0 0,-3-1 144 16,-1 4-144-16,-1-1 160 0,0 6 256 0,1 0 48 16,-1 4 16-16,0 5 0 0,-3 5 192 15,2 4 32-15,-1 3 16 0,1 5 0 0,1 4 144 0,-5 4 32 16,5 4 0-16,1 8 0 0,-5 5 192 0,5 3 32 15,2 4 16-15,-2 3 0 0,8 0-496 0,0-10-80 16,8-4-32-16,10-10 0 0,3-16-528 16,-21-12-144-16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08T21:13:25.6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1111 3621 11967 0,'-12'5'1072'0,"5"2"-864"0,7-7-208 0,0 0 0 16,0 0 336-16,0 0 32 0,0 0 0 0,-10 28 0 31,1-14-1120-31,0 4-208 0,2-3-64 0,7-15 0 0,-15 33 1376 0,15-33 272 0,-11 34 48 0,11-34 16 0,-12 33 976 0,12-33 208 16,-5 38 48-16,5-38 0 0,2 37-496 0,-2-37-80 16,0 0-32-16,0 0 0 15,50 48-1312-15,-50-48-432 0,0 0 0 0,80 18 0 16,-80-18-1136-16,70 7-224 0,-70-7-64 0,80 1 0 15,-80-1 864 1,92 13 160-16,-92-13 48 0,93 22 0 0,-93-22 784 0,85 32 192 0,-85-32 32 0,89 34 0 0,-89-34 192 0,91 40 32 16,-91-40 16-16,101 41 0 15,-42-21-848-15,5 3-160 0,10-2-32 0,1-2-16 16,0 2-752-16,-2 0-128 0,-2 3-48 0,1-3 0 16,-3 2 16-16,5 3 0 0,-3-3 0 0,4 3 0 0,0 0 992 0,-4 0 208 15,-6 0 48-15,-3-3 0 0,-4-1 944 0,-1 1 192 16,4-2 32-16,2 2 16 0,0-1-224 0,7 3-64 0,5-6 0 0,0 7 0 15,-1 0-304-15,-4 0-64 16,2 6-16-16,-6-1 0 0,0 0 496 0,0-1 80 0,0 1 32 16,1 4 0-16,4 0 256 0,2 1 48 15,0 5 16-15,-5-8 0 0,-1-2-480 0,-1-3-112 16,-3 1-16-16,-2-1 0 0,5 2-432 0,0-4-144 0,6-3 0 16,-3-6-5056-16,3-3-1088 15</inkml:trace>
  <inkml:trace contextRef="#ctx0" brushRef="#br0" timeOffset="552.75">4645 3714 20271 0,'-28'10'1792'0,"8"-1"-1424"0,20-9-368 0,-18 12 0 0,18-12-128 0,0 0-112 0,-40 26-16 0,0 2 0 47,-9 5-1616-47,-8 4-336 0,-1-3-64 0,1-2-16 0,-1-6 880 0,2 0 160 0,2-3 32 0,-3 3 16 16,6-4 3248-16,1 5 640 0,-2 4 128 0,3-5 16 15,-5 5 112-15,1 1 0 0,-4-3 16 0,-9 8 0 16,-7 6-1216-16,-8-2-240 0,-4 2-48 0,-7 1-16 16,-1 1-848-16,-13 5-160 0,1 4-48 0,-13 0 0 15,-9 4-176-15,-6 6-32 0,-1 11-16 0,-11 11 0 0,-4 9-160 16,-15 15 0-16,-12 7 0 0,-5 5 0 15,-1 7-784-15,3-6-48 0,10-8 0 0</inkml:trace>
  <inkml:trace contextRef="#ctx0" brushRef="#br0" timeOffset="31858.34">22312 5377 2751 0,'0'-2'256'0,"0"2"-256"0,0 0 0 0,0 0 0 0,0 0 192 0,0 0 0 15,-2 0 0-15,2 2 0 0,0-2 784 0,0 3 160 16,0 3 16-16,-4-3 16 0,4 2-16 0,0-1 0 16,0 1 0-16,4-1 0 0,-4-3-400 0,2 3-96 15,1-4-16-15,1 0 0 0,-1 3 80 0,2-1 16 16,1-2 0-16,-1 3 0 0,2 3 16 0,-5-3 0 16,5 6 0-16,-7-4 0 0,1 7-32 0,3 2 0 15,-4 0 0-15,-4 4 0 0,3 2 0 0,-3 3 0 0,-1 3 0 16,-4 2 0-16,2 2-112 0,-2 5-32 15,2 1 0-15,0 2 0 0,2-1 160 16,0 3 32-16,2-2 0 0,-1-1 0 0,2 1-192 16,2-1-48-16,0-2 0 0,0 0 0 0,2-6-224 15,2-4-48-15,-3 4-16 0,3-6 0 0,-1 3 16 0,-1-3 0 16,1-3 0-16,1 0 0 0,-4-3-256 0,0 0 144 16,0-1-144-16,0-5 128 0,-4 1-128 0,1-3 0 15,-2-4 0-15,0 0 0 0,1-2 0 0,-1 1 0 0,0-4 0 0,-4-4 0 16,0 1 0-16,0 1 0 15,-5-5 0-15,2 2 128 0,-5-4 64 0,-2 1 0 0,0-1 0 0,-1 0 0 16,-2 0-64-16,-3 1 0 0,1-1 0 16,0 0 0-16,-1 1-128 0,4 6-144 15,-5-2 144-15,7 4-208 16,0 0-1008-16,3 0-192 0,2 4-32 0,2-2-7840 0,3-2-1552 0</inkml:trace>
  <inkml:trace contextRef="#ctx0" brushRef="#br0" timeOffset="32200.96">22359 4710 13823 0,'-5'-4'608'0,"1"1"128"0,4 3-592 0,-3 0-144 16,1 0 0-16,2 0 0 0,-4 0 256 0,1 3 0 15,-2 3 16-15,-6 1 0 0,-1 6 864 0,-5 1 160 0,-4 9 48 0,1-2 0 16,-2 2 48-16,4-6 16 0,1 0 0 0,3-3 0 15,4-1-688-15,3-8-128 0,3-2-16 0,4 1-16 32,4-8-1328-32,1-1-256 0,4-2-48 0,1-2-9712 0</inkml:trace>
  <inkml:trace contextRef="#ctx0" brushRef="#br0" timeOffset="32719.12">23413 4309 16575 0,'-9'14'736'0,"4"-5"160"0,2 0-720 0,3-4-176 16,3-2 0-16,-3-3 0 0,5 4-256 0,4 1-64 0,0 0-32 0,5 7 0 15,-2 2-1296-15,-3 2-256 0,-1 0-48 0,-6 5-16 16,2 1 1712-16,-4 4 256 0,0 1 192 0,0 4-16 16,-4 4 1392-16,4 5 288 15,-2 0 48-15,2 7 16 0,0 2-432 0,0 5-80 16,-3 3 0-16,3 4-16 0,-5 9-320 0,1 1-64 0,-1 1-16 0,1-3 0 0,1 3-288 0,1-3-48 16,2 3-16-16,-3-3 0 15,3-2-320-15,0 4-64 0,0 4 0 0,-2-2-16 16,2-5-240-16,-2-7 0 0,2-4 0 0,-2-3 0 15,2-7 0-15,4-7-128 0,1-5-16 0,-1 0 0 32,3-7-976-32,0-2-192 0,1-3-32 0,-1-6-9312 0</inkml:trace>
  <inkml:trace contextRef="#ctx0" brushRef="#br0" timeOffset="33570.33">23500 4332 7887 0,'7'-5'336'0,"-3"1"96"0,-1 2-432 0,2-1 0 16,-1 3 0-16,1-4 0 0,4 3 1488 0,1-6 224 16,-10 7 32-16,0 0 16 0,91-35-432 0,-91 35-96 0,76-28-16 0,-76 28 0 15,91-26-672-15,-91 26-144 0,103-23-16 0,-103 23-16 16,115-21 144-16,-115 21 48 0,113-14 0 0,-113 14 0 16,108-12 16-16,-108 12 16 0,105-8 0 0,-105 8 0 15,120-14-272-15,-120 14-64 0,150-14-16 0,-150 14 0 16,157-13-240-16,-157 13 0 0,141-10 0 0,-141 10 0 15,124-9-192-15,-124 9 64 0,125-12 128 0,-125 12-208 16,131-17-48-16,-131 17 0 0,127-9 0 0,-127 9 0 31,103-5-192-31,-103 5-32 0,0 0-16 0,127 9 0 0,-127-9 176 0,0 0 48 0,101 17 0 0,-101-17 0 16,0 0 272-16,0 0 128 0,101 26-128 0,-101-26 192 0,0 0-192 0,0 0 128 16,0 0-128-16,75 40 0 0,-66-31 0 0,-2 1 0 15,1 2 0-15,-1-3 0 0,2 5 192 0,5-2-64 16,-3 6-128-16,1-4 192 0,2 3 384 0,1 4 80 15,-1 2 16-15,0-1 0 16,0 4-240-16,-2 2-48 0,2 2-16 0,-2 1 0 0,2 4 160 0,-1 0 48 16,1 1 0-16,0 5 0 0,3 2 32 0,0 1 16 15,4 1 0-15,-3 2 0 0,4 5-352 0,-2 2-64 16,0 7-16-16,-2 2 0 0,-1 0 640 0,-5 3 128 16,2 3 32-16,-5 3 0 0,-4 6-784 0,1 2-208 15,-1 7 0-15,-3-3 0 0,-1 1 0 0,-1-6 128 0,0-1-128 16,-1-10 0-16,-1-4 0 0,0-6 0 0,2-1-144 15,-3 1 144 1,3-1-1216-16,3-3-128 0,-3 4-16 0,0-6-16 0,0-5 848 0,-3-5 160 0,1-4 48 0,-2-1 0 16,4-2-32-16,-5-4 0 0,2 2 0 15,-3-2 0-15,3-3 352 0,-2-2 0 0,-1-3 0 0,3-6 0 16,-6-1-352-16,4-2 48 0,2-5 16 0,-4 1 0 16,0-1 96-16,-2-6 0 0,0 3 16 15,-3-3 0 1,-2-3-224-16,-3 0-48 0,-6 0-16 0,-1 0 0 0,-3-3 272 0,-6 1 48 0,-5-2 16 0,-6 1 0 15,-1 1 128-15,-7-1 0 0,1-1 0 0,1-1 128 0,-1 2-128 16,-1-3 0-16,-6 1 0 0,1 2 0 0,-1-3 0 0,-3 6 0 16,-5-3 0-16,-3 6 0 15,-8 3 0-15,7-3 0 0,4 6 0 0,-5-4 0 0,1 7 192 0,-5-7-16 16,3 4-16-16,-8 0 0 16,-3 3 352-16,-5-1 80 0,-4 2 16 0,0 3 0 0,3-5-416 0,0-3-192 15,-2-1 160-15,-3-5-160 0,-8 5 0 0,0-5 0 16,7 1 0-16,2 2 0 0,4-5 0 0,9-1 0 15,5-6 0-15,0-2 0 16,0 4 192-16,2-7 112 0,7-2 16 0,7-4-12064 0</inkml:trace>
  <inkml:trace contextRef="#ctx0" brushRef="#br0" timeOffset="37384.8">23577 6312 5519 0,'-4'4'496'0,"3"-1"-496"0,-3-1 0 0,2-2 0 0,1 0 416 0,-1 0-16 15,-7 0 0-15,0 0 0 0,-5 0-112 0,-1-2-32 16,4-1 0-16,-1-1 0 16,7 3 192-16,-2-6 16 15,5 1 16-15,-3 3 0 0,5-2 512 0,-2-4 96 0,4 7 32 0,-2-1 0 0,0-1-336 0,0 2-64 16,0 2-16-16,0 0 0 0,-2 0 64 0,1 2 16 16,1 5 0-16,0-2 0 0,-4 6-272 0,2 1-48 15,2 2-16-15,-3 2 0 0,3 1-16 0,0-1-16 16,-4 5 0-16,3 0 0 0,-3-2 64 0,4 3 16 15,-5 3 0-15,1-3 0 16,3-2-336-16,-1 0-160 0,0 3 160 0,2 0-160 16,-3 1 0-16,3-1 0 0,0 5 0 0,0-2 0 15,0 0 0-15,-2 3 0 0,2 3 0 0,-4-1 0 16,4 4 128-16,-5-4-128 0,2 8 0 0,-6-3 0 16,0 3-160-16,-5-3-128 0,2 4-32 0,2-5-10160 15</inkml:trace>
  <inkml:trace contextRef="#ctx0" brushRef="#br0" timeOffset="41157.39">27323 5239 7359 0,'0'4'656'0,"0"-2"-528"16,0-2-128-16,0 0 0 0,0 0 640 0,2 0 112 15,-2 0 16-15,0 0 0 0,0 3 96 0,0-3 32 16,-2 0 0-16,1 0 0 0,-5 0 416 0,3 0 96 16,-1 0 0-16,-1-3 16 0,-2 3-128 0,0 0-16 15,-1 0-16-15,-5 0 0 0,3 0-384 0,-2 0-80 0,-2 0-16 0,-2 3 0 16,-1-1-512-16,-1 1-96 15,3 2-32-15,-3 2 0 0,6-1-144 0,-7 2 0 0,1 6 0 0,-1 2 0 16,3-2 0-16,-1 3 0 0,5 1 128 0,1 1-128 16,4-2 256-16,2 6 32 0,0-2 0 0,5 2 0 15,0 3-96-15,5-4-32 0,0 4 0 0,4-3 0 16,3-2-160-16,2-2 0 0,7-1 0 0,-21-18 0 16,0 0 0-16,66 34 0 0,-66-34-176 0,0 0 176 31,84 9-720-31,-84-9-64 0,0 0-16 0,112-17 0 0,-112 17-928 0,87-26-192 0,-87 26-48 0,89-34-7152 15</inkml:trace>
  <inkml:trace contextRef="#ctx0" brushRef="#br0" timeOffset="41617.51">27768 4637 7359 0,'-12'7'656'0,"6"-6"-528"0,1 8-128 0,-2-5 0 0,5 1 864 0,2 2 144 0,-5 1 16 0,2 8 16 16,-6 9 752-16,-3 6 160 0,1 12 32 0,3 3 0 15,-1-3 80-15,4 3 32 0,1 2 0 0,4-1 0 16,0-3-960-16,0 1-192 16,4-1-48-16,1-1 0 0,-3-3-768 0,1 0-128 15,1-3 0-15,-3 1 0 0,3 2-192 0,-1-1 192 0,-3 1-192 0,6-4 192 31,-6 4-704-31,0-1-32 0,3 1 0 0,2-9 0 16,-1-1-784-16,1-8-144 0,4-4-48 0,-4-8 0 0,4-1 224 16,-1-6 32-16,4-6 16 0,-3-2 0 0,2-7 384 15,1 1 80-15,-2-1 16 0,3-6 0 0,-5-1 688 0,4-7 144 0,-3 0 128 0,2-5-192 16,1-4 320-16,-2 0 64 0,2 0 16 0,-3-1 0 0,3-3 208 0,2 3 32 16,-3 1 16-16,4-2 0 15,-1 2 432-15,0 1 64 0,2 4 32 0,1 4 0 0,3 7-80 16,-20 19-16-16,0 0 0 0,0 0 0 0,0 0-80 0,0 0-32 15,0 0 0-15,78 28 0 0,-78-4 416 16,2-1 80-16,-4 8 0 0,2 0 16 16,-3 1-128-16,-3 3-16 0,3-1-16 0,-2 1 0 0,-2 2-864 15,0-2-272-15,0-1 160 0,1 1-160 0,-1-3 0 0,2-1 0 16,2-1 0-16,3-8-9376 0,2 1-1840 0</inkml:trace>
  <inkml:trace contextRef="#ctx0" brushRef="#br0" timeOffset="42083.38">28606 5267 16575 0,'0'4'1472'0,"0"-1"-1168"0,2-3-304 0,1-3 0 0,1 3 576 0,-3-4 48 15,6 4 16 1,-3-2 0-16,3-1-640 0,0-2-240 0,-7 1 16 0,-4 1 0 0,-1 3 224 0,-7 0 0 15,1 0 0-15,-1 3 0 16,-2 2 928-16,-1 4 128 0,1 0 32 0,-4 3 0 16,1 2-320-16,-2 0-64 15,1 7-16-15,-4 0 0 0,1 3-496 0,1 2-192 0,3 4 128 0,5-2-128 16,-2 1 0-16,5 3 0 0,0-1-144 0,4-5 144 31,3 4-496-31,2-8 16 0,2 5 0 0,3-8 0 16,1-2-112-16,2-1-32 0,5-6 0 0,1-1 0 15,-1-4 144-15,5-1 32 0,-18-4 0 0,0 0 0 0,0 0-336 16,0 0-64-16,101-23-16 0,-84 11 0 0,-17 12 256 0,0 0 48 16,58-51 16-16,-41 30 0 0,1-5-192 0,-1 0-32 0,-3 4-16 15,0-5 0-15,-2 1-368 0,-3 0-64 0,0 0 0 16,-8-2-16-16,3-1 304 0,-4 4 64 0,0-1 16 0,0 0 0 16,0 3 976-16,0 2 192 0,0 9 32 0,-4 3 16 0,3 9 864 0,1 0 176 15,-6 7 48-15,3 4 0 0,-2 1 144 0,1 2 48 16,-3 3 0-16,0 6 0 0,4-2-96 0,-4 7-16 15,2 1 0-15,-1 3 0 0,1-1-496 0,2 4-96 16,-1-4-32-16,2-5 0 0,4 1-912 0,2-5-176 16,1-4-32-16,2-1-10608 0</inkml:trace>
  <inkml:trace contextRef="#ctx0" brushRef="#br0" timeOffset="42485.71">29055 5213 6447 0,'0'9'272'0,"2"0"80"0,0-4-352 0,0 2 0 0,1-2 0 0,-3 0 0 16,0 0 176-16,0 8-48 0,2 4 0 0,-2 6 0 16,-2 8 1520-16,-3 4 288 0,-2 0 64 0,-2 0 16 0,-1 1-32 0,-2-1-16 15,-2 0 0-15,0 0 0 0,2-4-1168 0,-1 0-224 16,3 1-64-16,1-8 0 0,6-5-320 0,3-1-64 15,0-6 0-15,3-3-128 16,2-4-896-16,4-5-272 0,0-4-64 0,0-1-16 16,-1-7 32-16,3-2 16 0,1-5 0 0,0-6 0 15,2-2 784-15,-2-3 160 0,2 2 16 0,0-3 16 0,-3-2 224 0,-1 1 0 16,1-3 0-16,1-1-144 16,-4 1 416-16,1-2 96 0,0-4 16 0,0 4 0 0,-2-1 256 0,-1-2 48 15,5-6 16-15,-1 3 0 0,4 6-528 16,-5 4-176-16,5 9 0 0,-5 3 144 0,-1 4 256 0,3 4 48 15,-1 8 16-15,1 0 0 0,3 5 1008 0,0 2 208 16,-14-2 48-16,0 0 0 0,0 0-304 0,59 38-48 16,-50-21-16-16,1 3 0 0,2 0-976 0,-3 1-208 0,0-2-48 0,-4-1 0 15,4-4-640-15,-1-2-128 0</inkml:trace>
  <inkml:trace contextRef="#ctx0" brushRef="#br0" timeOffset="54585.95">24326 5483 7359 0,'-3'0'656'0,"3"0"-528"16,3 0-128-16,-3 0 0 0,2 0 1088 0,0 0 176 15,-1 0 32-15,3 0 16 0,1 4-704 0,-1-4-144 0,-3 0-16 0,3 0-16 16,-4 3 128-16,-4-1 16 0,3-2 16 0,1 0 0 16,-4 0 496-16,4-2 80 15,0-1 32-15,0-6 0 0,4 5-576 0,-8-4-112 16,4 3-32-16,0-4 0 0,-2 0-480 0,1 0 128 0,-1 1-128 0,-2-1 0 16,-1 4 128-16,0-4 0 0,-2 0-128 0,2 4 192 15,-4-4 176-15,0 4 16 0,-3-2 16 0,2 2 0 16,-4 0-208-16,1-2-32 0,0 5-16 0,-5-1 0 15,1 3-144-15,1 0 0 0,0 0 0 0,-1 5 0 16,-1-2-176-16,1 6 176 0,0 5-128 0,-1-2 128 16,1 2-208-16,3 0 32 0,-4 3 16 0,6 1 0 15,2-1 352-15,-2 1 64 0,3 3 0 0,4-2 16 16,-4-2 144-16,5 6 32 0,1-2 0 0,1 5 0 0,-3-4-272 16,5 5-48-16,-4 0-128 0,4 0 192 0,0-5 96 0,4-1 16 15,-4 2 0-15,5-1 0 16,-1-4 16-16,4-1 16 0,-8-17 0 0,0 0 0 0,0 0-336 0,0 0 144 15,74 44-144-15,-74-44 0 0,0 0 0 0,0 0-256 16,81-19 32-16,-81 19 0 16,44-33-176-16,-21 10-48 0,3 0 0 0,-4-3 0 0,-1 0 128 0,4-5 32 15,-3 1 0-15,3-1 0 0,-6 5-16 0,2-2 0 16,-7 5 0-16,0-1 0 16,-2 4-80-16,0-2-32 0,-3 1 0 0,-4 0 0 0,0 2 208 0,1 5 32 15,-3 2 16-15,1 0 0 0,-4 3 160 0,1-2 0 16,1 8 0-16,0 1 0 0,1 4 0 0,-3 1 128 0,2 3-128 0,-2-1 0 15,0 7 128-15,0 0-128 0,2 2 160 16,-2 0-160-16,0 0 416 0,1 3-16 16,-1 1 0-16,0-2 0 0,-1-1-80 0,-1 3 0 15,0 3-16-15,2-1 0 0,-5 0 288 0,3 2 64 0,1 4 16 0,-5 6 0 16,3-3 176-16,-4 6 48 0,5-3 0 16,-7-1 0-16,6 0-400 0,1-1-80 0,-1 1-16 0,3 1 0 0,0-6-400 15,3 0 0-15,2 0 0 0,-1-3 0 16,3 3-320-16,0-4 0 0,2 1 0 0,-1-2 0 15,1 2-944 1,0-1-176-16,1 8-32 0,-1-2-16 16,0 5 16-16,-1 0 0 0,-1 2 0 0,0-1 0 0,2 1-512 0,-2-3-112 0</inkml:trace>
  <inkml:trace contextRef="#ctx0" brushRef="#br0" timeOffset="55062.08">24842 5457 1839 0,'-9'0'0'0,"4"0"160"31,3 0-160-31,0-2 0 0,2 2 0 0,0-3 0 0,0 3 0 0,0 0 128 0,-5 0-128 0,2-5 128 15,-1 1 592-15,-1-5 112 16,2 4 32-16,-1 0 0 0,2-4 528 0,2 1 96 16,-3-1 32-16,3 0 0 0,3-3-496 0,-3 7-80 0,0-4-32 0,2 4 0 15,5 1 96-15,-5 1 16 0,5 6 0 0,-4-3 0 0,4 6 704 0,0-3 128 32,2 6 48-32,0-1 0 0,1 3-256 0,2-2-48 0,0-1-16 0,2 1 0 0,-14-9-768 0,0 0-160 15,0 0-16 1,84 16-16-16,-84-16-624 0,0 0 0 0,80-7 0 0,-80 7 0 15,0 0-384-15,87-23-128 0,-87 23-48 16,0 0 0-16,89-35 240 0,-89 35 32 0,0 0 16 0,66-22 0 16,-66 22 272-16,0 0 0 0,0 0 0 0,0 0 0 15,0 0 384-15,0 0-32 0,0 0 0 0,0 0 0 16,35 61 320-16,-42-39 64 0,-1 1 16 0,-1 8 0 16,-2 2-304-16,3 4-64 0,-1 3-16 0,-3 3 0 15,1 6-64-15,3 3-16 0,-1 1 0 0,0 1 0 16,1 3 288-16,-5 1 64 0,5-1 16 0,-3 1 0 0,-1-1-272 15,-2-5-64-15,0 2-16 0,4-7 0 16,-1-7-576-16,6-3-112 0</inkml:trace>
  <inkml:trace contextRef="#ctx0" brushRef="#br0" timeOffset="132690.6">22502 8199 6447 0,'-2'0'576'0,"2"0"-576"0,0 0 0 0,0 0 0 0,-4 0 624 0,3 0 16 15,-3 3 0-15,-5-1 0 16,-1 1 64-16,-2 1 32 0,3-3 0 0,-5-1 0 16,5 4-16-16,1-4 0 0,4 3 0 0,-1-3 0 15,2 0 288-15,3-3 48 0,-4 3 16 0,4 0 0 16,4 0-496-16,-4 0-112 0,3 0-16 0,-1 0 0 15,1 3-16-15,1-1-16 0,-3 5 0 0,-1-2 0 16,0 1 96-16,0 2 32 0,-1 1 0 0,1 3 0 0,0 2 32 0,-4 4 0 16,-1 4 0-16,2-1 0 0,-3 2-224 0,-1 5-32 15,2 1-16-15,0 3 0 0,-2 2-48 0,2 3 0 16,-1-2 0-16,3 8 0 0,-1-3 80 0,3 4 16 16,-3 5 0-16,4 0 0 0,-1-1 32 0,1 5 0 15,1 1 0-15,3-2 0 0,-3-3-160 0,1 3-32 16,-2-3 0-16,0-1 0 0,2-4-192 0,1-4-128 15,-3-2 128-15,2-6-208 16,2-5-1280-16,-1-2-256 0,1-6-48 0,1-5-9728 16</inkml:trace>
  <inkml:trace contextRef="#ctx0" brushRef="#br0" timeOffset="133123.44">22941 8592 11967 0,'-16'16'528'0,"9"-11"112"0,0 4-512 0,2-6-128 0,0-1 0 0,1 1 0 16,-1-3 0-16,-4 6 0 0,-8 2 0 0,-4 1 0 15,-2 5-224-15,-3-2 32 0,3 0 0 0,-3-1 0 16,4-2 864-16,1 3 176 0,-2-2 48 0,2 2 0 0,2 2 160 0,-4-1 32 15,2 4 16-15,-1 2 0 0,1-1-544 0,2 2-112 16,-4 0-32-16,2 1 0 0,2-1-112 0,0 0-32 16,0 2 0-16,5-1 0 0,-4-3 64 0,4-5 16 15,2 5 0-15,3-9 0 0,1 3 176 0,4-7 48 16,3 0 0-16,2 2 0 0,3-5 0 0,1 1 16 16,7-3 0-16,-1 0 0 0,4 0 64 0,4 0 16 15,-19 0 0-15,0 0 0 0,0 0 160 0,122-12 16 0,-122 12 16 16,0 0 0-16,115 0-224 0,-115 0-64 0,0 0 0 0,102 21 0 15,-102-21-272-15,0 0-64 0,80 35-16 0,-58-21 0 16,3 0-224-16,-3 3 0 16,-2 1 128-16,0-1-128 0,0 1 0 0,-5 1 0 15,1-2 0-15,-4 4 0 0,2-4 0 0,2 3 0 16,0 0-128-16,1-2 128 16,2-1-832-16,4-3-96 0,-1-2-32 0,-22-12-13456 0</inkml:trace>
  <inkml:trace contextRef="#ctx0" brushRef="#br0" timeOffset="135247.81">23863 7913 911 0,'-18'7'0'0,"4"-5"0"0,2 1 0 0,3-3 0 0,4 4 480 0,2-4 16 0,-6 1 0 0,-5-1 0 16,-7 4 272-16,-5-4 64 0,-2 0 16 0,2 0 0 15,0 0 144-15,3 0 32 0,6-4 0 0,-1 4 0 16,4-1-80-16,0-3-16 0,2 1 0 0,3-3 0 15,-3 1-160-15,7-2-16 0,-4 2-16 0,4 1 0 16,0-1-368-16,1 5-80 0,4-1-16 0,-5 1 0 16,3 0-112-16,1 1-32 0,-3 3 0 0,2 1 0 15,-1 0 304-15,3 4 48 0,0 0 16 0,-4-1 0 16,4 5 272-16,0 0 48 16,4 5 16-16,-1-4 0 0,3 7-112 0,-1 0-16 0,4 3 0 15,-1 2 0-15,1-3-256 0,-4 3-64 0,4 7-16 16,-2 0 0-16,0 2-96 0,0 5-16 15,-4 0 0-15,3 4 0 0,-5-1 176 0,3 1 16 0,-1 1 16 0,-3 2 0 16,0-2-16-16,0 2-16 0,0 2 0 0,-3 0 0 16,1 3-176-16,0-1-16 0,1 4-16 0,-3-1 0 15,2 4 112-15,-1 3 32 0,3 5 0 0,-5-3 0 16,3 1 16-16,0-5 0 0,2 6 0 0,0-6 0 16,2 0-176-16,0-5-16 0,3 0-16 0,-5-2 0 15,3-5-176-15,-1-5 0 0,2 2 0 0,-3-4 0 16,3 0 0-16,1-10 0 0,-1-3 0 0,-1-6 0 15,2 0 0-15,0-7 0 0,2 4 144 0,-1-8-144 16,2-1 0-16,1-2 0 0,-4-2 0 0,4 0 128 16,-2 2-128-16,3-5 0 0,-4 1 0 0,1 3 0 15,0-3 0-15,0-1 0 0,1 1 0 0,1 2 0 0,0-1 0 16,5 1 192-16,-6-1-64 0,5 1 0 0,1-2-128 16,-4 3 0-16,2 1 128 0,6-2-128 0,-4 0 0 15,6 2 0-15,0-2 0 0,-20-5 128 0,0 0 0 0,0 0 0 16,113 18 0-16,-113-18 0 0,0 0 0 0,106 5 16 0,-106-5 0 0,0 0 0 15,101 5-16-15,-101-5 0 0,0 0 0 16,115 9 0-16,-115-9 16 0,0 0 0 16,127 3 0-16,-127-3 0 0,89 5-144 0,-89-5 192 0,101 7-192 0,-101-7 192 15,101 9-16-15,-101-9 0 0,91 14 0 16,-91-14 0-16,85 19 0 0,-85-19 0 0,89 21 0 0,-89-21 0 0,93 26-48 0,-93-26-128 31,103 14 192-31,-103-14-64 0,109-3-128 0,-109 3 0 16,110-19 0-16,-110 19 0 0,98-23 0 0,-98 23 0 15,0 0 0-15,109-30 0 0,-109 30 0 0,0 0 0 16,93-17-176-16,-93 17 176 0,0 0 0 0,0 0 0 0,92-18 0 0,-92 18-128 16,0 0 128-16,0 0 0 0,0 0 0 0,103-22 0 15,-103 22 0-15,0 0 0 0,0 0 0 0,96-32 0 0,-96 32 0 0,0 0 0 0,0 0-176 0,103-38 176 16,-103 38-352-16,0 0 32 16,0 0 0-16,89-33 0 15,-69 26 32-15,-2 2 16 0,-4 1 0 0,-2 4 0 16,-3-1 144-16,-4 1 128 0,-2 1-192 0,-1-1 192 15,-2 4-160-15,-3-4 160 0,1 5-128 0,-7-1 128 16,0 1-128-16,-3-2 128 0,2 1-128 0,-2-2 128 16,-1-2-288-16,3-6 32 0,-4 3 0 0,5-8 0 15,1-4-64-15,-5-3 0 0,8-4 0 0,-4-5 0 16,4-4 768-16,2-9 128 0,-1-3 48 0,8-3 0 16,-4-3-1520-16,3-3-288 0,2 0-64 15,-3 0-16-15,5 3 960 0,-7 0 304 0,4 0-160 0,-3 4 160 0,3-4 0 16,-4-1-160-16,0 1 160 0,0-5 0 0,0 2 0 0,0 0-128 15,0-2 128-15,0 0 0 0,0 1 0 0,2-2 0 16,-1 1 0-16,1 1 0 0,2-1 0 0,-4-7 0 16,0-1 0-16,0 1 0 0,0-5-192 0,0 5-48 15,0 7 0-15,0 1 0 16,-4 5-208-16,4 4-64 0,-2 4 0 0,1 5 0 0,1 7 320 0,0-1 192 16,0 3-208-16,-2 3 80 0,2 4 128 0,0-2 0 0,0-2 0 15,0 6 0-15,-4-1 0 0,1 6 128 0,1-2-128 0,-3 6 0 16,1-1 0-16,-4 4 0 0,-1 1 0 0,0-1 128 15,4 1 32-15,-4 3 16 0,1-3 0 0,-1 1 0 16,0-3 16-16,1 3 16 0,-1-2 0 0,0 0 0 16,0-4-208-16,-3 0 0 0,2 4-192 0,-6-4 192 15,0 0-256-15,-5 1 64 0,1-1 16 0,-5 2 0 16,-1-2 176-16,0-1 0 0,-5 1 0 0,-1 4-128 16,-3-4 128-16,-5 1 0 0,-2 1 160 0,-3-2-160 15,2 4 128-15,-6-4-128 0,0 4 0 0,-9 1 144 16,3-1-144-16,-5 0 0 0,3 1 144 0,-1-4-144 0,6 4 0 0,-4-5-288 15,2 1 48-15,0-1 16 16,2-5-464-16,0 5-80 16,0-5-32-16,-6 2 0 0,-1 4 128 0,-2-6 32 0,3 5 0 0,1-2 0 0,-1-1 304 0,2-2 64 15,2-1 16-15,0 1 0 0,2 3 64 0,-4-1 0 16,2 9 16-16,0 1 0 16,-7 4-1232-16,-3 6-256 0</inkml:trace>
  <inkml:trace contextRef="#ctx0" brushRef="#br0" timeOffset="136207.31">24675 8420 11967 0,'-4'3'1072'0,"1"-3"-864"0,1 0-208 0,2-3 0 15,2 3 368-15,-4-5 16 0,-5 1 16 0,-4-5 0 16,-1 1-400-16,-5-6 0 0,1 3 0 0,-1-1 0 16,1 3 0-16,2 1 0 0,-3-1 144 0,3 0-16 15,0 0 640-15,-2 1 128 0,2-1 16 0,2 7 16 16,2-1-352-16,-4 6-64 0,1 3 0 0,-1 2-16 15,1 3-48-15,0 6 0 0,-2 1 0 0,1 2 0 16,0 3-16-16,0 3-16 0,2 6 0 0,1-1 0 16,2-1 64-16,1 1 16 0,1-2 0 0,2-1 0 15,-1-2-128-15,6-5-32 0,0-1 0 0,0-8 0 16,9-2-336-16,-4-6 128 0,7-1-128 0,2-6 0 0,0-3 0 0,4-1 0 16,-6-1 0-16,4-1 0 0,1-5-272 0,-1 0 16 15,-2-3 16-15,0-1 0 0,0 1 240 0,-2 0-144 16,2-1 144-16,-2 1-128 0,-3-2 128 0,3 5-160 15,-7-2 160-15,4-1-160 16,-4 3-464-16,0 0-80 0,2 1-32 0,-5 5 0 16,0-1-512-16,-1 7-96 0,3-1-32 0,-4 6 0 15,0 3 624-15,0 7 128 0,-4 3 32 0,3 3 0 0,-3 4 1072 0,1 7 224 16,-1 1 32-16,2 4 16 0,-4 1 736 0,0 8 160 0,1-1 16 0,0 3 16 16,-2 1-496-16,-2 1-96 0,4 6-32 0,-6-1 0 15,3-1-32-15,1 0-16 0,2-1 0 0,-1-3 0 16,3 0-176-16,-2-8-48 0,3 0 0 0,4-2 0 15,-1-5-624-15,3 0-160 0,-1-5 0 0,3-5 0 16,-3-6-464 0,4 0-128-16,0-4-32 0,2-5 0 0,5-6-1424 0,-2-2-304 0,-2-2-48 0,2-6-8704 15</inkml:trace>
  <inkml:trace contextRef="#ctx0" brushRef="#br0" timeOffset="136652.54">24999 8512 10127 0,'-7'-2'448'0,"3"-1"96"0,1 3-544 0,1-4 0 0,2 4 0 0,0 0 0 16,0 0 320-16,0-1-64 0,0-3 0 0,2 4 0 15,1 0 880-15,3 0 160 16,-1 4 48-16,5-4 0 0,4 1 784 0,-2-2 176 0,4-3 16 0,0 1 16 15,3 1-848-15,2-5-160 16,1 2-48-16,-2-1 0 0,-20 6-640 0,0 0-144 0,0 0-32 0,0 0 0 16,108-6-320-16,-91 9-144 0,2 2 128 0,-1 4-128 15,-4 0 0-15,-2-1 0 0,-3 1 0 0,-1 5 0 16,-4-2 0-16,1 2 0 0,-3 4 0 0,1-1 0 16,1-3 0-16,-3 2 0 0,6-3 0 0,-3 0 0 15,6-3 0-15,-1 4 0 0,0-2 0 0,1 2 0 0,-1 4 0 16,0-1 0-16,-1 0 0 0,-1 1 0 15,2-1 0-15,-4 6 0 0,0 0 0 0,2 1 0 0,-1-1 304 0,-6 3 176 16,1 0 32-16,-2 2 16 16,-3-2 48-16,-1 5 16 0,-7-1 0 0,1 1 0 15,-4 6-288-15,-5-2-64 0,3-1-16 16,-9 1 0-16,3 0-224 0,-3 0 0 0,0-2 128 0,3 2-128 0,1 0 0 0,4-4 0 16,1-1 0-16,5-3 0 15,3-6-592-15,7-3-176 0,7-8-16 0,8-10-14208 0</inkml:trace>
  <inkml:trace contextRef="#ctx0" brushRef="#br0" timeOffset="139099.54">27160 8930 9215 0,'0'0'816'0,"0"-3"-656"15,3 3-160-15,-3 0 0 0,0-2 0 0,-3-2 0 16,1 4 0-16,-2-3 0 0,-4-2-352 0,-1-1 48 0,-5 3 16 0,-3-1 0 31,-1 8 480-31,1-1 112 0,-4 3 16 0,2-1 0 0,1 4 944 16,-3-1 192-16,4 4 32 0,1-1 16 0,4 1-352 0,-2 2-80 16,2 3-16-16,1 1 0 15,4-1-480-15,2 6-80 0,0 0-32 0,1 3 0 0,6 0 224 0,2 0 32 0,3 0 16 0,0-3 0 31,1-2 16-31,5-2 0 0,-1 2 0 0,2-4 0 0,3-3-432 0,2-5-96 0,2-1-16 16,-21-8 0 0,0 0-640-16,0 0-128 0,96 4-16 0,-96-4-16 0,0 0-1520 0,94-30-288 15,-94 30-64-15,79-34-5728 0</inkml:trace>
  <inkml:trace contextRef="#ctx0" brushRef="#br0" timeOffset="139599.97">27543 8352 13823 0,'-5'14'1216'0,"1"0"-960"0,8-2-256 0,-4-3 0 16,5-4 640-16,-2 0 96 0,3 4 16 0,6 3 0 16,2 7-752-16,3 11 0 0,1 5-240 0,-8 5 64 15,2 0-16-15,-8 0-16 0,1 0 0 0,-5 3 0 16,0 1 1104-16,-5 1 240 0,1 2 32 0,-1 2 16 16,2 0-368-16,-6-1-80 0,0 1-16 0,0-2 0 15,1-3-528-15,-1-8-192 0,4-4 0 0,-2-6 144 0,5-9-144 0,2-3-224 16,2-5 48-16,1-6 16 15,3-6-848-15,0-2-160 0,3-7-48 0,0-6 0 16,0 1-288-16,1-2-64 0,2-8-16 0,-1 5 0 16,-1-4 880-16,4-4 160 0,0 2 32 0,-2 2 16 0,2-4 496 0,-2 6 0 15,2-2 128-15,-5 0-128 0,2 3 672 0,1-1 32 16,-4 1 0-16,1 6 0 16,0 3 160-16,0 2 32 0,-4 6 16 0,4 6 0 0,-6 0-240 0,2 9-48 15,-1 0-16-15,1 5 0 0,-2 0 592 0,3 7 112 16,-5 1 32-16,1 8 0 0,3-2 144 0,-1 1 48 15,1 3 0-15,-1 2 0 0,1-2-384 0,-2-1-80 0,3 4-16 16,-1-4 0-16,0-5-704 0,2-3-144 16,-2-2-16-16,4-4-16 15,0-3-1024-15,1 0-208 0,2-7-32 0,2-5-12464 0</inkml:trace>
  <inkml:trace contextRef="#ctx0" brushRef="#br0" timeOffset="140036.04">28439 8873 16575 0,'-6'5'1472'0,"-1"-2"-1168"0,2-1-304 0,3-2 0 0,1 0 1424 0,-1 4 240 16,-7 1 32-16,-5 2 16 16,-7 3-1264-16,-1 2-256 0,-4 2-64 0,-2 0 0 0,2 4 128 0,-1-1 0 15,3 0 16-15,1 1 0 16,1-1 1088-16,3 4 224 0,6-2 32 0,-2 4 16 0,4-2-592 0,3 2-112 15,-1 3-32-15,4-4 0 0,1-1-640 0,4 2-256 16,4 0 176-16,-3-3-176 16,6 0 0-16,2-3 0 0,5 0 0 0,0-4 0 15,3-5-560-15,4-2-48 0,2-6-16 0,-2-4 0 16,1 2-1104-16,-22 2-208 0,0 0-48 0,81-35-16 16,-81 35-368-16,0 0-80 0,78-60-16 0,-55 33 0 15,-1 3 976-15,-1-2 192 0,-3-4 32 0,-3 4 16 0,1-2 784 16,-6-1 144-16,3 3 48 0,-5-1 0 15,-2 5-304-15,-1-4-64 0,2 0-16 0,-7 3 0 0,3 5 656 0,-1 5 0 16,-2 0 0-16,4 8 0 0,-4 5 944 0,-4 4 208 16,4 1 64-16,-2 4 0 0,1 4 464 0,-1 8 112 15,-3 2 0-15,1 0 16 0,-3 3-32 0,5 5-16 0,-5-1 0 0,2 5 0 16,3-4-496-16,-1 0-112 16,-2 1 0-16,1-6-16 0,4-4-960 0,0 5-176 15,4-7 0-15,-4 0 0 0,5-3-1824 16,0-5-240-16,2 0-48 0,2-3-8416 0</inkml:trace>
  <inkml:trace contextRef="#ctx0" brushRef="#br0" timeOffset="140405.57">28960 8846 11967 0,'-9'23'528'0,"4"-5"112"0,1-1-512 0,2-3-128 0,2-5 0 0,0-2 0 15,0 3 0-15,-3 11 0 0,0 10 0 0,1 9-176 16,-5 9-592-16,0-2-112 0,3-5-16 0,-1-7-16 31,3 0 1360-31,2-6 288 0,2-4 48 0,3-1 16 0,1-7 208 0,-1-3 32 16,2-3 16-16,1-4 0 0,-2-2-1056 0,-3-5-256 0,2-4-16 0,-5-1-16 16,2 0-800-16,-2-7-176 0,2-2-16 0,-2-4-16 31,0 1 576-31,-2-6 112 0,2-3 32 0,-2-3 0 0,-1-3 752 0,1 1 144 15,-1-9 48-15,3 5 0 0,-6-1 256 0,6 1 48 16,0 0 16-16,0 0 0 0,6 4-48 0,-3-1 0 16,6 3 0-16,1-3 0 0,4 1 656 0,4 5 128 15,3 3 32-15,-2 2 0 0,0 4-832 0,-19 17-176 16,0 0-16-16,0 0-16 0,0 0 256 0,0 0 48 16,98 0 16-16,-90 9 0 0,1-1 416 0,0-1 96 15,-1 0 16-15,1 0 0 0,2-5-1264 0,1 1-320 16,-2-3-16-16,8-3-11504 0</inkml:trace>
  <inkml:trace contextRef="#ctx0" brushRef="#br0" timeOffset="145801.59">22420 3120 8287 0,'0'-6'736'0,"1"3"-592"0,3-2-144 15,-4 1 0-15,3 2 0 0,-3-4 0 0,6-5 0 16,-3-3-176-16,4-7 176 0,0 0 0 0,-5 6 160 15,1-1-160-15,1 2 1440 0,-4 2 192 0,2 7 32 0,-1-4 16 16,-1 5-80-16,-1 4 0 0,-1 0-16 0,-3 0 0 0,1 4-576 0,-3 1-112 0,0-1-32 0,4 1 0 16,-3-2-160-16,3 3-16 15,-2-3-16-15,5 2 0 16,0-5-288-16,5 4-48 0,-2-1-16 0,4-3 0 0,2 0-320 16,2 2 0-16,-3-2 0 0,1 7 0 15,1-2 0-15,-1 6 0 0,2 1 0 0,1 5 0 16,0 1 144-16,5 8 112 0,-8-4 32 0,5 1 0 15,0 7-288-15,0-2 160 0,2 1-160 0,-2 3 128 16,-2-1-128-16,-2 0 0 0,2-1 0 0,-1 1 0 16,1-1 0-16,0-2 0 0,2-2-144 0,0-4 144 0,2 1 0 0,0-2 0 15,4-4 0-15,-2 4 0 16,1-5 0-16,2 1 0 0,0 1 0 0,-2-1 0 0,2 1-192 16,2-4 192-16,-4 1-192 0,0-4 192 0,0 1-192 0,-1-2 64 15,-1-1 128-15,2 0-208 0,-1-6 208 0,-4 2 0 16,-2 2 0-16,0-5 0 0,-3 2-288 0,-1-4 32 15,-2 0 16-15,-6 0 0 0,3-4-16 0,-1-1-16 16,1 0 0-16,1-2 0 0,-3-4 272 0,3-3 0 16,-1-1 0-16,3-4 0 0,-3-2 0 0,2-6 0 15,-1 5 0-15,1-4 0 0,0 0 0 0,1-1 0 16,1-4 0-16,1-5 0 0,1 1 0 0,1-5 176 0,3-4-176 0,-3-3 160 16,6-2-32-16,-2-1-128 0,3-8 192 15,-3-3-64-15,2 6-128 0,-2-3 0 0,0 4 0 0,-4 9 0 31,1 7-640-31,-3 11-64 0,-3 8-16 0,-3 7-6448 0,-2 12-1280 0</inkml:trace>
  <inkml:trace contextRef="#ctx0" brushRef="#br0" timeOffset="146213.13">23058 3529 2751 0,'-7'9'256'0,"3"-4"-256"0,-1-2 0 0,5 1 0 16,-4-2 240-16,4-2 0 0,-5 0 0 0,2 3 0 15,-3-3 32-15,-2 4 16 0,-5-3 0 0,5-1 0 16,-1-1 1568-16,4-6 304 0,0 1 64 0,1-6 16 16,4-2-192-16,4-8-16 0,1 1-16 0,0-5 0 15,4-2-1072-15,-2-4-224 0,0 1-32 0,0-2-16 16,-2 2-464-16,0-9-80 0,2-4-128 0,-5-5 176 16,5-5 192-16,-7-3 32 0,2-8 16 0,-2-1 0 0,0 0 32 15,-2-6 16-15,-2-6 0 0,-4-5 0 0,-3-3-336 16,-1-3-128-16,-2-3 0 0,-2 0 0 31,-3 5-592-31,2 1-224 0,-6 8-32 0,6 3-16 0,-4 5-208 0,2 4-32 0,3 7-16 0,2 7 0 31,5 5-672-31,-1 5-128 0</inkml:trace>
  <inkml:trace contextRef="#ctx0" brushRef="#br0" timeOffset="159339.63">8765 9423 1839 0,'0'0'160'0,"0"-4"-160"0,0 4 0 0,0 0 0 15,0 0 512-15,-4 0 80 0,1 4 16 0,-2-4 0 16,-1 2 160-16,-6 3 16 0,2 4 16 0,-1-2 0 16,1-2 16-16,1 0 0 0,0 4 0 0,1-6 0 0,-1 2-16 0,0-5 0 15,4 4 0-15,-4-4 0 0,4 0 16 0,2 0 0 16,-4 3 0-16,1-3 0 0,1 2-240 0,0-2-32 15,-4 4-16-15,1-1 0 0,1-1-160 0,-4 3-48 16,-1 2 0-16,0-2 0 0,-2 4-320 0,3 0 144 16,-4-1-144-16,1 6 0 15,1-1 0-15,3 1 0 0,-4-1 0 0,-2 5 0 0,6-1 0 0,-4 1 0 16,5-1 0-16,-3 4-144 0,-2-2 144 0,5 2 0 16,1-2 0-16,-4-1 0 0,6 3 288 0,-1-2 32 15,2-2 16-15,3 1 0 0,-1-5 112 0,-1 5 32 16,4-1 0-16,-1 1 0 0,2-1-224 0,-1 1-32 15,4 4-16-15,-1-4 0 0,-1 4 112 0,2-4 32 0,-1-1 0 0,2-1 0 16,4-2 96-16,0-4 0 0,-1-3 16 0,6-2 0 16,-1-5-240-16,-3-3-48 0,4 1-16 0,2-5 0 15,-2-2-160-15,3-4 0 0,-3-1 0 0,0 0 0 16,2-4-128-16,1 1 128 0,-3-4-160 0,0 3 160 16,0 1 0-16,-2-2 0 0,0 2 0 0,-1-4 0 15,1 1 0-15,-3 0 0 0,-1-3 176 0,1 2-48 16,0-2-128-16,-1 4 0 0,-2-2 0 0,2 0 0 15,1 2 0-15,-4-2 0 0,4 4 0 0,-2-2 0 16,0 5-304-16,0-2 32 16,-4 2 0-16,3 6 0 0,2-1 272 0,-6 4-128 0,2 1 128 0,-1 4 0 15,-3 0 0-15,2 0 0 0,1 4 0 0,-3 1 0 0,0 0 0 0,0 4 0 16,0-2 0-16,0 1 0 16,4 1 0-16,-4-4 0 0,2 4 0 0,1 3 0 15,-1-1 240-15,0 1 0 0,3 2 0 0,-3 0 0 0,4-2 528 16,3 2 96-16,2 3 32 0,1-3 0 15,2-2-64-15,0 2-16 0,3 0 0 0,1-2 0 0,-1 2-432 0,4-5-96 16,-4 3-16-16,1-6 0 31,-1 2-592-31,1-4-128 0,-1-3-32 0,2 6-13600 0</inkml:trace>
  <inkml:trace contextRef="#ctx0" brushRef="#br0" timeOffset="167852.11">8460 10677 8287 0,'0'0'736'0,"2"0"-592"16,-2 0-144-16,0 0 0 0,3-2 704 0,-3-1 128 0,0 3 0 0,5-5 16 31,1-2-144-31,-3-2-16 0,2-2-16 0,-1-1 0 0,1 0-384 0,-2 2-80 15,1-3-16-15,1 5 0 16,-5-1 304-16,2 0 48 0,1 1 16 0,-3 2 0 0,-1 3 16 0,-3-2 16 0,-1 5 0 0,-4 0 0 16,1 0 80-16,-1 0 16 0,-3 3 0 15,-1-1 0-15,3 1-384 0,-2 1-80 0,1 1-16 0,-1-1 0 16,0 1-208-16,1 0 0 16,-1-5 0-16,2 3 0 0,-1 1 0 0,1-2 128 15,1 1-128-15,4 1 0 0,-4-3 0 0,1 3 176 16,1-1-176-16,0 3 160 0,3 2 32 0,-5 3 16 15,4 1 0-15,-2 5 0 0,2-3 144 0,0 0 32 16,1 4 0-16,-1-3 0 0,2-1 32 0,3 0 16 16,-2 4 0-16,4-1 0 0,1 0 80 0,-1-3 32 15,1 0 0-15,2 2 0 0,2 1-352 0,-1 1-64 16,-1-2 0-16,2-1-128 0,2-4 0 0,-1 1 0 16,3-7 0-16,1 2 0 0,-2-5 0 0,4 1 0 0,-1-6 0 15,-1-2 0-15,2 1 0 0,-2-5 0 16,-2 1 0-16,3-6 0 0,-1 2 0 0,-2-2 0 15,2 0 0-15,-1 0 0 0,1 2 0 0,-3-2 0 16,1-4 0-16,-1 4 0 0,0-1 0 0,-1-3 0 0,1 4 0 0,0-3 0 16,-1 3 0-16,1-4 0 0,-2 5 0 0,-2-5 0 15,4 6-144-15,-7-2 144 0,0 5-128 0,3-3 128 16,-5 7 0-16,2 0 0 0,-1 1 0 0,-1 2 0 16,2 4 0-16,2 2 0 0,-4 1 0 0,1 4 0 15,3 4 0-15,-1 3 0 0,-1 2 128 0,5 1-128 16,-2 2 480-16,-1-2 32 0,1 2 0 0,0-2 0 15,2 2-80-15,0-7-16 0,0 3 0 0,2-3 0 16,1-2-416-16,2 6 0 0,1-4 0 0,2 8 0 0,1-1 0 16,1 9 0-16,1 3 0 0,-1 2 0 0,1-1-256 15,-3 1 64-15,1-3 0 0,0-10-13504 16</inkml:trace>
  <inkml:trace contextRef="#ctx0" brushRef="#br0" timeOffset="183277.16">6377 12666 3679 0,'0'0'320'0,"0"4"-320"15,0-4 0-15,0 3 0 0,0-1 896 0,0-2 128 0,0 3 0 0,2 3 16 16,2 0-96-16,-3-4-32 0,6 2 0 0,-5-4 0 15,5 0-560-15,-5-4-112 0,5-1-32 0,-2 2 0 16,0-6 240-16,2 4 64 0,2-4 0 0,0 0 0 16,-2 0 160-16,0 6 32 0,-2-2 16 15,-2 0 0-15,3 1-48 0,-3-1-16 0,-1 5 0 16,3-4 0-16,-1 4-336 0,-1 0-64 16,-1 0 0-16,-1 0-16 0,1 0-240 0,2 0 0 0,-4 0 0 0,1 0 0 15,1 0 0-15,0 4 128 0,1-4-128 0,-1 0 192 16,2 0 384-16,-1 3 64 0,-1-1 0 0,1-2 16 0,1 0-144 15,-2 0-16-15,1 4-16 0,1-3 0 16,1 3-64-16,-2-4-16 0,3 0 0 0,2 3 0 0,-3-3-240 0,2 0-160 16,0-3 192-16,0 3-192 0,2 0 0 0,-4 0 0 15,4 0 0-15,0 0 0 16,-4 0 176-16,2 0-176 0,2 0 160 0,-2 3-160 16,0-1 448-16,1-2 0 0,3 0 0 0,-3 3 0 15,5-3-64-15,-3 0 0 0,1 0-16 0,3 0 0 0,-4-3-144 0,2 3-32 16,-1 3 0-16,1-3 0 15,0 0 32-15,0 0 0 0,2 0 0 0,0 0 0 0,-2 0-224 0,4-3 0 16,0 1 128-16,-2-5-128 0,3 6 0 0,0-5 0 16,-3-1 0-16,0 2 0 0,2-4 0 0,-6 4 0 15,3-2 0-15,-1 2 0 0,2 1 0 16,-5-1 0-16,1 2 0 0,-1 1 0 0,3-1 0 0,-3-1 0 0,-1 4 0 0,1 0 0 16,0-2 0-16,-1 4 0 0,1-2 0 0,-4 4 0 15,4-4 0-15,0 3 0 16,0-1 0-16,-1 1 0 0,-3-3 0 0,4 0 0 0,0 4 0 15,1-4 0-15,-1 0 0 0,0 0 0 0,1 0 0 0,-3 0 0 16,2 0 320-16,0-4 32 0,-1 8 0 16,1-4 0-16,0 0-176 0,-1 0-48 15,-1 1 0-15,0-1 0 0,2 4-128 0,-2-4 0 0,-2 5 0 0,1-1 0 16,1-1 128-16,0-1-128 0,-1 1 128 0,3-3-128 16,0 0 0-16,0 0 0 0,1 0 0 0,-1-3 0 15,3 3 0-15,-2 0 0 0,3-2 0 0,-1 2 0 16,2 0 0-16,-2 0 0 0,2 0 0 15,-4 2 0-15,3-2 0 0,-1 3 0 0,-4 3 0 0,3-6 0 0,1 3 0 0,-3 2 0 16,0-1 0-16,1 1 0 16,0 0 0-16,1-5 0 0,1 4 0 0,-3-1 0 15,1-1 0-15,2-2 0 0,-3 0 0 0,2 0 0 0,1 0 0 0,0-5 0 16,-1 5 0-16,1-4 0 0,-2 4 0 0,1-1 0 16,-1-3 0-16,2 4 0 15,-3-2 0-15,0 2 0 0,1 0 0 0,-1 0 0 0,0 0 0 0,-1 2 0 16,-2-2 0-16,2 4 0 0,-1-3 0 0,2-1 0 15,-2 4 0-15,0-4 0 0,2 0 0 16,-1 0 0-16,1 0 0 0,0-4 0 16,-1 4 0-16,1-1 0 0,0-3 0 0,5 2 0 0,-9-1 0 15,4-1 0-15,3 4 0 0,-3-5 0 0,1 5 0 0,-1-3 0 16,3 3 0-16,-3-2 0 0,-1-2 0 0,3 4 0 16,1-3 0-16,-1 3 0 0,-1 0 0 0,4 0 0 15,-5 0 0-15,5 0 0 0,-6 0 0 0,5 0 0 16,0 0 0-16,-4 3 0 0,5-3 0 0,-2 4 0 15,2-2 0-15,0-2 0 0,-2 3 0 0,1-3 0 16,-3-3 0-16,2 3 0 0,-1 3 224 0,1-3-32 16,-2 0-16-16,-1 4 0 0,3-3-176 0,-3-1 0 15,0 4 0-15,-1-4 128 0,-2 5 0 0,1-5 0 16,1 5 0-16,1-5 0 0,0 4 128 0,1 1 32 0,-1-2 0 16,0 3 0-16,-1 1-288 0,1-6 0 0,0 3 0 0,-1 1 0 15,3-5 0-15,-2 0 0 0,3 0 0 0,-3-2 0 16,1-1 0-16,0-1 0 0,1-1 0 0,1 2 0 15,-1-3 0-15,1 3 0 0,0 1 0 0,-2-1 0 16,3-1 0-16,-3 4 0 0,2 0 0 0,-3-1 0 16,3 1 0-16,-3-4 0 0,0 4 0 0,-1 0 0 15,3 0 0-15,1 0 0 0,-3 0 0 0,1 0 0 16,-1 0 0-16,0 0 0 0,3 0 0 0,-4 0 0 16,1-2 0-16,0-1 0 0,1 3 0 0,3-4 0 15,-3 3 0-15,2-3 0 0,0 1 0 0,-1-3 0 16,1 3 0-16,-1-2 0 0,-1 1 0 0,4-1 0 15,-4 1 0-15,3 3 0 0,-5-3 0 0,1 4 0 16,0 0 0-16,-1-3 0 0,-2 6 0 0,-1-3 0 0,2 4 0 0,-5-3 0 16,1-1 0-16,1 4 0 0,-4 1 0 0,0-5 0 15,1 4 0-15,-1 1 0 0,0-2 0 16,0 1 0-16,4 1 0 0,-4-1 0 0,3-3 0 16,-3 6 0-16,0-5 0 0,0 2 0 0,2-3 0 0,-4 3 0 0,2 1 0 15,0-2 0 1,0 3-784-16,-3 2-64 0</inkml:trace>
  <inkml:trace contextRef="#ctx0" brushRef="#br0" timeOffset="185785.5">10593 11638 1839 0,'-4'4'160'0,"3"-1"-160"16,1-1 0-16,0-2 0 0,0 0 624 0,-4 0 80 0,4 4 32 0,-2-4 0 16,4 1-80-16,2-2-16 0,1 1 0 0,2-6 0 15,0-1-640-15,1-1 0 0,1 3-208 0,-2-4 48 16,0 4-224-16,0-4-64 0,2-3 0 0,-6 3 0 16,3 4 576-16,-5 0 96 15,1-2 32-15,-2 5 0 0,0-2 656 0,-3 4 144 16,-1 0 32-16,-1 0 0 0,0 0-64 0,-2 4 0 0,1-2 0 0,-2 1 0 15,2-3-256-15,3 0-48 0,-2 0-16 0,-2 0 0 16,5 0-560-16,-3 0-144 0,1 0 0 0,-1 4 0 0,2-4 0 0,-1 1 0 31,2-1 0-31,-1 0 0 0,3 4 288 0,-5-4 128 0,3 3 32 0,0-1 0 0,-3 1 320 0,1 3 80 16,-1-1 16-16,-2 2 0 0,2-2-336 0,-5 7-64 16,1-1-16-16,0-3 0 0,-1 6 160 0,3-1 32 15,-6 1 0 1,5-2 0-16,3-4-288 0,-4 1-48 0,4 0-16 0,1 0 0 15,-1-4-288-15,1 3 0 0,4-2 0 0,-3 2 0 16,3-1 0-16,-2-1 0 0,2 2 0 0,0 1 0 16,0 0 224-16,0 1-16 0,2-1 0 0,-2 3 0 15,0 2 208-15,0-2 32 0,-2 2 16 0,2-2 0 16,0 2-272-16,2 0-48 0,-2-2-16 0,0 2 0 16,0-1-128-16,3-5 0 0,-1 1 0 0,0-4 0 15,3-1 0-15,-1-3 0 0,3-1 0 0,0-1 0 16,1-3 0-16,1-1 0 0,0-2 0 0,-2-2 0 0,3 1 0 15,1-6 0-15,1 0-144 0,2-4 144 0,-2 1 0 0,2-1-128 16,-2-4 128-16,2 4 0 0,0-3 0 0,-2 2 0 16,2 5 0-16,-5-3 0 0,3 0 0 0,-2-1-128 15,3 1 128-15,-5-1 0 0,1 6 0 0,-4-2 0 16,1 4 0-16,-1 1 0 0,2 0 0 0,-4 2 0 16,2 2 0-16,1 0 0 0,-3 1 0 0,2 1 0 15,-5 6 0-15,4-3 0 0,-4 6 0 0,0 2 0 0,0 1 0 16,-4 3 0-16,4 2 0 0,-3 0 0 15,1 4 0-15,2 2 0 0,-3 3 240 0,3 0 0 16,-2 1 0-16,2-1 0 0,0 5 160 0,0-2 48 16,0 5 0-16,0-1 0 0,0-2-128 0,0 1 0 15,0 3-16-15,0-1 0 0,0 2 0 0,0-2 0 16,-2 4 0-16,2-2 0 0,-2 0 0 0,2 0 0 0,0-3 0 0,-3 1 0 16,1-4-144-16,2-5-32 0,0-4 0 0,2-4 0 15,-2-2-128-15,3-7 0 0,-3-2 0 0,0-3 0 16,4-3-1648-16,1-6-208 15</inkml:trace>
  <inkml:trace contextRef="#ctx0" brushRef="#br0" timeOffset="186170.1">11250 11382 8287 0,'3'-3'368'0,"-3"-2"80"0,0 5-448 0,0-2 0 0,2-2 0 0,-2 4 0 16,3-3 1008-16,-3 1 112 16,4-5 32-16,1 6 0 0,-3-3 320 0,-2 4 80 0,2 0 16 15,-2 4 0-15,0 1 352 0,0 0 80 0,1 4 16 0,3-1 0 16,1 1-352-16,0 0-80 16,6-4-16-16,-1 2 0 0,2-5-672 0,2 1-128 15,4 1-16-15,-1-4-16 0,2 1-480 0,2-1-80 16,-3 0-32-16,1-1 0 0,5 1-144 0,-5-4 0 0,4 1 0 0,2 3 0 15,-6-2 0-15,2-1 0 0,-4 3 0 0,0 0 0 16,-3 3 0-16,-3-1 0 16,-2 1 0-16,-2 2 0 0,-2 4-144 0,-5 3 144 15,0 2 0-15,0 4 0 0,-5 3 0 0,1-2 0 0,-1 3 0 16,0 3 0-16,1-1 0 0,1 2 0 0,1 0 0 0,2 1 144 16,-2 2 128-16,2-1 32 0,2 2 0 0,-2-2 0 0,0-2-304 0,5-4 160 15,-3 3-160-15,5-6 128 16,-4-2-128-16,4 1 0 0,0-4 0 0,-2-2-10576 0,4-2-2000 15</inkml:trace>
  <inkml:trace contextRef="#ctx0" brushRef="#br0" timeOffset="187265.1">10582 12718 2751 0,'0'0'256'0,"0"0"-256"0,0 0 0 0,0-3 0 15,0 3 640-15,0 0 96 0,0-2 16 0,0-1 0 0,-1-1 416 0,-1 2 96 16,-3-1 16-16,1-1 0 16,-1 4 0-16,-2-1 0 0,2 1 0 0,-1 0 0 0,-2 0-128 0,1 1-32 15,0-1 0-15,-2 0 0 0,2 4-480 0,-2-4-112 16,1 5-16-16,-1-1 0 0,-1 4-512 0,1-2 0 15,-3 2 0-15,1 1 0 0,-1 3 0 0,3-3 0 16,-3 1 0-16,2-1 0 0,1-2 0 0,0 2 0 16,0 1 0-16,1-1-144 0,3 3 144 0,-4-1 192 15,2 1-32-15,2 2-16 0,-1-2 144 0,-2 2 32 0,2 3 0 16,3 4 0 0,-2-2 0-16,1 2 16 0,4-2 0 0,0-1 0 0,0-1 192 15,5-5 48-15,2-3 0 0,4 0 0 0,1-8-288 0,2-1-48 0,0-5-16 0,2 0 0 31,1 0-224-31,-1-4 0 0,-1-3-144 0,1 0 144 16,0-2-160-16,1-4 160 0,1 1-160 0,-4 0 160 0,0-3 0 0,-2 3-144 16,2 0 144-16,-6 3 0 0,3-2-208 0,-1-3 32 15,-1 5 16-15,0-2 0 0,-2 2-112 0,0 6-32 0,-6-1 0 0,3 5 0 16,-4-1-160 0,0 5-48-16,0 0 0 0,0 5 0 0,-4-1 288 0,3 5 48 0,-3 4 16 0,2 0 0 0,1 1 160 0,-1 0 0 15,2 3 128-15,0 0-128 0,0 1 144 0,0 4-144 31,0-1 192-31,2 5-192 0,-1 2 480 0,5 2-16 16,-6 1 0-16,1 4 0 0,3 0 192 0,-4 0 48 0,0-2 0 0,3 2 0 16,-3-6-64-16,0 3 0 15,2-6 0-15,-2-4 0 0,4 1-240 0,-1-6-48 16,-1-4-16-16,1-3 0 0,1-1-336 0,1 0 0 0,-3-6 0 0,5-3-128 31,-4 0-1152-31,3-5-240 0,2-2-32 0,-3-2-9904 0</inkml:trace>
  <inkml:trace contextRef="#ctx0" brushRef="#br0" timeOffset="187800.62">11048 12765 3615 0,'-2'0'0'0,"2"0"144"0,0-3-144 0,0 3 208 0,2 0-208 0,-2 0 0 15,3-4 0-15,-3 4 0 0,5-5 1376 0,2 2 224 16,0 3 64-16,0-2 0 0,4 2-160 0,-3 2-32 16,5-2 0-16,-5 3 0 0,6-3 80 0,0 4 16 15,2-3 0-15,-2 3 0 0,0-4-176 0,1 0-48 16,3 0 0-16,1 0 0 0,-2 0-560 0,1 0-112 0,-1 0-32 15,1 0 0-15,1 0-464 0,2 0-176 0,-4 3 0 0,-3-1 144 16,0-2-144-16,-2 5 0 0,1-1 0 0,-3 1 128 16,2-1-128-16,-3-1 160 0,0-1-160 0,-1 1 160 15,-1 2 128-15,0-5 32 0,2 0 0 0,0 0 0 16,-1 4-176-16,-2-4-16 0,2 0-128 0,1-4 192 16,-4 4-192-16,2 0 0 0,-2 0 0 0,1 0 0 15,-1-1 0-15,-2 1 0 0,1 0 0 0,-4 0 0 16,0 0 0-16,0 1 0 0,0-1 0 0,0 4 0 0,0-4 128 0,0 3-128 15,-4-1 176-15,3 2-176 0,-3-1 416 0,1-1-32 16,-1 7 0-16,-1-2 0 16,2-2-256-16,-4 5-128 0,3 2 0 0,-5-3 128 0,4 5 48 0,-4 2 0 15,1-1 0-15,-1 3 0 0,2 3 128 0,-2 1 16 16,2 4 16-16,-1 4 0 0,-1-6 288 0,0 6 48 16,0 1 16-16,1 1 0 0,1-3 64 0,2 3 16 15,-1 3 0-15,-1-1 0 0,2 1-416 0,0 2-80 16,-4-6-16-16,0 4 0 0,-1 3-256 0,0-5-256 15,-1-3 64-15,2-13-17280 0</inkml:trace>
  <inkml:trace contextRef="#ctx0" brushRef="#br0" timeOffset="193134.55">8598 14866 911 0,'0'0'0'0,"0"0"0"16,0 0 0-16,0 0 0 0,-4 0 352 0,8-4-16 0,-8 4 0 0,2 0 0 15,1 0 0-15,-1 0 0 0,-3 0 0 0,1 0 0 0,4 4 272 0,-5-4 48 32,3 0 16-32,0 0 0 0,2 3-64 0,-3-3-16 0,3 2 0 0,0-2 0 0,0 0-400 0,0-2-64 31,0 2-128-31,0 0 176 0,0 0-176 0,0 0 0 0,-2 0 0 0,2 0 0 0,-2 2 0 0,1-2 0 16,1 4 0-16,-6-4 0 0,5 5 0 0,-1-5 0 0,2 3 0 0,-4 3 192 15,3-6 256-15,1 3 64 0,-4 1 16 0,1-3 0 31,1 3-224-31,-1 1-48 0,-3-2-16 0,1 3 0 16,2-3-64-16,-3 1-16 0,5 1 0 0,-1-3 0 16,-3 1-32-16,3-3 0 0,0 4 0 0,2-4 0 15,0 1 192-15,-3-1 16 0,3 0 16 0,0 0 0 16,0 0-64-16,0-1-16 0,0 2 0 0,-2-1 0 16,2 0 160-16,0 0 16 0,0 0 16 0,0 4 0 15,-2-4 112-15,2 3 0 0,-2-1 16 0,2 1 0 16,-3-3-112-16,1 4-32 0,0 1 0 0,1-1 0 0,-3 1 16 15,3 0 0-15,1-1 0 0,-4 1 0 16,4-2-112-16,0 1-32 0,0-2 0 0,0-2 0 16,0 3-320-16,-3-3 128 0,3 0-128 0,0 0 0 0,0 0 0 0,0 0 0 15,0 0 0-15,0-3 0 0,0 3 160 0,3-2-32 16,-3-2-128-16,4 1 192 0,-4-2 128 0,1 1 32 16,3-1 0-16,-4 1 0 0,0 3 0 0,1-3 0 15,1 4 0-15,0 0 0 0,-2-3 32 0,3 3 0 16,-3 0 0-16,2 0 0 0,0-2-64 0,3-2 0 0,-3 4 0 0,5-3 0 15,-4 3-320-15,3-5 0 16,2 5 0-16,1-4 128 0,-4-1-128 0,4 5 0 16,0-3 0-16,-1 1 0 0,1-2 0 0,0 3 0 0,0-3 0 0,-1 1 128 15,1 3 144-15,0-2 48 0,-1-2 0 0,1 4 0 16,0-3-112-16,-2 3-16 0,1-2 0 0,1-1 0 16,-2-1 0-16,2 4-16 0,-2-1 0 15,0-3 0-15,2 4 16 0,-4-3 16 0,3 3 0 0,-2-2 0 16,1-2 48-16,1 4 0 0,-2 0 0 0,-3 0 0 15,2 0-64-15,1 0 0 0,-1 0 0 0,2 0 0 0,-4 4 48 16,2-2 0-16,1-2 0 0,-1 0 0 0,2 3-48 0,-2-3-16 16,0 0 0-16,2 4 0 0,2-4-32 15,0 0 0-15,1-4 0 0,-1 4 0 16,-2-3-144-16,0 3 128 0,2 0-128 0,-2-2 128 16,1-2 32-16,-3 4 0 0,1 0 0 0,-1 0 0 15,2 0 80-15,2-3 16 0,-1 3 0 0,-2 0 0 0,-1-2-64 0,2-1 0 16,1-1 0-16,1 2 0 0,-2-1-192 0,0-1 0 15,2-1 128-15,0 3-128 0,-4-1 0 0,4 3 0 16,-4-4 0-16,2 4 0 0,-2 0 0 0,0 4 0 0,2-1 128 0,-2-1-128 16,1 3 160-16,-1-1-16 0,2 1 0 0,-4-1 0 15,2 1 16-15,4-2 0 0,-4 3 0 16,-1-3 0-16,5-3-160 0,-4 4 0 0,4-3 0 0,1-2 128 16,-1 1-128-16,1-4 0 15,4 1 0-15,-5 1 0 0,5-2 0 0,-5 1 0 0,3 1 0 0,-2-1 0 16,2-1 0-16,-3 4 0 0,0-2 0 0,-1-1 0 15,-1 3 0-15,0 0 0 0,2 0 0 0,-4 0 0 16,1 0 0-16,1 0 0 0,1 0 0 0,-2 0 0 16,-1 0 0-16,2 0 0 0,-2-4 0 0,4 4 0 15,-4-1 0-15,2-3 0 0,2 2 0 0,1-1 0 0,-1-2 0 16,-1-2 0-16,1 2 0 0,2 1 0 0,-1-1 0 0,-1 0 0 16,-1 1 0-16,3 1 0 0,-2 1 0 0,-4-2 0 15,7 4 0-15,-7 0 0 0,4 0 0 0,-2 0 0 16,0 0 0-16,0 0 0 0,2 0 0 0,-4 4 0 15,0-4 0-15,2 2 0 16,0-2 0-16,0 0 0 0,2 0 0 0,-6-2 0 0,4 2 0 0,0-4 0 16,-2 4 0-16,4 0 0 0,-5 0 0 15,4 0 0-15,-2 4 0 0,-1-2 0 16,0 1 0-16,-3 2 0 0,-1-1 0 0,-1 1 0 0,0 2-224 0,-3-5-32 0,1 1 0 0,-5 1-16864 16</inkml:trace>
  <inkml:trace contextRef="#ctx0" brushRef="#br0" timeOffset="197883.64">11858 14028 15663 0,'-12'14'1392'0,"6"-7"-1120"0,-2-2-272 0,3 0 0 0,1-5 272 0,4 0 0 0,-3 0 0 0,-3 0 0 15,-2 0-272-15,-1-8 0 0,-5-1-208 0,2-5 80 32,1-3-1728-32,3-1-320 0,-1 8-80 0,-3-2-16 15,3 3 1168-15,-3 0 224 0,1 4 48 0,-4 2 16 0,1 3 1136 0,0 0 208 16,-5 8 48-16,-1-3 16 0,1 4 672 0,-3 3 128 15,1-3 16-15,2 5 16 0,-2-2-640 0,-2 2-128 16,6 4-16-16,-1-5-16 0,1 5-432 0,4-6-192 16,3 2 160-16,1 0-160 0,2-2-160 0,6 2-128 0,-5 3-32 0,6-3 0 15,0-1 80-15,0 4 16 0,2-3 0 0,2 3 0 16,-3-3 480-16,6-1 80 16,2-1 32-16,0-7 0 0,-1 0 704 0,3-1 144 0,1-1 16 0,2-3 16 0,0-3-608 0,-2-1-112 15,2-1-16-15,2-4-16 16,-2 4-192-16,3-7-48 0,-3 0 0 0,4-4 0 15,-1-1 0-15,0-8 0 0,-17 25 0 0,40-50 0 0,-20 20-256 0,-3-5-192 0,1 7 16 0,-3-3 16 47,-4 1-640-47,1 4-128 0,-2 0-32 0,1 0 0 0,-1 3 400 0,-1 4 80 16,3 3 16-16,-3 3 0 0,0 0 464 0,-1 3 0 0,-1 5 0 0,0-2 0 0,-2 7 160 0,-1 3-160 0,1 2 128 0,-1 4-128 16,-4 5 320-16,5 3 0 15,-5 4-16-15,3 2 0 16,-1 3 624-16,2 0 128 0,-4 6 32 0,0-1 0 15,3-5 64-15,-1 5 32 0,-2 1 0 0,0 6 0 0,0-1-48 16,0 1-16-16,0 6 0 0,0-4 0 0,0 0-160 16,0 0-48-16,0-2 0 0,0-7 0 0,-2 1-416 0,2-6-96 15,0-3-16-15,0-6 0 0,0-3-384 0,2-5-304 16,-2-2 48-16,3-6 16 16,-3-1-1664-16,0 0-336 0,2-5-64 0,2-4-10608 0</inkml:trace>
  <inkml:trace contextRef="#ctx0" brushRef="#br0" timeOffset="198238.76">12133 13817 11055 0,'0'4'480'0,"0"-4"112"0,2 0-464 0,0 0-128 0,1 0 0 0,-1 0 0 16,1 0 784-16,3-4 144 0,2 4 32 0,5-1 0 15,-1 1 336-15,2-4 80 0,0 4 16 0,3 0 0 16,-3-2 432-16,2 2 96 0,6 0 0 0,-2-3 16 16,-20 3-512-16,0 0-96 0,0 0-32 0,95-17 0 15,-95 17-592-15,0 0-112 0,0 0-16 0,98-35-16 0,-98 35-432 0,0 0-128 16,0 0 0-16,98-44 0 0,-98 44 0 0,0 0 0 16,0 0 0-16,0 0 0 15,95-35 0-15,-84 35 0 0,-2 4-208 0,-2 1 80 16,-1 4-32-16,-2 3 0 0,-4 5 0 0,0 6 0 15,-2 0 160-15,-1 3 0 0,-1 3 128 0,-1 3-128 0,0 4 592 0,-2 3 48 16,-2 4 16-16,-1 1 0 16,1 1 176-16,0 0 48 0,-5 6 0 0,6-2 0 0,-5-4-192 0,1 0-48 15,3-1 0-15,-1-13 0 0,3-1-336 0,2-8-80 16,1-4-16-16,4-10-18336 0</inkml:trace>
  <inkml:trace contextRef="#ctx0" brushRef="#br0" timeOffset="205728.14">11699 15143 4607 0,'0'2'400'0,"0"-2"-400"16,0 0 0-16,0 0 0 0,0 0 720 0,0 0 64 0,0-2 16 0,0-2 0 15,0 1-288-15,0-2-48 16,0-1-16-16,2-2 0 0,0 2-448 0,0 0 0 0,1-3 0 0,-3 4 0 15,2-1 0-15,-2 3 0 16,2-2 0-16,-1 1 0 0,-1 4 432 0,0 0 80 0,-1 5 32 0,-1-1 0 16,2 1 304-16,-2-1 64 15,2 4 16-15,0-2 0 0,0 2 32 0,0 1 0 16,0 0 0-16,0-1 0 0,0 5-128 0,2-5 0 16,1 3-16-16,1-4 0 0,-2 1-272 0,1 1-48 15,2-4-16-15,2 1 0 0,2 2-336 0,-4-3-144 16,4 2 128-16,0-1-128 0,-1 2 0 0,1 1 0 15,1 0 0-15,-1 3 0 0,0-2 0 0,0 4 0 0,-2 4 128 0,1-1-128 16,-1 6 208-16,0-6 16 0,-2 4 0 0,-1-3 0 0,1 1-48 0,-1-4-16 16,-4-1 0-16,1-5-10768 15</inkml:trace>
  <inkml:trace contextRef="#ctx0" brushRef="#br0" timeOffset="206552">12393 15439 10127 0,'-2'0'896'0,"0"0"-704"0,1 0-192 0,1 0 0 0,0 0 832 0,-4 0 144 0,1-4 32 16,-4 4 0-1,0-1-112-15,-2-3-32 0,-1 1 0 0,1-2 0 16,0 1-128-16,0-1-32 0,1 0 0 0,-1 1 0 15,0 2-272-15,-3 2-64 0,2 2-16 0,-3 5 0 16,1 0-96-16,-2 5-32 0,0 6 0 0,0-1 0 16,2 0 144-16,2 3 16 0,-2 1 16 0,-1-1 0 15,3 0 112-15,1 2 32 0,1-1 0 0,-1 2 0 16,4-1-160-16,1-4-16 0,1 3-16 0,3-2 0 0,3-3-160 16,-3-2-16-16,4 3-16 0,1-3 0 0,-3 0 16 0,5 1 0 15,-2-1 0-15,3-1 0 0,1 1 256 0,0-1 48 16,1 0 16-16,1-3 0 0,3-3-16 0,-4-2 0 15,2-1 0-15,2-2 0 0,-1-4-288 0,0-2-48 16,0-1-16-16,1-4 0 0,-6-3-128 0,5 0 0 16,-3-2 0-16,2 0 0 0,-1-3-128 0,-3-1-64 0,1 1-16 15,0-1 0 1,-2 1-304-16,0 3-64 0,0-3-16 0,-2-1 0 16,0 1-112-16,2-1-32 0,-5 1 0 0,1 3 0 15,1-3 96-15,1 3 32 0,-5 2 0 0,0 1 0 0,4-1 288 0,-8 7 48 0,4-1 16 0,-3 3 0 16,1 3 256-16,2 0 0 15,-4 0 0-15,4 0 0 0,-1 3 304 0,1-1 64 0,0-2 16 0,0 4 0 16,1 1 0-16,3-2 16 0,-4 3 0 0,2 2 0 16,1 1-176-16,1 3-32 0,-4 2-16 0,5 0 0 15,-2 0 304-15,-1 3 64 0,5-1 16 0,-2 2 0 0,4-3-48 16,-6 3-16-16,4-3 0 0,0-1 0 0,-3 0-336 16,1-2-160-16,4 2 160 0,-4-5-160 31,-2 3-448-31,3-7-176 0,-3 1-32 0,2-6-12144 0</inkml:trace>
  <inkml:trace contextRef="#ctx0" brushRef="#br0" timeOffset="207185.34">13001 14875 5519 0,'0'3'496'0,"-3"-1"-496"15,3-2 0-15,-2 3 0 0,2-3 912 0,0 6 96 16,-4-3 16-16,-1 6 0 0,2 5-64 0,-6 0 0 16,4 1 0-16,-4-1 0 0,2 4-80 0,0-4-32 15,0 3 0-15,2 0 0 0,-4 1 208 0,0-1 32 16,1 2 16-16,-1 2 0 0,-1 0-128 0,1-2-16 0,-2-1-16 0,1-1 0 15,1-5-736-15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08T21:18:09.2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1394 4398 11055 0,'-18'0'976'0,"8"0"-784"0,1-2-192 0,6-1 0 16,3 3 144-16,1 0-16 0,3-4 0 0,1-1 0 16,6-4-800-16,2-3-160 0,5-2-48 0,-4-3 0 15,0 3-720-15,-6-3-160 0,-1-1-32 0,-1 4 0 0,-6 2 2160 0,-6 3 416 0,3 4 96 0,-9-4 16 16,-2 6 1424-16,0-2 304 0,-4 1 48 0,3 2 16 16,-1-1-848-16,6 3-176 0,3-4-16 0,3 3-16 15,8-3-1056-15,1 1-224 0,-5 3-32 0,0 0-16 16,66-14-304-16,-66 14 0 15,70-14-128-15,-70 14 128 0,89-18 336 0,-39 10 176 0,6-1 16 16,5 4 16-16,-4-4 352 0,10 6 64 16,-1-3 0-16,4 3 16 0,5 3-96 0,-4 0-32 0,-3 0 0 0,-4 0 0 15,-64 0-288-15,117 3-64 16,-117-3-16-16,113 6 0 0,-113-6-288 0,110 0-64 16,-110 0-128-16,110-2 192 0,-110 2-192 0,108-4 0 15,-108 4 0-15,99 0 0 0,-99 0 0 0,98 0 224 16,-98 0-32-16,101-3-16 0,-101 3 240 0,99 0 48 0,-99 0 16 15,114 0 0-15,-114 0-160 0,120 3-16 0,-120-3-16 16,113 9 0-16,-113-9-288 0,106 14 128 16,-106-14-128-16,98 17 0 0,-98-17 0 0,96 23 0 0,-96-23 0 0,94 26 0 15,-94-26 0-15,96 32 0 0,-96-32 0 0,94 38 0 16,-94-38 0-16,84 35 0 0,-84-35 0 0,78 28 160 16,-78-28 0-16,77 21 0 0,-77-21 0 0,78 13 0 15,-78-13 32-15,82 13 0 0,-82-13 0 0,94 10 0 16,-94-10 0-16,101 9 16 0,-101-9 0 0,103 5 0 15,-103-5-208-15,91 9 144 0,-91-9-144 0,80 3 128 16,-80-3-128-16,75 4 0 0,-75-4 0 0,75 1 0 0,-75-1 0 0,68 7 0 16,-68-7 0-16,73 6 0 15,-73-6 0-15,83 8 0 0,-83-8 0 0,89 9 0 0,-89-9 0 0,87 9 0 16,-87-9 0-16,84 8 0 0,-84-8 144 0,82 11-144 16,-82-11 160-16,87 17-160 0,-87-17 128 0,96 18-128 15,-96-18 0-15,111 26 0 0,-111-26 0 0,128 29 0 16,-62-15 0-16,-3 4 0 0,-63-18 0 0,123 28 0 15,-123-28 0-15,124 35 0 0,-124-35 0 0,127 40 0 16,-57-23 0-16,1 0 0 0,4-3 128 0,2 2-128 16,5-6 0-16,-4 3 0 0,6-8 160 0,10-2-160 15,7-3 160-15,2-3-160 0,10-2 144 0,-10-4-144 0,-4 4 128 16,-1-2-128-16,0-2 0 0,-4 4-192 0,1-4 0 0,-6 9 16 16,-10-2-32-16,-8 4-16 0,-6 7 0 0,-65-9 0 15,111 22 80-15,-111-22 16 0,101 35 0 0,-101-35 0 16,101 47 128-16,-101-47 0 0,121 63 0 0,-52-26-128 15,-3 1 128-15,4-1-192 0,3-3 192 0,2-4-192 32,7-2-256-32,7-7-64 0,7-4-16 0,7-15-15232 0</inkml:trace>
  <inkml:trace contextRef="#ctx0" brushRef="#br0" timeOffset="697.76">9789 3989 26719 0,'-27'-2'1184'0,"9"2"240"0,6 0-1136 0,0 0-288 16,7 2 0-16,1 1 0 0,-1 1 1072 0,-7 1 144 15,-8 4 48-15,-6 5 0 0,-5 3-1104 0,-4-1-160 16,-5 3-144-16,0-2 144 0,-4 1-1312 0,1-4-144 0,-1 0-16 0,-1 1-16 31,-4-4 784-31,0 1 176 0,1-3 16 0,-5-1 16 0,-4 1 816 0,-4-4 176 0,-2 4 16 0,-8-4 16 0,1 2-176 0,-2-2-32 16,4 1-16-16,2-3 0 16,0 1-304-16,-2-3 160 0,2 3-160 0,-4-1 128 15,-5-1-128-15,-3 5 0 0,1-2 0 0,2 0 0 16,4 1-448-16,-2 2 48 0,1 1 0 0,-3 3 0 0,0-3 16 15,-3 3 0-15,-2-5 0 0,1 2 0 0,3 0 64 0,1-2 32 0,1 1 0 0,1 1 0 32,4 0-192-32,-1-1-32 0,-2-2-16 0,-2-1 0 15,-1 0 0-15,1 2 0 0,-1-2 0 16,2 4 0-16,4 3 528 0,-3 2 192 0,-1 0 0 0,-4 3 0 0,-3-3 736 0,-2 4 144 16,2-1 16-16,2-3 16 0,3 7 48 0,-2 2 0 15,2-2 0-15,-3-2 0 0,3 2-688 0,-5-1-128 16,-4 0-16-16,2 1-16 0,5-2-304 0,2-2 0 15,1-3 0-15,2 2 0 0,2-2 128 0,-5 3-128 16,-5-3 192-16,5 3-192 0,-3-3 416 0,3 2-32 0,0-2 0 0,0-4 0 16,-2 6 256-16,-4-2 32 0,-5 0 16 0,-4 3 0 15,-1-3 80-15,-7 4 0 16,4-1 16-16,-3 4 0 0,-1 2-272 0,-8-1-48 16,-9-1-16-16,-4-2 0 0,-1 2-320 0,-2 0-128 15,-2 4 0-15,-12-1 144 16,-1-1-1168-16,-10-1-224 0,-6 13-48 0,-11-7-14208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10T20:37:57.09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9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1" timeString="2024-01-10T20:39:20.028"/>
    </inkml:context>
  </inkml:definitions>
  <inkml:trace contextRef="#ctx0" brushRef="#br0">12877 4827 3679 0,'2'0'320'0,"-2"-2"-320"16,0 2 0-16,2 0 0 15,-2 0 208-15,2 0-16 0,1 0-16 0,-3 0 0 16,4 0-304-16,1-4-64 0,-4 4-16 0,1 4 0 16,3-4-176-16,-5 0-16 0,0 0-16 0,0 0 0 0,0 0 416 0,0 2 256 15,0-2-48-15,-3 0 0 0,3 0 496 0,-2 0 80 16,0 0 32-16,2 0 0 0,-1 0 112 0,2 3 32 15,1-3 0-15,0 0 0 0,1 4-448 0,-3-3-64 16,0 3-32-16,2 1 0 0,2-2-416 0,-8 3 0 0,4-3 0 0,-2 2 0 16,2 4 0-16,-3-2 0 15,1 2-160-15,0 1 160 0,1-1 0 0,1 0 0 16,-4 5-128-16,3 1 128 0,1-1 0 0,-2 4 0 16,2-4 144-16,0 3-144 0,0 0 448 0,2-3 0 15,-1 0 0-15,-1 4 0 0,4-6-288 0,-4 2-160 16,0 0 160-16,0-2-160 0,-4 0 0 0,3-1 0 0,-1-3 0 0,0 1 0 15,-1 3 240-15,1-7 48 0,0 1 16 0,0 2 0 16,2-4 224-16,0 1 48 0,0-2 16 0,0 3 0 16,2-3-80-16,0 2 0 15,-2 2-16-15,2-1 0 0,-2-1-112 0,0 4-32 0,0 3 0 0,0-2 0 16,-2 6-352-16,0-6 0 0,2 3 0 0,0-5 0 16,0 1 0-16,0-4-160 0,2-5 16 0,0 5 0 15,1-5 144-15,-3 0 0 0,2 0-144 0,1-1 144 16,2 1 240-16,-1-4 112 0,-1 8 32 0,3-8 0 15,-3 4 400-15,2 0 96 0,-1-3 16 0,3 3 0 16,2-2-432-16,1-2-80 0,0 4 0 0,-10 0-16 16,0 0-160-16,0 0-16 0,0 0-16 0,0 0 0 15,89-8-48-15,-89 8-128 0,0 0 192 0,0 0-64 16,82-19 128-16,-82 19 32 0,0 0 0 0,77-35 0 0,-77 35-128 16,57-39-32-16,-57 39 0 0,61-40 0 15,-61 40-1376-15,54-43-288 0</inkml:trace>
  <inkml:trace contextRef="#ctx0" brushRef="#br0" timeOffset="915.8">13120 5077 15663 0,'0'-1'1392'0,"5"-3"-1120"0,-2 4-272 0,-1-3 0 16,1 3 192-16,1-2 0 15,3-2-16-15,3 1 0 16,4-2-1952-16,-5 1-384 0,0-1-80 0,-1 5 0 0,-6-3 1760 0,-4 3 480 16,-1 3-144-16,-2-3 144 0,-4 3 0 0,-3-1-160 15,0 2 160-15,1-1 0 0,-3 2-128 0,-3 4 128 0,1 0 0 16,-1 0-144-16,3-4 144 0,0 3-128 0,2-2 128 0,1 2 0 16,2 1 832-16,1 0 256 0,-1 0 64 0,0-1 16 15,4 1-400-15,-2 0-64 0,5-1-32 0,-5 5 32 16,2-3-704-16,0-1 0 0,0 3 0 0,1-3 0 15,-1-1 0-15,2 3-160 0,-1-4 160 0,2-2-144 32,4 0-368-32,-4-1-80 0,2 1-16 0,0-5 0 0,2 3 400 0,2-6 80 0,-1 3 128 0,2-5-208 15,4 1 928-15,1-5 192 0,3 4 48 0,-1-3 32 16,-2-1 48-16,4-2 16 0,2 3 0 0,-2-5 0 16,-2 5-208-16,-2-4-32 0,3 1-16 0,-1-1 32 0,2-2-64 0,3 2-32 15,-3-6 0-15,4-1 0 0,1 2-384 0,2-9-80 16,-4 0-16-16,4-6 48 0,3 1-304 0,3-4 0 15,2 4 0-15,-1-4-144 0,5 0 144 0,4-2 0 16,3-1 128-16,3 2-128 0,1-3 144 0,5 4-144 16,1-1 192-16,6 4-192 0,-2-2 0 0,-2 2 0 15,-5-1 0-15,-5 5-144 0,-3-1-144 0,-39 29-32 16,69-42 0-16,-69 42 0 0,67-35 320 0,-67 35 0 16,64-30 176-16,-64 30-176 0,70-31 512 0,-70 31 0 15,87-28 0-15,-87 28 0 0,110-35-192 0,-110 35-32 16,125-38-16-16,-125 38 0 0,122-40-272 0,-122 40 128 0,117-44-128 0,-117 44 0 31,117-34-1040-31,-117 34-320 0,111-33-64 0,-111 33-9216 0</inkml:trace>
  <inkml:trace contextRef="#ctx0" brushRef="#br0" timeOffset="41932.21">17898 4031 2751 0,'-4'5'256'0,"1"-2"-256"16,1-1 0-16,2-2 0 0,0 0 288 0,0 0 16 0,2 4 0 0,-4 1 0 15,2-2 144-15,-3 2 16 0,3 1 16 0,-2-6 0 16,4 3 736-16,-2-3 128 0,0 4 48 0,0-4 0 0,0 0 192 0,-2-4 32 15,0 4 16-15,0-3 0 0,-3 3-736 0,-2 0-160 16,-3 0-32-16,1 0 0 0,-3 0-576 0,0 0-128 16,-2 0 0-16,0 3 0 0,0-3 0 0,-4 4 0 15,1-3 0-15,-1 3 0 16,3-1 0-16,-1-1 0 0,-1-2 0 0,-1 4 0 16,1-4 0-16,3 3 0 0,5-1 0 0,-5 1 0 0,5 6 192 15,-1-4 64-15,1 4 0 0,1 0 0 0,1 3 0 0,0-2 0 0,1 2 0 0,1 1 0 16,2 1-256-16,1-2 0 15,0 2 0-15,2 0-160 0,2 0 160 0,-2-2 0 16,2 5 0-16,1 2 0 0,-3-1 0 0,2 3 0 0,1 1 0 0,1-1 0 31,1-2 0-31,-1 4 0 0,1-6 0 0,0 4 128 16,2-3 288-16,2-1 64 0,1-3 16 0,2 0 0 16,2 2-496-16,4-8 0 0,-4 1 0 0,-14-9 0 0,0 0 0 15,0 0 0-15,0 0 0 0,104 2 0 0,-104-2 0 0,0 0 0 16,77-26-128-16,-77 26 128 0,0 0 0 0,96-51-192 15,-96 51 192-15,66-42-160 0,-66 42 160 0,0 0 0 16,92-59 0-16,-92 59 0 16,0 0-928-16,70-52-96 0</inkml:trace>
  <inkml:trace contextRef="#ctx0" brushRef="#br0" timeOffset="42602.68">18185 3714 3679 0,'-5'-6'320'0,"2"3"-320"16,3-1 0-16,0 4 0 0,0 0 592 0,-4 0 48 15,2 0 16-15,-3 0 0 0,2 0 928 0,-4 0 176 16,5 4 32-16,-3 1 16 0,3-1-320 0,0 1-64 16,2 0-16-16,0 2 0 0,0 2-256 0,0-4-64 15,2 4-16-15,-2 3 0 0,2-2 0 0,-2 2 0 16,0 2 0-16,-2 0 0 0,0 4-304 0,2 3-64 15,-5 1-16-15,3 1 0 0,0-2-240 0,-1 5-64 16,-1 2 0-16,3 3 0 0,1 2-192 0,0 4-64 16,0 1 0-16,0-1 0 0,0 6 48 0,0-3 0 15,0 0 0-15,0 0 0 0,0 1-176 0,0-3 0 0,1-3 0 0,1-4 0 16,3-3 0-16,-1-2 0 0,1 0 0 16,4 0 0-16,-4-5-192 0,4-3 192 15,0-4-160-15,-1-4 160 16,-4-1-576-16,1-6-32 0,0 1 0 0,-1-4 0 15,-1-7-240-15,-1 1-48 0,1-2-16 0,-1-6 0 16,0 2 192-16,0-6 32 0,-2 1 16 0,0-2 0 16,0-2 96-16,0-2 32 0,0-3 0 0,0 0 0 0,3 0 416 0,-3-2 128 15,4 2 0-15,1 0 0 0,-2-2 0 0,4 2 0 0,2-1 0 0,3 7 0 16,-1 0 0-16,4 0 0 0,-1 6 0 0,4 1 144 16,-18 13-144-16,0 0 160 0,0 0-160 0,0 0 160 15,0 0 192-15,92-14 32 0,-75 20 16 0,-4 6 0 0,1 0 464 0,-4 4 96 16,-1 1 0-16,-1 8 16 0,-2-1-16 0,-3 6 0 15,1 1 0-15,-4 0 0 0,0-1-192 0,0 1-32 16,0-1-16-16,0 1 0 16,1-3-336-16,1 5-80 0,0-5-16 0,1-2 0 0,1-3-288 0,1-1 0 15,0-4 0-15,4-1-144 0,0-5-144 16,-1-3-32-16,6-7 0 0,-1-2-9040 16,4-2-1824-16</inkml:trace>
  <inkml:trace contextRef="#ctx0" brushRef="#br0" timeOffset="43170.33">18957 4217 7359 0,'4'5'656'0,"-4"-1"-528"15,5-1-128-15,-5-1 0 0,0-2 496 0,0 3 64 0,2 3 16 0,-2 2 0 0,0 4 336 0,-2 2 80 16,-3 0 16-1,-4-1 0-15,0 0 672 0,1 0 144 0,-1-5 32 0,0-2 0 0,0-1-336 0,1-2-64 16,1 3-16 0,0-6 0-16,3 0-832 0,-4-2-160 0,2-2-48 0,1 1 0 15,2 3-400-15,-4 0 0 0,5-2 0 0,-5 2 0 0,5 2 0 0,-5 1 0 16,2 3 0-16,0 1 0 16,-4-2 0-16,4 3 0 0,-4 1-144 0,0 0 144 15,1 0 0-15,-1 1 0 0,2 2-128 0,-2 2 128 16,2 4 0-16,0-1 0 0,2 4 0 0,-4-2 0 15,4-2 0-15,2 4 0 0,1-3 0 0,2-1 0 0,2-3 0 16,1 0 144-16,6-5-16 0,-4-1 0 16,7 1 64-16,-1-4 16 0,3-1 0 0,3-1 0 0,-17-3-208 15,0 0 0-15,0 0 0 0,0 0 0 0,106-12-128 0,-106 12 128 0,0 0 0 0,0 0 0 32,96-40-144-32,-96 40 144 0,0 0 0 0,67-49-144 0,-67 49 144 0,0 0 0 15,60-55-144-15,-60 55 144 16,32-42-384-16,-20 21 0 0,-3 0 0 0,-1-2 0 15,-2 1-400-15,-3-1-96 0,-1 0-16 0,-2 3 0 16,0 2 240-16,0 4 32 0,-2 2 16 0,0 7 0 16,1 5 608-16,1 3 0 0,0 2 0 0,-4 4 0 0,4 2 0 0,4 4 192 15,-1-1-32-15,4 4 0 0,0 1 480 0,-2-2 80 16,4-1 32-16,0-2 0 0,-4 3-144 0,4-3-32 16,-1 0 0-16,1 4 0 0,0-1 368 0,0 6 64 15,-1-2 16-15,1-4 0 0,-4 2-384 0,2-3-80 16,2-2-16-16,-2 0 0 0,2-2-544 0,-1-3 0 15,5-4 0-15,-1 0-144 16,2-2-992-16,-2-3-192 0,4-3-32 0,-4 1-6864 0,2-6-1376 0</inkml:trace>
  <inkml:trace contextRef="#ctx0" brushRef="#br0" timeOffset="43617.83">19534 4168 4607 0,'0'-9'0'0,"0"6"192"0,2-2-48 0,-2 1-16 0,0 4-128 0,0 0 0 0,0 0 0 0,0 4 0 0,0-1 1792 0,-2 2 336 16,-1 4 64-16,-1 3 16 0,-1 2-480 0,0 0-80 16,-2 4-32-16,1-1 0 0,3 0-640 0,1 1-128 15,-1-1-16-15,3 1-16 0,0 1-128 0,0-2-32 16,3 4 0-16,-3-2 0 0,5-1-400 0,-1 3-96 16,1-2-16-16,-1 5 0 0,1-5-144 0,-2 2 0 15,3-2 0-15,-3-1 0 16,-1-1 0-16,1 1-176 0,-1-4 176 0,-2-2-128 0,0 2 0 0,-2-6 0 15,2 1 0-15,-3-4 0 16,1-1-448-16,-1-1-64 0,3-1-32 0,-6-4 0 16,5-1 64-16,1-2 16 0,0-2 0 0,3-2 0 0,1-1 256 0,-1-3 48 0,2-1 16 15,4-3 0-15,-4 0 272 0,4-1-192 0,0-1 192 16,-4-5-160-16,4 1 160 0,-1-3 0 16,4 0 0-16,-3-6 128 0,0 5 160 0,0-5 32 0,1-3 16 0,-1 0 0 15,3 4 64-15,-3 0 16 16,-1 1 0-16,-2 4 0 0,1 7 16 0,-2 3 0 0,-3 7 0 0,1 4 0 15,-3 5-144-15,4 0-32 0,-4 4 0 0,1 1 0 16,3-2 416-16,-1 3 80 0,2 2 16 0,4 1 0 16,0 0-320-16,0 0-48 0,3-1-16 0,2-3 0 0,0 4-384 0,0-4 0 31,3-1 0-31,-17-4 0 0,0 0 0 0,0 0 0 0,0 0-160 16,105-12 160-16,-105 12-816 0,0 0-64 0,0 0-16 0,90-37-10080 0</inkml:trace>
  <inkml:trace contextRef="#ctx0" brushRef="#br0" timeOffset="44029.27">20299 4018 4367 0,'3'-3'0'0,"-3"1"176"0,0-1-48 0,2 3 16 0,0-4-144 0,-2 4 0 15,2 0 0-15,1 0 0 0,-1 0 1920 0,1 0 368 16,1 0 64-16,1 4 16 0,-1 1-288 0,-3 4-48 15,3-1-16-15,-1 1 0 0,-3 0-544 0,6 5-128 0,-6-2 0 0,3-3-16 16,-3 4-816-16,2 0-144 0,1 4-48 0,-3 1 0 16,0 1 0-16,4-2 0 15,1 6 0-15,-2 3 0 0,6-2 320 0,0 1 64 0,5 4 16 0,-5-3 0 0,4 2-448 0,1 2-80 16,2-4-32-16,0 2 0 16,1-2-160-16,4 0 0 0,-3-3-192 0,-1 1 192 15,-3-5-592-15,3-1 0 0,-3 3 0 0,0-6 0 16,2 3-576-16,-7-6-112 0,1-3-32 0,-1-1 0 31,0 1-608-31,-1-4-112 0,1-1-16 0,0 1-6208 0</inkml:trace>
  <inkml:trace contextRef="#ctx0" brushRef="#br0" timeOffset="44418.91">20700 4071 1839 0,'-5'-4'0'0,"5"4"160"0,-4 0-160 0,4 0 0 0,0 0 0 0,0 0 0 15,0-3 224-15,0 3 16 0,0 0 0 0,4 3 0 16,-4-3 592-16,-4 5 112 15,4-1 16-15,-5 5 16 0,1-4 1088 0,-4 7 224 16,-1-3 32-16,-2 3 16 0,-1 2-672 0,-3 0-144 0,-1 3-32 0,-2 1 0 16,1 1-464-16,-6 5-80 0,6-1-32 0,-4-1 0 15,4 5-48-15,-3-1-16 0,8 2 0 0,-5-2 0 16,3 0-288-16,-2 0-64 0,2 5-16 0,-1 4 0 16,-1-4-96-16,2 4-32 0,0 0 0 0,-3 5 0 15,3 0 160-15,-2-5 48 0,2 0 0 16,0 0 0-16,2-4 416 0,-2 0 96 0,5-4 16 0,1-5 0 15,-1-4-1856-15,4-4-384 16,3-2-64-16,0-7 0 0,2-2-672 0,0-3-128 0</inkml:trace>
  <inkml:trace contextRef="#ctx0" brushRef="#br0" timeOffset="44751.03">20146 4421 1839 0,'-7'0'0'0,"3"0"160"0,-1 0-160 0,1 3 0 16,1-3 0-16,1 0 0 0,-1 4 928 0,-2-3 160 15,-4 3 16-15,-3 5 16 0,-2-1 1184 0,5 1 224 0,-3 0 48 0,7-4 16 16,-1 0-16-16,6-1 0 0,2-1 0 0,5-1 0 15,2-2-1440-15,-1-2-304 16,6-1-48-16,-1-1-16 0,-13 4-640 0,0 0-128 16,0 0 0-16,0 0 0 0,113-19 0 0,-113 19 0 0,0 0-128 0,92-5 128 15,-92 5 0-15,0 0 0 0,115-4 0 0,-115 4 0 0,87 0 0 0,-87 0 0 16,87 0 0-16,-87 0 0 16,0 0 0-16,109 4 0 0,-109-4 0 0,0 0 0 15,83 9-544 1,-83-9-112-16</inkml:trace>
  <inkml:trace contextRef="#ctx1" brushRef="#br0">26351 10459 0,'0'0'0,"0"0"16,0 0 0,0 0-1,0 0 1,0 0 0,0 0-1,0 0 1,0 0-1,0 0 1,0 0 0,0 0-1,0 0-15,0 0 16,0 0 15,0 0-15,0 0-1,0 0-15,0 0 16</inkml:trace>
  <inkml:trace contextRef="#ctx0" brushRef="#br0" timeOffset="83602.85">15591 4031 4607 0,'1'0'400'0,"-1"0"-400"0,0 0 0 0,0 0 0 0,0 0 192 0,0 0-32 0,-1 0-16 15,1 1 0 1,0-1 16-16,-6 4 0 0,5-4 0 0,-1 5 0 0,-3-1 944 0,1-1 192 0,1-1 48 0,-1 1 0 16,2-3-256-16,-3 4-32 0,2-3-16 0,-3-1 0 15,3 4-656-15,-1-2-128 0,3-2-16 0,-3 3-16 16,1-3-224-16,1 4 0 0,-1-3 0 0,1 3-160 16,-2-4 160-16,4 3 0 0,-5-1 0 0,3-2 0 15,1 4 0-15,-5-4-128 16,3 3 128-16,-2-1 0 0,-2 1 0 0,1-3 0 0,-6 4 0 0,4-3 0 0,-1 3 0 0,0 1 0 15,0 2 0-15,-1-2 0 0,1 1 0 0,1 2-128 16,-1-2 128-16,-3 2-128 0,5-1 128 0,0-2 0 16,-2 4 0-16,4 0 0 0,-2 0 0 0,0 3 0 31,0-2 0-31,2 2 0 0,-1 2 0 0,3-1 0 0,-1 0 0 0,3 1 0 16,-5 4 320-16,5-4 80 15,-1 7 32-15,2-2 0 0,0-2-64 0,-4 4-16 0,4 0 0 0,0-2 0 0,0 4 368 0,4-2 80 16,-4-2 16-16,0 2 0 0,3 0 0 0,3-2 0 15,-5 2 0-15,6-2 0 16,-1-2-544-16,-3 1-96 0,6-4-32 0,-4-2 0 16,4 0-144-16,-4-7 0 0,4 1-160 0,3-3 160 15,-3 0-528-15,5-6-16 0,-2 0 0 0,5-3 0 32,2-2-1248-32,-19 8-240 0,0 0-48 0,0 0-5376 0</inkml:trace>
  <inkml:trace contextRef="#ctx0" brushRef="#br0" timeOffset="84077.56">15939 4137 6447 0,'-7'2'272'0,"2"-2"80"0,1 0-352 0,3 0 0 16,-3 0 0-16,2 0 0 0,1 0 896 0,-1 3 128 16,-7-3 0-16,4 0 16 0,-4 4 112 0,2-3 32 0,0 3 0 0,0-1 0 15,2 2-416-15,-2-1-64 0,2 1-32 0,0 4 0 16,-1 0 64-16,-1 3 16 0,2-2 0 0,0 2 0 16,-2 2-176-16,0 0-48 15,4 4 0-15,-4-1 0 0,1 4-528 0,1-2 0 0,0 2 0 0,1-2 0 16,4 2 0-16,-3 2 0 0,3-1 0 0,0 3 0 15,3-3 0-15,-1-2-176 0,5 1 176 0,2-4-160 16,0 0 160-16,1-3 0 0,6-5 0 0,-2 0 0 16,3-4 0-16,1-2-128 0,1-3 128 0,2-3 0 15,-4-2 0-15,6-4 0 0,-6-5 0 0,2-3 0 0,-1-4 0 0,-3-2 0 16,-1-3 0-16,-3 3 0 0,-2-6 0 0,-3 1 176 16,-2 2-48-16,-4-6 0 0,-2 6 80 0,-5-3 16 15,0 4 0-15,-3 1 0 0,-2 1-224 0,-2 6 0 16,-4-1 0-16,3 4 0 0,-1 6 0 0,0 4 0 15,6 3 0-15,-6 1 0 0,6 1 128 0,-4 8-128 16,5-6 0-16,-3 6 0 0,1 0 0 0,1 0 0 16,-1-1 0-16,3 3 0 15,-5 1-880-15,5-3-112 0,3-1-32 0,-1-2-4928 16,3 1-976-16</inkml:trace>
  <inkml:trace contextRef="#ctx0" brushRef="#br0" timeOffset="84651.32">16253 4198 4367 0,'0'7'192'0,"0"-4"48"0,0 6-240 0,0-4 0 0,0-1 0 0,0-1 0 0,0 2 672 0,0 8 96 16,0 4 0-16,0 7 16 0,0 6-272 0,-4 1-48 16,2 1-16-16,2-1 0 0,-3-1-448 0,0-1 0 15,1-1 0-15,-5-2 0 0,5-3 0 0,-3-2-160 16,1-4 160-16,4-3-192 15,-5-5 192-15,5-4 0 0,0-1-144 0,-2-3 144 0,2-1 0 0,2-1 0 16,0-3-144-16,1-5 144 16,3 4-128-16,-1-7 128 0,2 3-192 0,1-8 192 0,1 3-288 0,-2-4 48 0,4-4 16 0,-1-1 0 15,2-3 352-15,2 0 80 0,-5 0 16 0,3-2 0 16,-1-5 672-16,-3 1 128 16,1-2 16-16,-2-3 16 0,0 2 192 0,0 0 32 0,-2 8 16 0,-1 0 0 15,1 6-208-15,-5 4-32 0,0 8-16 0,0 8 0 16,-4-3-176-16,3 8-32 0,-3 1-16 0,-1 4 0 15,5 4 368-15,-4 5 80 16,4-1 16-16,0 6 0 0,0 1-528 0,4-4-112 0,-2 2 0 0,5-4-16 16,0-1-400-16,1-3-80 0,3 3-16 0,3 1 0 0,-4-3-128 0,2-1 0 15,1 6 0-15,1-3 0 0,-6 0 0 16,4 4 0 0,-1-2 0-16,1 2 0 0,-3 2 0 0,-4 0 128 0,4-2-128 0,-8-1 128 15,3 0-128-15,-1-3 0 0,-3-3 0 16,0-2 0-16,2-3-896 15,-2 0-128-15,4-4 0 0,-1-2-7328 0,-1-1-1456 0</inkml:trace>
  <inkml:trace contextRef="#ctx0" brushRef="#br0" timeOffset="85137.67">16979 4217 6447 0,'6'0'272'0,"-6"-4"80"0,1 3-352 0,1-3 0 0,-2 4 0 0,0-3 0 0,0 3 1024 0,0-5 128 0,2 3 16 0,-4-5 16 15,0-2 720-15,1 4 144 0,-5-4 16 0,-1 4 16 32,2-2-560-32,-4-2-112 0,1 8-32 0,-6-3 0 0,2 1-624 0,-1 3-128 15,-1 0-32-15,1 3 0 0,0 2-208 0,3 2-64 16,-6-2 0-16,2 4 0 0,2 3-192 0,2-3-128 15,1 2 160-15,0-3-160 0,4 1 0 0,5-4 128 16,0 2-128-16,0-2 0 0,5 1 192 0,-1-3 0 16,1 1 0-16,-2 1 0 0,3-2-192 0,-3 2 128 15,2 4-128-15,1 0 0 0,-1 0 448 0,2 1-16 16,-4 6 0-16,2-2 0 0,1 5-48 0,-1-2 0 16,2 1 0-16,-5-1 0 0,5 4-384 0,-6-2 0 15,3-1 0-15,-1 2 0 0,-3 3 0 0,0-5 0 0,0 2 0 16,-3-4 0-16,-1 2 0 0,-1-1 0 0,0-1 0 0,-2-2 0 15,0-1 0-15,-2 0 0 0,1-3 0 16,-3-1 0-16,1 0 128 0,-3-3 32 0,3 0 16 0,-7-1 0 16,3-2 80-16,-2 3 0 0,-2-1 16 0,1 2 0 15,0-2-272-15,1 0 0 0,-1 2 0 0,-1-5 0 16,1 5 0-16,3-5 0 0,2 1 0 0,3-3 0 16,4-3 0-16,-4 1-192 0,9-5 192 0,0-2-192 15,2 1-1216 1,5-10-256-16,1 4-32 0,3-3-16 0,3-6-848 0,1 1-192 15</inkml:trace>
  <inkml:trace contextRef="#ctx0" brushRef="#br0" timeOffset="85502.52">17253 3740 4607 0,'-4'1'192'0,"1"-1"64"0,0 0-256 0,1 0 0 0,2 4 0 0,0-4 0 15,-4 3 1136-15,1-1 176 0,-4 7 32 0,-2 0 16 16,0 5 208-16,1 1 32 0,1-1 16 0,0 4 0 15,3-5 192-15,4 5 48 0,-3-1 0 0,3-3 0 0,3 4-960 0,-3-1-192 16,0 4-48-16,2-2 0 16,1 7-496-16,1 4-160 0,-2 1 0 0,1 6 0 15,1 3 368-15,-3 3-48 0,3 4 0 0,-4 2 0 0,3 3-320 0,-3-1 0 16,0 5 0-16,0-6 0 0,0 2 0 0,0-5 0 16,2-1 0-16,2-3-128 31,-1-3-272-31,-1-5-48 0,1 0-16 0,1-7-6784 0,1-2-1360 0</inkml:trace>
  <inkml:trace contextRef="#ctx0" brushRef="#br0" timeOffset="85796.15">16892 4217 4607 0,'-12'5'400'0,"7"-1"-400"16,0-1 0-16,1-3 0 0,4 0 1264 0,0 0 160 0,0 0 48 0,0 0 0 0,0-3 288 0,0 3 64 15,4 0 16-15,1-4 0 16,4 4 48-16,-1-5 16 0,4 5 0 0,4-4 0 16,2-1-80-16,-18 5-16 0,0 0 0 0,0 0 0 15,109-35-1232-15,-109 35-240 0,0 0-48 0,110-36-16 0,-110 36-272 0,0 0 0 16,124-26 0-16,-124 26 0 0,0 0-256 0,124-21 32 31,-124 21 16-31,88-19 0 0,-88 19-912 16,88-21-176-16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10T20:41:16.4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7552 3943 4079 0,'-26'21'368'0,"12"-10"-368"0,5-4 0 0,0-2 0 15,6-5 0-15,0 0 0 0,1 0 0 0,-2 0 176 16,-1-3-176-16,-2 1 192 16,2-5-192-16,0 2 0 0,-2-4 0 0,0 0 0 0,0 0-128 0,1 6 128 15,-2 1 0-15,-4 2 0 0,1 2-128 0,-1 1 128 16,0 3 0-16,1 1 0 0,-3-6 480 0,6 6 176 0,-1-1 48 0,0-1 16 15,-3-2 224-15,3 3 32 0,4-3 16 0,0-1 32 16,1 1-672-16,-1 1-128 0,2-3-32 0,-3-1 32 16,-1 4-224-16,-1-4 0 15,-1 3 0-15,-1-1-128 0,-3 5-64 0,-1 2 0 16,0 1 0-16,-3 8 32 0,0-1-32 0,-4 6-16 16,2 3 0-16,-4 0 32 0,2 0 352 0,-2 4 64 15,1-2 16-15,1 3 16 0,-2-1 560 0,0-3 96 0,6 3 32 0,0-7 16 16,-1 3-288-16,4-4-64 0,-1-1-16 0,1-1 32 0,0 0-448 15,0 3-192-15,3 0 160 0,1-2-32 16,-2 1-128-16,3 1 0 0,4 1-128 0,-1-1 128 16,-2 0 0-16,3-1 0 0,1 4 0 0,-1 0 176 15,1 2 304-15,4-2 64 0,-5 1 16 0,3-1 0 0,1 0-96 0,1 0-16 16,1 5 0-16,-1-1 0 0,2 3 64 0,0-3 0 16,1 1 0-16,-1-5 0 0,5 0-128 0,-2-3-32 15,7-2 0-15,2-4 0 16,4-1-64-16,1 0-16 0,5-3 0 0,-4 0 0 15,-20-13-272-15,0 0 0 0,0 0 0 0,92 36 0 16,-71-27 0-16,-4 0 0 0,2-1-128 0,2 1 128 0,-2 5 0 0,2-5 0 16,0 3-128-16,2-2 128 15,-23-10 0-15,0 0 0 0,75 27 0 0,-75-27 0 0,0 0 0 0,0 0 0 0,94 22 0 0,-94-22 0 16,0 0-240-16,0 0 48 0,118-19 16 0,-118 19 0 31,0 0-32-31,86-38-16 0,-86 38 0 0,0 0 0 16,77-49 224-16,-55 30 0 0,1-4 0 0,-2-1 0 0,-2-4-128 0,2-2-48 0,-2-1 0 0,2 0 0 15,-4-4-176-15,1-5-32 16,-1 1-16-16,-1-1 0 0,0 5-192 0,-2 2-48 0,-1 0 0 16,1 2 0-16,-1 3 400 0,1 2 80 15,-2 3 16-15,2 2 0 0,0 4 144 0,1 0 0 16,-1 3 0-16,4-4 128 0,-4 9-128 0,3-4 0 0,0 4 0 16,1-3 0-16,-1-2-192 0,-6 2-16 0,-4 3 0 0,-4 0 0 31,-5 2-448-31,-3 0-96 0,-3 5-16 0,-1-1 0 0,-2-2 768 0,3-2 208 15,-1 2 16-15,0-1 0 0,2-2 736 0,2-5 160 0,2-1 32 0,1-3 0 16,2-4-800-16,-5-2-160 16,5-3-16-16,-4 0-16 15,1 0-736-15,-3-5-128 0,1-4-48 0,-7 2 0 16,0 0-208-16,-2 1-32 0,-4-2-16 0,-1 2 0 0,-2 4 784 0,-1-3 224 0,-4 1 0 16,-6-1 0-16,6 10 592 0,-4-2 240 0,3 1 64 15,-3-1 0-15,2-1 0 0,-2 1 16 0,4 1 0 0,2-5 0 16,-1 0-608-16,3-3-128 0,4 4-32 0,4 3 0 31,0 6-464-31,6 3-80 0</inkml:trace>
  <inkml:trace contextRef="#ctx0" brushRef="#br0" timeOffset="1063.35">8378 3019 4607 0,'-9'3'400'0,"4"1"-400"15,0-3 0-15,5-1 0 0,0 0 320 0,-4 0 0 16,-1 0-16-16,-2 4 0 16,-2-1-304-16,-1-1-224 0,3-2 32 0,0 4 16 15,4-4-432-15,-4 0-96 0,5 0 0 0,-5 0-16 0,2 0 720 0,-1 3 368 16,-2-1-48-16,-1-2 0 0,0 3 976 0,1 2 192 15,-1-1 48-15,-2-1 0 0,1 3-304 0,-1-3-48 16,3 2-16-16,-6-1 0 0,2 1-656 0,-1 0-144 16,3 1-32-16,-4 0 0 0,2 0-336 0,0-3 128 0,3 2-128 0,2 1 0 15,3-3 0-15,-3 1 0 0,6 1 0 0,1 0 0 16,0 2 352-16,0-2 0 16,1 0 0-16,3 4 0 15,3 0-112-15,0 3-32 0,0-1 0 0,-2 1 0 0,4 5-16 0,-4-3-16 0,4 4 0 0,3-1 0 16,-3 0-48-16,-1 1 0 0,5-1 0 0,1-3 0 31,-1 0-128-31,1 0 0 0,0-2 0 0,2-3 128 16,-2 0-128-16,3-1 0 0,1-2 0 0,-4-3 128 0,0 0 32 15,1-3 0-15,1 0 0 0,0-3 0 0,1-2 448 16,-3-2 96-16,4-4 0 0,-5-4 16 0,3 1-144 0,0-4-16 16,0-1-16-16,-3-2 0 0,5-1-336 0,-8-4-64 15,-1 5-16-15,-2-4 0 0,-2 1-128 0,-1 5-224 16,-4-2 48-16,-4 3 16 0,-1 1 160 0,-2 3 0 15,0-3 0-15,0 3-128 0,2 0 400 0,0-2 96 16,1-1 16-16,4-3 0 0,0 0-48 0,0 2 0 16,5 4 0-16,-1 0 0 0,1 6-512 0,-1-1-96 15,-3 5-32-15,-2 4 0 16,1 4-1424-16,-7-1-304 0</inkml:trace>
  <inkml:trace contextRef="#ctx0" brushRef="#br0" timeOffset="1446.55">8695 3013 9215 0,'0'4'816'0,"0"-4"-656"0,2-4-160 0,1 4 0 15,1 0 176-15,-1-1 0 0,4-3 0 0,4 1 0 16,3 3-176-16,0-6 192 0</inkml:trace>
  <inkml:trace contextRef="#ctx0" brushRef="#br0" timeOffset="1879.57">8739 3066 16575 0,'-7'5'736'0,"5"-5"160"16,-2 3-720-16,8-6-176 0,-2 3 0 0,1-5 0 0,2 1 512 0,2-5 64 16,7-8 0-16,6-2 16 15,0-7-944-15,1-4-192 0,-7 6-32 0,-2 3-16 16,-5 3-912-16,-3 10-176 0,-6 3-48 0,-5 5 0 16,-3 1 832-16,1 8 144 0,-3 0 48 0,-2-1 0 0,2 8 1728 0,1-5 336 15,4 2 80-15,2 0 16 0,2-5 144 0,3 1 16 0,3 0 16 0,2-1 0 16,2-2-928-16,2 2-176 15,5-2-32-15,-5 2-16 0,5 1-480 0,-4 0-128 16,2-1-16-16,0 5 0 0,-3 1-112 0,0 3-32 0,0 0 0 0,-1 6 0 16,-1 0 288-16,0 1 0 0,-3-1 0 0,1 3 0 15,-5-3 0-15,0 3 0 0,0 1 0 0,-4 0 144 16,1-3-144-16,1 0 192 0,-5-3-192 0,2 0 192 16,3-2-192-1,-5-5 128-15,6-2-128 0,-3-3 128 0,4 0 16 0,-3-6 0 0,3-1 0 0,0-2 0 16,0 0-144-16,-2-5 128 0,2 1-128 0,0-1 128 15,0-4 224-15,-4-3 32 0,3-2 16 0,-3-3 0 0,1-6-112 0,-3 1-32 16,1-8 0-16,-2 2 0 0,-2-1-128 0,1-3-128 31,3 1 192-31,-1-4-192 0,-1 0 208 0,6-5-64 0,2 2-16 0,6-2 0 0,2 0 32 0,1 0 0 32,11 5 0-32,-1 0 0 0,6 11-160 0,0 3 0 15,-26 21 0-15,0 0-176 0,84-44 176 0,-84 44 0 16,0 0 0-16,71-35 0 0,-71 35-256 0,0 0 0 0,73-36-16 15,-73 36-10224-15</inkml:trace>
  <inkml:trace contextRef="#ctx0" brushRef="#br0" timeOffset="53063.48">3974 4093 2751 0,'-3'-8'256'0,"3"4"-256"15,0-1 0-15,0 5 0 0,3-4 384 0,-3 3 48 16,0-6 0-16,0-4 0 0,4-3-96 0,-4 2-16 0,0 0 0 0,-4 3 0 15,1 4-320-15,1 0-320 0,-5 1 64 0,2 1 16 0,0 1 48 0,-4 2 16 0,0-3 0 0,1 3 0 32,-1 0 176-32,-3-2-208 0,3 2 80 0,-1-4 128 15,-4 4 160-15,3 0 160 0,1 0 16 0,-2 4 16 16,6-2 384-16,-2-2 80 0,2 3 16 0,-1 2 0 16,2-1-176-16,0-3-16 0,1 8-16 0,-1-2 0 15,2-2-624-15,-2 8 0 0,-1-3 0 0,-1 2 0 16,2 2-432-16,-4 4-48 0,1 2-16 0,-3 0 0 15,2-3 240-15,1 4 32 0,-1-2 16 0,0-1 0 0,2-1 400 16,2 4 96-16,-4-2 16 0,1 2 0 0,-3 2 304 16,1-1 64-16,-1 4 16 0,-3-3 0 0,2 3-240 15,-2-3-64-15,-1 3 0 0,-1 0 0 0,4 0 208 0,-6-3 48 16,6 1 0-16,3-5 0 0,1 4 256 0,2-6 64 16,5-3 16-16,1 4 0 0,5-3-432 0,-3-1-96 15,6 4 0-15,-1-4-16 0,2 0-432 0,0 1 0 16,-1-1 0-16,1 0 0 0,0 4 0 0,-2 2 160 15,0 0-32-15,2 2-128 0,-4-1 960 0,4 2 96 16,-4 3 16-16,2 0 0 0,1 4-16 0,-1-2 0 16,2 3 0-16,0-5 0 0,1 5-432 0,1-5-96 15,1 1-16-15,-2-5 0 0,3 4-320 0,1-3-64 16,1-2 0-16,-15-21-128 0,0 0 1152 0,63 54 112 0,-63-54 16 0,0 0 16 31,89 33-1616-31,-89-33-336 0,0 0-64 0,118 7-16 0,-118-7 736 0,89 0 128 0,-89 0 48 16,89-2 0-16,-89 2-16 0,80-3 0 0,-80 3 0 0,0 0 0 15,105 3 0-15,-105-3 0 0,0 0 0 0,97 2 0 16,-97-2 0-16,0 0 0 0,89 17 0 0,-89-17 0 16,0 0-32-16,91 25 0 0,-91-25 0 0,0 0 0 15,108 19-128-15,-108-19 0 0,0 0 0 0,127 14 128 16,-127-14-128-16,0 0 0 0,119 7 0 0,-119-7 0 0,0 0 0 0,109 0 0 16,-109 0 0-16,0 0 0 0,107 2 0 0,-107-2 0 15,0 0 0-15,109 12 0 16,-109-12 0-16,0 0 0 0,115 14 0 0,-115-14 0 0,0 0 144 0,128 12 0 15,-128-12 0-15,82 0 0 0,-82 0-144 0,85-5 128 16,-85 5-128-16,98-18 128 0,-98 18-128 0,99-24 0 16,-99 24 0-16,108-28 0 0,-108 28-160 15,111-21 160-15,-111 21 0 0,105-14-144 0,-105 14 144 0,0 0 0 16,120 4 0-16,-120-4 0 0,0 0 0 0,110 17 0 16,-110-17 0-16,0 0 0 0,115 19 0 0,-115-19 0 0,87 9 0 15,-87-9 0-15,99 0 0 0,-99 0 0 0,105-2 0 0,-105 2 0 16,94-7 0-16,-94 7-128 0,82-5 128 0,-82 5 0 15,0 0-288-15,106-9 32 0,-106 9 0 16,0 0 0-16,110 4 256 0,-110-4-160 0,0 0 160 0,103 2-128 16,-103-2 128-16,0 0 0 15,113 0 0-15,-113 0 0 0,0 0 0 0,110 8 0 0,-110-8 0 16,0 0 0-16,98 12 0 0,-98-12 0 0,0 0 0 0,94 14 0 16,-94-14 0-16,0 0 0 0,90 9 0 0,-90-9 0 15,0 0 0-15,94-5 0 16,-94 5 0-16,0 0 0 0,101-21-224 0,-101 21 32 15,67-14 16-15,-67 14 0 0,66-17-16 0,-66 17-16 0,0 0 0 0,92-27 0 16,-92 27 208-16,0 0 0 0,75-22 0 0,-49 13-144 0,-1 0-64 0,4-3-16 16,-1-2 0-16,2 4 0 31,-30 10-192-31,61-25-32 0,-61 25-16 0,61-22 0 16,-61 22 0-16,63-18 0 0,-63 18 0 0,0 0 0 0,83-17 320 0,-83 17 144 0,0 0-128 0,84-10 128 0,-84 10 0 0,0 0 0 15,83-13 0-15,-83 13 0 0,0 0 0 0,0 0 0 16,95-12 128-16,-75 12-128 0,-2-2 0 0,-1 2 144 15,1 0-144-15,-1 0 0 0,2 0 0 0,-5 2 0 0,4-2 0 16,-1 4 0-16,-17-4 0 0,0 0 0 0,0 0 160 0,0 0-160 16,96 5 0-16,-96-5 0 0,0 0 128 0,0 0-128 15,0 0 0-15,98 7 0 16,-98-7 0-16,0 0 0 0,0 0 0 0,0 0 0 0,0 0 0 0,83 45 0 16,-69-31 656-16,-2-2 48 0,-3 0 16 0,5-1 0 15,-4 3-176-15,6-6-32 16,-2 5-16-16,-2-5 0 0,2 1-368 0,0 0-128 0,0-4 0 15,2-1 0-15,-16-4 0 0,0 0 0 0,0 0 0 0,0 0 0 0,0 0 0 0,92 13 0 32,-76-9 0-32,0-2 0 0,1 1-144 0,-1-3 144 15,-1 4 0-15,3-4-144 0,-4 1 144 0,3-1 0 0,1-1 0 0,-5-3-128 0,5 1 128 0,-1 3 0 32,-3 0 0-32,4-6 0 0,-1 1 0 0,1 2 0 0,-1-2 0 0,0-1 0 15,1-1 0-15,-18 7 0 16,0 0 0-16,0 0 128 0,75-5-128 0,-75 5 0 15,0 0 0-15,0 0 0 0,94 0 0 0,-94 0 0 0,0 0-144 16,0 0 144-16,101 0-368 0,-101 0 0 0,0 0 0 0,0 0 0 16,87 0 96-16,-87 0 16 0,0 0 0 0,0 0 0 15,0 0 256-15,94 5 0 0,-76-5 0 0,-18 0 0 16,0 0 0-16,0 0 0 0,0 0 144 0,95 9-144 16,-81-9 0-16,-14 0 128 0,0 0-128 0,0 0 0 15,0 0 0-15,81-9 0 0,-69 8 0 0,0-3 0 16,-5-1 0-16,0-2-144 0,2-2 144 0,-8 4 0 15,3-4-176-15,-1 1 176 0,3-1-160 0,-1-2 160 16,0-1 0-16,2-2 0 0,2 2 0 0,-1-5 0 16,6 3 0-16,-1-4 0 0,0 1 208 0,5-2-64 15,-4 1-144-15,3-3 128 0,1 1-128 0,-1-3 128 0,1 4-128 16,-1-7-176-16,-3-1 48 0,0-2 0 0,0 4 0 16,-2-4 0-16,0 3 0 0,-1-6 0 0,1 6 128 0,-3-5 0 15,-1 5 0-15,-4-4 0 0,3 6 0 0,0-2 128 16,-2 0-128-16,-2-1 0 0,3 5 0 0,-3-4 128 15,-3 5-128-15,5-2 0 0,-5 6 192 0,4-2-16 16,-4 3-16-16,2-2 0 0,1 4 32 0,1-3 16 16,2 0 0-16,1-1 0 0,2 1-208 0,0-2 128 15,1 1-128-15,-1-3 0 0,3 2 0 0,-3-2 0 16,-4 2 0-16,-1 2 0 0,-3 3 0 0,-1-2-192 0,0 2 192 16,-1 2-160-16,-3 3 160 0,-1-1 0 0,-4 1 0 0,4 0 0 15,-4 1 0-15,1-1 0 16,-5 0 0-16,5 4 128 0,-3-2 128 0,1 2 48 0,3-4 0 0,-2 0 0 15,0 1-304-15,-3-6 0 0,3 2 128 0,-3 1-128 16,2-1-256-16,-8-2-96 0,1 2-32 0,-2 1 0 16,-2-1 0-16,-2 3 0 0,-6 1 0 0,1-1 0 15,-4 0 240-15,3 1 144 0,-6-1-192 0,4 4 192 16,-6-1-144-16,2 0 144 0,2 0 0 0,-2 3-144 0,2-2 0 16,-5 1 0-16,3-1 0 0,-2 1 0 0,-3 3-176 0,0-5-16 15,-4 3-16-15,-3-2 0 16,-3 1-48-16,-2-1-16 0,3-2 0 0,-5 5 0 15,7 2 80-15,-6-3 16 0,1 6 0 0,2-1 0 16,-3 2-384-16,-1 1-64 0,6-5 0 0,-5 0-16 16,-4 0 96-16,-1 0 32 0,-1-5 0 0,0 1 0 15,1 2-192-15,1-1-48 0,5 3 0 0,-4 0 0 16,0 3 320-16,-2-1 48 16,-3 5 16-16,1-5 0 0,-7 1 384 0,-4-3 128 0,-2-3 0 0,5-2 0 0,3 1 0 0,6-5 0 0,-2 4 0 15,3 0 0-15,3-2 0 16,-5 2 0-16,-1 1 128 0,-5-1-128 0,-9 0-144 0,4 1-80 0,1-1-16 0,2 2 0 15,4 6 48-15,1-3 0 16,2 4 0-16,0-3 0 0,0 3 432 0,-2-4 80 16,-3-4 32-16,3 3 0 0,6-3 96 0,1 4 32 0,6 0 0 0,-3 0 0 15,1 4-256-15,0-3-48 0,1 5-16 0,-1 2 0 16,-4-1-160-16,-3-2 0 0,-7 4 0 0,-1-9 0 16,6 4 0-16,-1-3 0 0,4-1 0 0,2 0 0 15,6-1 0-15,-2 2 240 0,1-1-64 0,2 4-16 16,-1-4-32-16,-6 0-128 0,-1 0 192 0,-4 0-64 0,1 0-400 0,3 0-96 15,1 0-16-15,5 3 0 32,-1-1-192-32,5-2-32 0,-3 4-16 0,3 1 0 0,1-2 416 0,-3 2 80 0,1-1 128 0,-8 1-208 0,-2-1 208 0,-1-3 0 15,0 6 0-15,5-5 0 0,5 5 384 0,0-2-48 16,-3 1 0-16,3-3 0 0,6 2 48 0,-1 2 16 16,1-2 0-16,1-1 0 0,-5-2-400 0,1 5 0 15,-2-2 0-15,-5 4 0 16,8-1 0-16,-2 3 0 0,2 6-192 0,-2 4 192 0,1 2-176 0,3-1 176 15,-4 4-128-15,1 1 128 0,1-1 128 0,-2 2 128 0,-2 1 0 0,-3 3 16 32,-6 2 912-32,-1-2 176 0,-2 6 48 0,4-7 0 0,3 1 112 0,1-1 16 15,5-5 16-15,1-3 0 0,6-2-1200 16,3-7-352-16</inkml:trace>
  <inkml:trace contextRef="#ctx0" brushRef="#br0" timeOffset="55242.24">5978 7399 6447 0,'-5'7'576'0,"0"-3"-576"15,0 1 0-15,3-5 0 0,2 0 1648 0,-2 3 208 16,-3 2 64-16,-4 2 0 0,1 2-352 0,-1-4-64 15,0 1-16-15,6-6 0 0,-3 0-1152 0,3-2-336 0,-1-5 144 0,3-2-144 32,1 0-384-32,-4 1-128 0,-1-1-48 0,0 2 0 15,-2 0 48-15,2 7 16 0,-4 0 0 0,-5 4 0 0,5 1 496 0,-6 4 0 0,4 3 0 0,-5-2 0 16,2 6 640-16,1-2 160 0,-5 5 32 0,4-2 16 16,-2 4-288-16,1 2-64 0,-3 0-16 0,1 1 0 15,1-1-320-15,1 3-160 16,-3-4 160-16,2 1-160 0,1 3 0 0,3 0 0 15,-2 6 0-15,1-6 0 0,5-4 0 0,-1-1 0 0,4-2 0 0,1-1 0 16,4-1 288-16,0 1 64 0,4-1 16 0,-2 1 0 16,5 4 144-16,-6 1 48 0,3 1 0 0,-1-1 0 0,-1 3-64 0,1-3-16 15,1 8 0 1,-4-5 0-16,0 2-16 0,0 2 0 16,0 1 0-16,-4-1 0 0,1-3-224 0,-2-1-48 0,0 1-16 0,-2-1 0 0,1 0 144 15,3-3 16-15,1-1 16 0,2-4 0 0,2-1 176 0,5-3 48 16,2 2 0-16,4-8 0 0,0 3-288 0,6-6-48 15,2-2-16-15,-2 1 0 0,-19-4-224 0,0 0 128 16,0 0-128-16,92-7 0 0,-92 7 128 0,0 0-128 16,0 0 0-16,96-19 0 0,-96 19 0 0,0 0 0 0,0 0 0 0,0 0 0 15,94 0 0-15,-78 5 0 0,0-1 0 16,-1 1 0 0,-1 3 0-16,4 1 0 0,-1 0 0 0,0 0 0 0,1-1 128 0,-18-8-128 15,0 0 0-15,0 0 0 0,97 26 0 16,-97-26 0-16,0 0 0 0,0 0 0 0,119 6 0 0,-119-6 128 15,0 0-128-15,0 0 0 0,99 0 0 0,-99 0 0 0,0 0 0 0,0 0 0 16,93 14 0-16,-93-14 0 16,0 0 0-16,0 0 0 0,96 12 0 0,-96-12 0 0,0 0 0 0,0 0 0 15,101 5 128-15,-101-5-128 0,0 0 176 0,0 0-176 0,102 0 192 16,-102 0-192-16,0 0 192 0,0 0-192 16,101 3 0-16,-101-3 0 0,0 0 0 0,0 0 0 15,93 14 0-15,-93-14 0 0,0 0 0 0,0 0 0 16,0 0 128-16,103 21-128 0,-103-21 0 0,0 0 0 15,0 0 0-15,0 0 0 0,104 14 128 0,-104-14-128 0,0 0 0 0,0 0 128 16,0 0-128-16,96 14 0 0,-96-14 256 0,0 0-48 31,0 0-16-31,0 0 0 0,106 0-192 0,-106 0 128 16,0 0-128-16,0 0 0 0,107-14 0 0,-107 14 0 0,0 0 0 0,89-17 0 0,-89 17 0 0,0 0 0 31,83-19 0-31,-83 19 0 0,0 0 0 0,0 0 0 0,87-25 0 0,-71 25 0 16,1-5 0-16,1 5 0 0,-3 0 0 0,3-3 0 15,-2 3 0-15,1-2 0 0,-17 2 0 0,0 0 0 16,0 0 0-16,0 0 0 0,98-12 0 0,-98 12 0 16,0 0 0-16,0 0 0 0,94-23 0 0,-94 23 0 15,0 0 0-15,83-21 0 0,-83 21 0 0,0 0 0 16,86-10 0-16,-86 10 0 0,0 0 0 0,0 0 0 16,92-9 0-16,-78 5 0 0,0 4 0 0,-2-3 0 15,0 3 0-15,-5 0 0 0,0 0 0 0,2 0 0 0,0 0 0 0,-1 3 128 16,1-3-128-16,0 0 0 0,0 0 304 0,-1 0 16 15,-1-3 0-15,4 3 0 0,3-2-160 0,-2-1-32 16,2-2 0-16,0 1 0 0,-4-1-128 0,1 0 0 16,-1-2 0-16,2 1-176 0,-3-2 176 0,-4 4 0 15,4-1 0-15,-4 0 0 0,0-2 0 0,-1 2 0 16,-1-1 0-16,1 1-128 0,-2-2 128 0,1 2 0 16,-1 1 0-16,0-4 0 0,-1 3 0 0,3 1 0 15,-1-5 0-15,3 1 128 0,-1-3-128 0,3-1 0 16,5-2 0-16,1-3 0 0,3-1 0 0,0-1 0 15,6-5 0-15,-2 1 0 0,7-3 0 0,-28 26 0 16,54-52 0-16,-54 52 0 0,56-49 0 0,-56 49 0 0,48-45 0 0,-30 27 0 16,1 4 0-16,-3-1 0 0,1-5 0 0,-8 6 0 15,1-1 0-15,-4 4 0 0,1-1 0 0,-7 3 0 16,1 1 0-16,-2 3 0 0,1-1 0 0,-7-1 0 16,-2 6 0-16,4-3 0 0,-1 1 0 0,-2 3 0 15,-1 0 0-15,0 0 0 0,4 0 0 0,-4-2 0 16,1 2 0-16,-1-4 0 0,0 4 0 0,0 0 0 15,1-3 0-15,-4 3 0 0,1 0 0 0,-3-2-128 0,4-1 128 0,-4-1 0 16,0 2 0-16,0-5-128 0,-2 2 128 0,1-3 0 16,-1-1 0-16,-2-2 0 0,1-1 0 0,0 0 0 15,1 3 0-15,0-1 0 16,1 1 0-16,2 0 0 0,-2 1 0 0,-1-4 0 0,0 3 0 0,1-2 0 16,2-1 0-16,-4-2 0 0,3 2 0 0,-2 2 0 15,1-3 0-15,-3 1 0 0,3 5 0 0,-3-5 0 16,1 3 0-16,1 1 0 0,4-1 0 0,-6 0 0 0,1-3 0 15,3 2 0-15,0 1 0 0,2-3 0 0,-2-2 0 0,0 2 0 16,2-2 0-16,-6 0 0 16,4 1 0-16,-3 0 0 0,0 0 0 0,-1-1 0 0,-3 6 0 0,2-1 0 15,-4-1 0-15,3-3 0 16,-3 5 0-16,-2-5 0 0,6 5 0 0,-3-3 0 16,-1-1 0-16,-1 2 0 0,4-3 0 0,-4 1 0 0,5 2 0 15,-4-2 0-15,-1 3 0 0,-4 4 0 0,0-1 0 16,-2 0 0-16,-1 6 0 0,-4-2 0 15,-1 4 0-15,-3-2 0 0,1 3 0 0,-4 0 0 0,-5-1 0 16,2 2 128-16,1-1-128 0,4-1 0 0,-3-2 0 0,2-2 128 0,7-1 0 16,-10-1 16-1,2 4 0-15,-1-2 0 0,-1 2 0 0,-5 2 0 16,-3 2 0-16,-5-1 0 0,-6 2-144 0,-7 1 0 16,-1 2 0-16,1-2 0 0,5-3 0 0,3 1 0 0,1-4 0 15,2-4 0-15,1 1 0 0,0-6 0 0,1-2 0 0,-4 3 0 16,-3-4-448-16,1 3-80 0,4 4-16 0,3 5 0 15,7 5-2144-15,4 7-416 0</inkml:trace>
  <inkml:trace contextRef="#ctx0" brushRef="#br0" timeOffset="56918.82">5964 10755 2751 0,'-3'6'256'0,"1"-1"-256"0,-1 2 0 0,1-5 0 16,2 1 1104-16,-2-3 176 0,1 4 48 0,1 1 0 15,-6 0 1120-15,3 2 240 0,-2-2 32 0,1 0 16 16,-1-5-1488-16,1 0-288 0,1 0-64 0,1-5-16 0,-1 2-640 0,3-3-240 15,-4-2 176-15,2-1-176 0,2 0 0 0,0 1 0 16,-3-1 0-16,3 0 0 0,-5-1 0 0,1-2 0 16,1-1-128-16,-2 3 128 0,-1 1 0 0,-1 2 0 15,0 6 0-15,-3 1 0 0,-1 1 0 0,-2 11 0 16,-5 2-128-16,-3 7 128 0,-1 2 0 0,-1 7 0 16,-3 1-128-16,0 5 128 0,-1 5 0 0,0 2-128 15,0 1 128-15,3 3 0 0,1-2 0 0,4 0 0 16,-3 2 0-16,2-1 0 0,5-3 0 0,-3-3 0 0,3 4 0 15,1-6 0-15,0-1 0 0,2 3 128 0,-2-2-128 0,0-1 0 16,1-3 528-16,0 3 64 0,0 1 16 0,3-3 0 16,1 0 160-16,-3-2 16 15,7 0 16-15,-4-5 0 0,4 2 96 0,1-4 0 16,4-2 16-16,0-3 0 0,2-4-336 0,0-3-64 0,3-1 0 16,4-5-16-16,-4 1-368 0,7-4-128 0,-3 4 0 0,5-6 0 15,0 3 0-15,1-3 0 0,5-1 0 0,1 1 0 16,-2 3 0-16,2 2 0 15,1 1 0-15,1-4 0 0,0 4 0 0,1 0-128 0,-1 3 128 0,-4-4 0 0,2 5 0 0,-4-3 0 16,2 2 0-16,0-1 0 0,1-3 0 16,-1 5 0-16,0-5 0 0,4 3 0 0,-1-2 0 0,-22-9 0 15,0 0 0-15,79 15 0 0,-79-15 0 16,0 0 128-16,108-7-128 0,-108 7 0 0,87-14 192 0,-87 14 0 16,87-19 0-16,-87 19 0 0,89-12-192 0,-89 12 0 15,0 0 0-15,110-9 0 0,-110 9 0 0,0 0 0 16,94 0 0-16,-94 0 0 0,0 0 0 0,89 18 0 15,-89-18 0-15,0 0 0 0,90 28 896 0,-90-28 128 0,63 20 16 16,-63-20 16 0,63 23-1696-16,-63-23-320 0,69 17-80 0,-69-17-16 15,0 0 848-15,110 18 208 0,-110-18 0 0,0 0 0 0,94 12 0 0,-94-12 0 0,0 0 0 0,93 0 0 16,-93 0 0 0,0 0 0-16,92 0 0 0,-92 0 0 0,0 0 0 0,89 0 0 0,-89 0 0 0,0 0-144 15,87 5 144-15,-87-5 0 16,0 0 0-16,92 6 0 0,-92-6 0 0,0 0 0 0,107 0 0 0,-107 0 128 15,0 0-128-15,109-18 0 0,-109 18 0 16,0 0 0-16,110-26 0 0,-110 26 0 0,0 0 0 0,103-28 0 0,-103 28 768 0,0 0 176 31,92-29 32-31,-92 29 16 0,0 0-1632 0,0 0-320 0,98-41-64 16,-98 41 0-16,0 0 800 0,0 0 224 0,91-45 0 0,-91 45 0 16,0 0 0-16,0 0 0 0,81-38 0 0,-81 38-128 15,0 0 128-15,0 0 0 0,0 0 0 0,82-45 0 16,-68 39 0-16,-1-2 0 0,0-5 0 15,1 5 0-15,-1-1-128 0,1-5 128 0,-4 0-128 0,0-3 128 16,4 1-384-16,-3-3 0 0,1 2 0 0,-7 3 0 16,2-2 384-16,-2 2-160 0,4 0 160 0,-7 2 0 0,1 3 0 0,1-5 0 15,-4 5 0-15,3 1 0 16,3-1 0-16,-3-1 0 0,2-6 0 0,4 2 144 0,0 0-144 16,-1-3 0-16,1-1 0 0,2-3 128 0,-3 4-128 0,-1-2 0 0,0 1 0 0,0-3 0 31,-5 8 0-31,1-5-144 0,-3 4 144 0,-3 2 0 0,-2 3-256 0,0 1 64 15,-4-1 16-15,0 0 0 16,0 4-64-16,-3-4-16 0,3 4 0 0,-1-4 0 0,1 4 256 0,1-4 0 16,-5 1 0-16,5-5 0 15,-1 3 144-15,4-2-144 0,-4-2 0 0,4-2 144 16,1-1-144-16,1-2 0 0,3-4 0 0,3-1 0 0,1-1 0 0,1-4 0 16,-1 2 0-16,1 1 0 0,3 0 0 0,-4 2 0 15,1-1 0-15,-1 3 0 0,1-1 0 0,-5 2 0 16,0 4-144-16,-4-1 144 0,3 3 0 0,-3-1 0 15,-1 2 0-15,-2 2 0 0,2 3 0 0,-4-5 0 16,0 6 0-16,-3-1 0 0,3 4 0 0,-1-4 0 16,3 4 0-16,-2-2 144 0,4 2-144 0,0-4 0 15,0 0 0-15,-2 0 128 0,1-1-128 0,-2-2 0 16,2 0 0-16,-2 3 0 0,-4 0 0 0,-1-1 0 16,-1 4 0-16,-1 0 0 0,-3 0 0 0,-3 1 0 15,4-2 0-15,-9 5 0 0,0-5 0 0,-2 2 0 16,2-4 0-16,-6 4 0 0,6-2 0 0,0-3 0 0,-5 5 0 0,5-4 0 15,-4-3 432-15,2 3 48 0,-2 0 16 0,3-3 0 16,-7 3-160-16,3 2-16 0,0 0-16 0,-1 2 0 16,1 2-304-16,0-3 0 0,-4 1 128 0,-4-2-128 15,3 2 0-15,-8 0 0 0,1-4 0 0,-1-3 0 16,-1 3 0-16,5 1 0 0,-4-1 0 0,8 4 0 16,-5 1 0-16,3 4 0 0,-7 0 0 0,1 0 0 0,1 4 0 15,-3 4 0-15,3-2-128 0,-6 2 128 0,-2 6 0 0,-4-2 0 16,-1 1-160-16,2 0 160 0,2 0 0 0,-1-3 0 15,3 4 0-15,3 3 0 0,-5-1 0 0,1 2 0 16,0-3 0-16,-3 1 0 16,-1-2-416-16,-10 0-16 0,-3-2 0 0,-8-2 0 15,1-1-1728-15,0 0-336 16</inkml:trace>
  <inkml:trace contextRef="#ctx0" brushRef="#br0" timeOffset="107048.33">16350 8970 9215 0,'-5'5'816'0,"0"-5"-656"0,5 0-160 0,0-1 0 16,2-3 656-16,1 1 112 0,-3-3 0 0,-3-2 16 0,3-4-320 0,-2-2-64 16,0 5-16-16,-3 0 0 0,0 4-224 0,-1 5-160 15,-6 3 192-15,0 3-192 0,2 2 560 0,-6 5 0 16,2-3 0-16,0 4 0 16,5-2 48-16,-1 0 16 0,3-6 0 0,3-1 0 0,3-2-32 0,1-3 0 15,0 0 0-15,1 0 0 0,6-3-336 0,-3-2-64 16,3 1 0-16,2-1-16 15,3 1-32-15,-4-1 0 0,3 0 0 0,-11 5 0 0,0 0-16 0,0 0 0 16,0 0 0-16,0 0 0 0,87-7-128 0,-87 7 192 16,0 0-192-16,0 0 192 0,0 0-192 0,101 21 0 15,-101-21 0-15,0 0 0 0,80 14 0 0,-80-14 0 16,0 0 0-16,91 17 0 16,-91-17 304-16,0 0 16 0,99 5 16 0,-99-5 0 0,0 0-80 15,113-5-32-15,-113 5 0 0,84-14 0 0,-84 14 160 0,92-17 16 16,-92 17 16-16,102-23 0 0,-102 23-48 0,102-22-16 15,-102 22 0-15,93-18 0 0,-93 18 0 0,78-12 0 16,-78 12 0-16,0 0 0 0,108 0 0 0,-108 0 0 0,0 0 0 0,105 9 0 16,-105-9-128-16,0 0-32 15,111 0 0-15,-111 0 0 0,91-6-32 0,-91 6-16 16,103-20 0-16,-103 20 0 0,101-27-144 0,-101 27 0 0,97-31 0 0,-97 31 128 0,96-31-128 16,-96 31 0-16,93-30 0 0,-93 30 0 0,90-14 0 0,-90 14-224 31,96-9 80-31,-96 9 16 0,92-12 128 0,-92 12 0 0,84-14 0 0,-84 14 0 0,77-10 0 0,-77 10 0 15,0 0 0-15,101-12 0 16,-101 12 0-16,0 0-160 0,89-9 160 0,-89 9-208 16,0 0-1072-16,75-9-192 0,-75 9-64 0,0 0-10208 0</inkml:trace>
  <inkml:trace contextRef="#ctx0" brushRef="#br0" timeOffset="107546.45">18861 8415 5519 0,'-8'8'496'0,"2"1"-496"15,5-4 0-15,2-5 0 0,3 4 544 0,-4-4 16 16,0 8 0-16,0 3 0 0,0 1-240 0,3 0-64 16,3-1 0-16,-1-4 0 0,4-2 224 0,-4 0 32 15,2 0 16-15,1-1 0 0,-8-4 560 0,0 0 96 16,0 0 32-16,0 0 0 0,0 0 256 0,81 21 64 15,-81-21 16-15,0 0 0 0,0 0-384 0,0 0-80 16,92 10 0-16,-92-10-16 0,0 0-624 0,0 0-112 0,84 9-16 16,-84-9-16-16,0 0-304 0,0 0 0 0,83 9-176 15,-83-9 176 1,0 0-608-16,0 0-16 0,0 0 0 0,80 17 0 0,-80-17 112 16,0 0 0-16,0 0 16 0,0 0 0 0,0 0 496 0,0 0 0 0,75 38 0 0,-71-27 0 15,-4 1 0-15,-2 5 0 0,-3 2 208 0,-4-1-64 16,-1 6 496-16,-8-5 80 0,-3 4 32 0,-1-2 0 15,-8 7-16-15,-1-2 0 0,-2 0 0 0,0 0 0 0,1 0-32 16,-3 0-16-16,4 2 0 0,0-2 0 16,-1 4-336-16,-3-2-64 0,6 3-16 0,1-5-13520 15</inkml:trace>
  <inkml:trace contextRef="#ctx0" brushRef="#br0" timeOffset="154743.87">19551 16374 12895 0,'0'0'1152'0,"-20"-5"-928"0,20 5-224 0,0 0 0 16,0 0 1200-16,0 0 192 0,0 0 32 0,-13-23 16 0,13 23-1136 0,-10-24-304 16,10 24 0-16,-4-23 0 15,4 23-384-15,0 0-192 0,0 0-16 0,0 0-16 16,0 0 96-16,0 0 32 0,0 0 0 0,0 0 0 0,0 0 912 0,53 32 176 16,-53-32 32-16,0 0 16 0,57 52 416 0,-57-52 80 0,49 35 0 15,-49-35 16-15,54 38-720 0,-54-38-160 16,70 28-32-16,-70-28 0 15,78 26-992-15,-78-26-208 0,89 23-32 0,-89-23-16 16,87 22 272-16,-87-22 48 0,94 27 16 0,-94-27 0 0,96 22 864 0,-96-22 176 0,103 18 48 16,-49-6 0-16,5-4 656 0,4 5 144 0,5-5 32 0,0 3 0 15,3-2-128-15,1-4-32 0,1-2 0 0,0 2 0 16,0-1-96-16,4 1-32 16,1-1 0-16,1 1 0 0,3-2-608 0,-4 1-128 0,-3-2-32 0,-5-2 0 15,-8-2 624-15,1 2 112 0,-2 0 16 16,0 0 16-16,0 0-1616 15,2-4-336-15,1 4-64 0,1-3-16 0,-4-2 848 0,0-8 208 0,-7 5 0 0,3-3 0 16,1 3-192-16,-1-1 16 0,-1 4 0 0,-2 1 0 16,-54 4 176-16,105 0-208 0,-105 0 80 0,97 9 128 0,-97-9 0 0,84 19 0 15,-84-19 192-15,66 24-64 0,-66-24 192 0,59 28 16 16,-59-28 16-16,51 26 0 0,-51-26-352 0,43 27 0 16,-43-27 0-16,0 0 128 0,54 31-416 0,-54-31-80 15,0 0-16-15,0 0 0 0,0 0 384 16,53 17-144-16,-53-17 144 0,0 0 0 0,0 0 384 15,0 0 192-15,0 0 48 0,0 0 0 0,0 0 80 16,-21-14 0-16,21 14 16 0,-30-12 0 16,11 3-432-16,-4 1-96 0,-10-3 0 0,0 3-16 15,-10 1-560-15,-4-2-128 0,-9 4 0 0,-5 1-16 16,-5 2-464-16,-4-4-96 0,-2 4 0 0,-1-2-16 16,5-1 384-16,-1 5 80 0,2-3 0 0,-2 3 16 0,1 0 432 0,1-6 192 15,1 3-192-15,0-2 192 0,5 1-208 0,4-5 80 0,-1 1 128 0,2-1-208 16,2 0 0-16,0 2 0 15,2 0 0-15,-6-1 0 0,1-1 208 0,-4-1-192 16,-2-3 192-16,-1 1-192 0,1 5 192 0,0-2 240 0,-1 3-48 0,1 0-16 16,-1 1 80-16,1-2 0 0,0-2 16 15,-1 1 0-15,-1-1-80 0,1 4-32 16,-2 0 0-16,3 1 0 0,2-1-160 0,5 0 128 16,5-2-128-16,-3 1 128 0,2 1-128 0,-4-2-144 15,6 5 144-15,-2-5-208 0,3 6 208 0,-3-3 0 16,-1 4 0-16,8-3 0 0,1 3 0 0,6 3 192 0,5-3-16 0,3-3 0 15,8 3 240-15,-1 0 48 0,0-2 16 0,6 2 0 16,0-3-208-16,17 3-32 0,-27-4-16 0,27 4 0 0,-21 0-224 0,21 0 0 0,0 0 0 16,0 0 0-16,0 0 0 0,0 0 0 0,0 0 0 15,0 0 0-15,79 26-176 0,-79-26-128 0,80 12-16 0,-80-12-16 32,113 6 336-32,-41-3 240 0,3 2-48 0,3 4 0 15,4 0 336-15,0 3 64 0,-2-2 16 0,4 3 0 0,5-1 16 0,6-2 0 0,5 4 0 0,-1-2-15216 31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10T20:47:24.58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1" timeString="2024-01-10T20:47:46.978"/>
    </inkml:context>
  </inkml:definitions>
  <inkml:trace contextRef="#ctx0" brushRef="#br0">9054 9892 10127 0,'-16'5'896'0,"4"-5"-704"16,-2 3-192-16,7-3 0 0,2 0 128 0,2 0-128 15,-3 0 192-15,-2 0-64 0,-6 0-128 0,-4-3 0 16,-4 3 0-16,4 0 0 16,-3-2-496-16,-1-1-80 0,-1 3 0 0,0 0-16 0,-3-4 720 0,-5 4 160 0,-8-2 32 0,3-1 0 15,1 3 768-15,0 0 176 16,4 0 16-16,-2 0 16 0,3 0-160 0,0 0-48 16,-1 0 0-16,-2 3 0 0,2-1-704 0,-2 2-128 0,-2 1-48 0,-5-5 0 15,-4 3-208-15,0 1-160 0,1-3 32 0,-2 3 0 16,-2 1-128-16,3 0 0 0,2 4-16 0,-1 3 0 15,3 6 272-15,-1 4 128 0,0 1-128 0,-1 3 192 16,2 5 400-16,-2-4 80 0,0-1 16 0,0 5 0 16,0-1-336-16,-1 4-64 0,-1 1-16 0,4 2 0 15,5-2 0-15,-1 1 0 0,1-1 0 0,0 3 0 16,4-1-272-16,1 1 0 0,2-1 0 0,-1 6 0 16,6-2 352-16,0 2 64 0,2-3 16 0,4-2 0 0,3-1 752 0,2 0 160 15,3 1 16-15,2-7 16 16,4 8-352-16,3-8-64 0,-4 4 0 0,4-35-16 15,9 62-368-15,-9-62-64 0,21 61 0 0,-21-61-16 0,22 58-160 16,-22-58-16-16,28 54-16 0,-28-54 0 0,0 0-160 0,44 73-16 16,-44-73-128-16,0 0 192 0,47 71-192 0,-47-71 176 15,0 0-176-15,43 72 160 0,-43-72 80 0,0 0 16 0,48 66 0 16,-48-66 0-16,0 0 0 0,64 56 16 16,-64-56 0-16,0 0 0 0,92 33-96 0,-92-33-32 15,79 16 0-15,-79-16 0 0,89 5-16 0,-89-5-128 0,97 0 192 0,-97 0-64 16,101-5 64-16,-101 5 0 0,110-21 0 0,-52 3 0 15,-4-1-64-15,-6-5 0 16,5 5 0-16,-8-4 0 0,2-1-128 0,-7-1 0 0,-5 1 0 16,-4-2 0-16,-5 1 0 0,1-1 0 0,0-3 0 0,-2 2 0 15,3 1 0-15,-6 2 0 16,1 0 0-16,-2-3 0 0,0 5 0 0,2-1 0 16,-1 0 0-16,-4 1 0 0,1-3 288 0,2 6-32 15,-2-3 0-15,5-3 0 0,2 3-128 0,1-5-128 0,4 1 144 16,0-2-144-16,1-1 0 0,-1 1 0 0,-1-2 0 0,-4-1 0 15,-2-4-304-15,-5-1-48 0,-3-3-16 0,0-1 0 16,-8 4 32-16,-1-6 0 0,0-3 0 0,-7 1 0 16,0-1 336-16,0-2 256 0,-5 1-32 0,2 3-16 15,-10-6 176-15,0 0 16 0,-14-3 16 0,-7-9 0 0,-8 2-288 16,-18-11-128-16,-13-5 128 0,-14 6-128 16,-16 3-880-1,-19 17-256-15,-24 12-48 0,-21 25-15712 0</inkml:trace>
  <inkml:trace contextRef="#ctx1" brushRef="#br0">19626 17343 0,'0'0'0,"0"0"15</inkml:trace>
  <inkml:trace contextRef="#ctx0" brushRef="#br0" timeOffset="23241.16">8308 12065 2751 0,'0'0'256'0,"0"0"-256"0,0 0 0 0,0-3 0 0,2 3 560 0,3-2 64 31,-5-2 16-31,4 1 0 0,1 1 480 0,0-5 96 0,0 6 32 0,2-3 0 16,-5 1 96-16,2 3 0 0,-4 0 16 0,0 0 0 0,0 3-96 0,-4 1-32 15,2-3 0-15,2 6 0 16,-3-5-384-16,3 1-80 0,-5 3 0 0,1-3-16 0,1-3-448 0,1 0-96 16,-3 4-16-16,1-3 0 15,4-1-192-15,-3 0 0 0,1 4 0 0,-1-2 0 16,3 5 464-16,-4-2 160 0,2 0 16 0,-1 4 16 16,-1-1-208-16,-1 5-64 0,-4-1 0 0,4-2 0 15,-4 4-32-15,1 4-16 0,-1-1 0 0,0 0 0 16,1 1-128-16,2-1-16 0,3 4-16 0,-2-5 0 15,1 1-176-15,6-1 0 0,0-6 0 0,3 3 0 16,-3-5 0-16,5 3-144 0,-2-2 144 0,0-1 0 16,2 4-128-16,-2 2 128 0,0 4 0 0,2-1 0 15,-1 1 0-15,-1 2-128 0,-2 3 128 0,3 3 0 0,-3 0 0 16,1-1 0-16,-3-4 0 0,3 0 0 0,-1-6 0 0,3 1 0 16,-1-6 0-16,0-1 0 0,4-5 0 0,3 1-128 15,-3-5 128-15,3-2 0 0,2-1 0 0,0-1 0 16,-2 2 0-16,2-1 0 0,-2-1-128 0,2-1 128 15,0 5 0-15,0-3 0 0,2 1 0 0,-6-2 0 16,4 4 0-16,2 0 0 0,-6-3 0 0,2 3 0 16,0-2 0-16,-1-1 0 0,1-1-256 0,-3-1 0 15,0 0 0-15,-1-4 0 16,6 0-1536-16,-3-3-320 0,1-2-48 0,2 0-16 16,-2 0-64-16,0-3-32 0,2 1 0 0,-2-1-3600 0</inkml:trace>
  <inkml:trace contextRef="#ctx0" brushRef="#br0" timeOffset="23559.23">8650 11696 2751 0,'-4'0'256'0,"1"0"-256"15,1 0 0-15,0 0 0 0,2-2 1216 0,-1-1 192 16,-5-1 32-16,3-1 16 0,-6-4 160 0,0-3 48 0,1 3 0 0,3 2 0 16,-1 0-464-16,3-1-96 15,3 3-16-15,-4-1 0 0,3 3-560 0,1-1-112 0,0-1-32 0,-2 5 0 16,2 0-256-16,0 0-128 0,-2 0 0 0,2 0 128 15,0 0 16-15,0 0 0 0,2 0 0 0,1-3-6000 16,1 3-1200-16</inkml:trace>
  <inkml:trace contextRef="#ctx0" brushRef="#br0" timeOffset="24095.34">9326 11682 2751 0,'0'0'256'0,"-4"0"-256"16,3 0 0-16,-1 0 0 0,2 3 1104 0,-2-3 176 0,-1 2 48 0,-2-2 0 16,-1 4 656-16,-2-4 144 0,2 5 32 0,3 2 0 0,-2-2-496 0,1 4-112 15,4-4-16-15,-5 4 0 0,3-1-416 0,2 1-96 32,-2 3 0-32,2-1-16 0,0 1-320 0,0-3-64 15,0 5-16-15,0-2 0 0,4 2-352 0,-4 0-80 16,2 3-16-16,1 1 0 0,-3-1-160 0,0 6 0 0,0 3 0 0,0 0-176 15,0 2 176-15,0 1 0 16,-5 10 0-16,3-6-128 0,0 5 128 0,2-1 0 0,0 3-144 0,-3-2 144 16,3-1-192-16,-2-4 16 0,2-2 16 0,-2-5 0 15,2 0-1328 1,0-3-272-16</inkml:trace>
  <inkml:trace contextRef="#ctx0" brushRef="#br0" timeOffset="24399.48">9112 12048 7359 0,'-2'8'656'0,"-3"-2"-528"15,5-3-128-15,0-3 0 0,0 0 1664 0,-4 0 320 16,4 5 48-16,-3 4 16 0,1 0-432 0,2-4-80 15,0-1 0-15,5-1-16 0,-1-3-1024 0,3-3-208 0,3-3-32 0,1-1-16 16,1-1 416-16,-2 1 96 0,6 0 16 16,-6-2 0-16,4 4 16 0,2 0 16 0,1-2 0 0,1 5 0 15,-1-2-256-15,2 1-48 16,2 3-16-16,2-2 0 0,0-1-224 0,3-1-64 0,-26 4 0 0,0 0 0 16,0 0-192-16,110-19 0 15,-110 19 0-15,0 0-160 16,0 0-608-16,101-17-128 0,-79 13-32 0,1 2-7072 15,-2-1-1424-15</inkml:trace>
  <inkml:trace contextRef="#ctx0" brushRef="#br0" timeOffset="24666.1">9882 11858 4607 0,'0'0'400'0,"-4"-4"-400"0,4 4 0 0,0-5 0 0,0 5 1344 0,0-3 192 15,0 1 48-15,4-5 0 0,-4-2 48 0,2 1 16 16,1-1 0-16,1 4 0 0,-4 1-816 0,0 2-176 0,1-1-16 0,3 3-16 16,-1 0 528-16,1 0 96 15,1 3 32-15,-2-1 0 0,4 2-448 0,0-4-96 0,2 5-16 0,0-2 0 16,0 1-496-16,4-2-96 16,0 1-128-16,2 2 176 0,6-1-176 0,-2-4 0 15,2 5 0-15,5-5 0 16,-3-2-496-16,3-1 32 0,-5-1 0 0,2 3 0 15,-2-3-1440-15,-6 4-272 0,1 0-64 0,-2 4-6272 0</inkml:trace>
  <inkml:trace contextRef="#ctx0" brushRef="#br0" timeOffset="24954.79">9918 12027 3679 0,'-14'12'160'0,"6"-7"32"0,3 2-192 0,-4-2 0 16,5-1 0-16,1-2 0 0,1 5 704 0,-7 0 80 16,1 8 32-16,-3-1 0 15,3 4-128-15,1-4-32 0,3 0 0 0,2-2 0 0,4-4 720 0,2 1 144 16,3-4 16-16,1 2 16 0,3-5 48 0,1 2 16 0,2 1 0 0,-2-5 0 31,5 3-528-31,3-3-128 0,1 0 0 0,3-3-16 16,2 3-592-16,-26 0-112 0,0 0-32 0,96-11 0 0,-96 11-208 0,0 0 0 15,115-15 0-15,-115 15-160 0,0 0 32 0,118-20 0 0,-118 20 0 0,0 0 0 32,0 0-1248-32,107-20-240 0,-90 18-48 0,-3-2-7264 15</inkml:trace>
  <inkml:trace contextRef="#ctx0" brushRef="#br0" timeOffset="25356.8">11069 11457 4607 0,'-9'9'400'0,"4"0"-400"0,1-1 0 0,1-2 0 15,3-3 2128-15,0 2 352 0,0 4 64 0,-2 3 16 16,2 7-48-16,-4 8 0 0,4 4 0 0,-5 2 0 15,2-5-1328-15,-1 1-272 0,2-1-48 0,2-2-16 16,0-3-560-16,0 7-112 0,0-2-32 0,-3 5 0 16,3 3-144-16,-4 4 0 0,3 7 0 0,-3-1 0 0,3 1-128 0,-3 1 128 15,1 3 0-15,3-8 0 0,3-2-128 0,-1-7 128 16,5-2-160-16,1-11-11424 16</inkml:trace>
  <inkml:trace contextRef="#ctx0" brushRef="#br0" timeOffset="26934.96">12886 11546 4607 0,'0'4'400'0,"-3"-4"-400"0,3 0 0 16,3-4 0-16,-3 4 832 0,2-2 96 0,5-5 16 0,-2 2 0 15,7-7-816-15,2-7-128 16,4 1 0-16,-1 1 0 0,-7 5 0 0,3-2 0 0,-5 5 0 0,-4 4 0 16,1 1 432-16,-5-1 208 0,0 5 32 0,0 0 16 15,-3 0 1328-15,1 4 272 16,-2-3 48-16,-1-1 16 0,2 4-592 0,-3 1-112 16,3-1-32-16,-2 1 0 0,1-2-1200 0,-1 8-240 0,0-2-48 0,1-1-128 15,-3 4 0-15,2 2 0 0,0 4 0 0,0-1 0 0,3 1 0 0,-3 4 0 16,3 1 0-16,2 3-144 15,0-2 144-15,-4 1 0 0,4 1 0 0,4 4 0 16,-4-3 0-16,2 3 0 0,1-2 0 0,-1-2 0 16,1 0 0-16,1 0 0 0,-1 0 0 0,-1-3 0 0,2 0 0 0,-1-2 0 15,-1-4 0-15,3-3 0 16,2 0 0-16,2-5 0 0,-4-1 0 0,7-1-128 16,-3-5 128-16,5 1 0 0,-2-3-144 0,2-3 144 0,3-2 0 0,-1 0-144 15,0-4 144-15,1 0 0 16,1-3-480-16,-1 0 16 0,2 1 0 0,2-1 0 15,-2-2 0-15,2-3 0 0,2 5 0 0,-2-8 0 0,-21 20 464 0,0 0 0 16,75-69 0-16,-75 69 0 0,48-58-304 0,-48 58-16 0,46-61 0 0,-25 28-8640 16</inkml:trace>
  <inkml:trace contextRef="#ctx0" brushRef="#br0" timeOffset="27190.02">13203 11072 9215 0,'-15'9'400'0,"9"-7"96"0,-2 1-496 0,2 3 0 0,6-6 0 0,-3 0 0 0,1 3 1248 0,0-3 160 16,1 0 16-16,1-3 16 0,0 1-976 0,0-5-192 15,0 2-32-15,1-1-16 31,6-1-2016-31,-3-1-384 0,3-3-96 0,0-1-16 0,1 2 1840 0,6-3 448 0,-1 5 0 0,2-1 0 16,3 0 0-16,3 4 0 0,0-2 0 0,-6 11 0 16</inkml:trace>
  <inkml:trace contextRef="#ctx0" brushRef="#br0" timeOffset="27458.99">13818 11351 10127 0,'0'0'448'0,"0"-3"96"0,4-3-544 0,-4 3 0 15,3 1 0-15,-3-1 0 0,0-3 1312 0,6-2 160 16,-1-4 16-16,2-2 16 0,-2 0-736 0,4 1-160 16,-6 8-32-16,2 2 0 0,4-1-144 0,-4 4-48 15,-1 0 0-15,5 0 0 0,-1 0 672 0,3 0 128 16,1 0 32-16,5-5 0 0,-3 2-448 0,4-3-64 15,3-2-32-15,1 2 0 0,1 1-512 0,-4-2-160 16,5 5 0-16,-1-4 0 0,0 4 0 0,3-2 0 16,0 1 0-16,0-2 0 15,-26 5-1472-15,0 0-240 0</inkml:trace>
  <inkml:trace contextRef="#ctx0" brushRef="#br0" timeOffset="27686.86">14057 11440 14735 0,'-5'14'640'0,"3"-11"160"0,0 3-640 0,2-3-160 0,0 2 0 0,2-5 0 0,3 4 976 0,-3 1 176 16,5-2 16-16,3 3 16 0,3 2-784 0,1-4-144 15,0 1-48-15,-2-1 0 16,3-4-208-16,1 0 0 0,5 0 0 0,-4-4-160 15,6 2 160-15,0-1-128 0,3-1 128 0,-26 4-128 0,0 0 128 0,92-17 0 16,-92 17 0-16,0 0 0 16,107-31-528-16,-107 31-32 0</inkml:trace>
  <inkml:trace contextRef="#ctx0" brushRef="#br0" timeOffset="28126">15118 10914 3679 0,'-7'5'320'16,"2"0"-320"-16,2-1 0 0,1-1 0 15,2-1 1152-15,-4 5 144 0,-1 3 48 0,-4 4 0 0,-3 7 480 0,2 0 96 16,-4 2 32-16,3-4 0 16,3 2-896-16,1-4-176 0,3 1-48 0,1-1 0 15,1 1 240-15,2-4 32 0,0 5 16 0,0-2 0 0,2 4-112 0,-2-4-32 16,0 3 0-16,0 0 0 0,-2 3-416 0,2-2-96 16,-2 2-16-16,1-2 0 15,1-2-128-15,0 2-48 0,0-7 0 0,0 3 0 0,1-3-272 0,1 0 0 16,3-2 128-16,-3 0-128 15,5-7 0-15,-2 4 0 0,2-4 0 0,4-1 0 16,1-1 0-16,2-3-144 0,0 0 144 0,1 0-128 0,1-3 128 0,0-1 0 16,1 3 0-16,2-6 0 0,-1 1 0 0,3-2 0 15,-4-1 0-15,6 0 0 0,-4-5 0 0,2 2 0 16,-2-2 0-16,2-3 0 0,-4-1 0 0,1 1 0 16,-1-2 0-16,-5-6 0 0,2 6-1408 15,-5-3-240-15</inkml:trace>
  <inkml:trace contextRef="#ctx0" brushRef="#br0" timeOffset="28411.43">15219 10384 18431 0,'-8'9'1632'0,"-1"-4"-1312"0,5 1-320 0,-1-3 0 15,5-1 1248-15,0-2 176 0,0 0 48 0,0 3 0 16,0 1 32-16,0-2 16 0,0-2 0 0,2 0 0 16,1-6-1952-1,1-2-384-15,5-1-80 0,-4-2 0 0,7-4-2112 16,-1 1-432-16,2-4-80 0,3 1 0 0,2 0 1152 0,-3-1 224 0,3 4 48 0,-1 0-560 15,4 2-112-15</inkml:trace>
  <inkml:trace contextRef="#ctx0" brushRef="#br0" timeOffset="28855.31">16192 10708 22111 0,'0'7'976'0,"0"-5"208"0,3-2-944 0,-3 0-240 0,2-2 0 0,-2 2 0 0,2-3 736 0,-2 3 96 16,5-4 32-16,-5 3 0 0,0 1-720 0,0 1-144 16,-4 3 0-16,1 5 0 0,1 3-256 0,-5 2-16 15,0 0 0-15,0 7 0 0,2-2 272 0,0 3 0 16,-4 4 0-16,4 1 0 0,1 2 336 15,-3 3 176-15,6-1 48 0,-6 4 0 16,5 5-32-16,-7-2 0 0,4-1 0 0,-4 3 0 0,2-5-528 0,-1-1 0 16,1 1 0-16,0-7 0 15,1-2-240-15,0 0 0 0,0-3 0 0,1 0 0 16,0-2-1264-16,-2-8-256 0,2 5-48 0,-1-4-8352 16</inkml:trace>
  <inkml:trace contextRef="#ctx0" brushRef="#br0" timeOffset="29125.19">15904 11114 12895 0,'0'-2'1152'0,"-3"-1"-928"16,6-1-224-16,-3 3 0 0,4-3 1584 0,-3 1 272 15,3-2 48-15,1-4 16 0,4-5-496 0,0 2-80 16,3 1-32-16,-2-1 0 15,2 2-976-15,1-3-192 0,1 1-144 0,3-2 192 16,0 2-192-16,1-2 0 16,1-3 0-16,-19 17 0 0,0 0 0 0,0 0 208 0,87-54-16 0,-87 54-16 15,0 0 576-15,0 0 112 0,106-47 32 0,-106 47 0 16,0 0-576-16,101-37-128 0,-101 37 0 0,0 0-16 16,107-40-320-16,-107 40-64 0,0 0-16 0,0 0-12560 15</inkml:trace>
  <inkml:trace contextRef="#ctx0" brushRef="#br0" timeOffset="29373.26">16673 10548 12895 0,'-2'5'1152'0,"2"-1"-928"16,0-2-224-16,2 1 0 0,1-3 1536 0,-3 5 272 0,0 2 48 0,0 4 16 15,2 10-48-15,-4 1-16 16,2 8 0-16,-5-2 0 0,-2 1-400 0,2-1-96 0,-4 4-16 0,-1-3 0 16,3 3-352-16,1 2-80 0,1 1-16 0,2 2 0 15,3-2-656-15,0 5-192 16,0-6 0-16,0 1 128 0,0-3-496 0,0-3-80 0,5-4-32 0,2-4-14144 16</inkml:trace>
  <inkml:trace contextRef="#ctx0" brushRef="#br0" timeOffset="30597.25">13029 12877 1887 0,'-5'9'0'0,"1"-4"0"0,2-2 0 15,-1 1 176-15,3-4-176 0,0 1 0 0,-2 3 0 0,2 1 0 0,-1 7 1040 16,1-1 176-16,-2 5 48 0,2-6 0 0,2-3 176 0,-1 2 32 16,1-4 16-16,-2-3 0 0,3 1-64 15,-3-3-16-15,2 4 0 0,-2-4 0 0,2 1-144 0,-2-1-48 0,-2 0 0 0,0 4 0 16,2-1-256-16,-3-1-48 0,0-2-16 0,1 7 0 0,-2-2-576 0,1 0-112 15,-2 4-16-15,-1 3-16 0,3-1-176 0,-2 1 0 16,1 2 0-16,-1 3 0 16,1 1-128-16,3-1 128 15,1 1 0-15,-4 2 0 0,4 0 0 0,0-3 0 16,0 4 0-16,0-2 0 0,0 2 0 0,0-2 0 16,0 2 0-16,0 2 0 0,-2-2 0 0,2-4 0 15,0 0 0-15,0-1 0 0,6 2-128 0,-6-6 128 16,5 0 0-16,0-2 0 0,2-3 0 0,2-1 0 15,0-6-144-15,1 0 144 0,2-4 0 0,2-1 0 0,0-4-128 0,0 0 128 16,3-3 0-16,-1 2-160 16,2-6 160-16,-1 2-128 0,2 0 128 0,-1-3 0 0,2-4 0 15,-4 2-128 1,0-2-384-16,-2-2-64 0,3-3 0 0,-5 3-9600 0</inkml:trace>
  <inkml:trace contextRef="#ctx0" brushRef="#br0" timeOffset="30869.3">13182 12617 3679 0,'0'0'320'0,"0"0"-320"0,4 0 0 0,-4 0 0 16,0 0 800-16,0-1 96 0,0-3 0 0,5 4 16 15,-2-3-720-15,3-3-192 0,-3 3 0 0,2 3 0 16,4-2 0-16,-5-1 0 16,3-1 0-16,0 4 0 0</inkml:trace>
  <inkml:trace contextRef="#ctx0" brushRef="#br0" timeOffset="31181.68">13465 12865 4607 0,'-4'3'192'0,"2"1"64"0,-1-3-256 0,1-1 0 16,0 4 0-16,2-4 0 16,0 0 768-16,0 3 128 0,0-1 0 0,-1 2 16 0,1 1-416 0,1 2-96 15,1-6-16-15,0 3 0 0,1 1 736 0,3-5 144 16,-3 0 16-16,6 0 16 0,-4 0-64 0,4-5-16 16,-1 1 0-16,5-1 0 0,1 2-864 0,3-2-176 0,0 1-48 0,1 2 0 15,4 2-128-15,-4 2 0 0,5-2 0 0,-6 4 0 31,2 1 0-31,-3-2 0 0,0 2 0 0,-1-1 0 16,-4 1-672-16,4-5-16 0,-1 4 0 0,-1-4-6896 16</inkml:trace>
  <inkml:trace contextRef="#ctx0" brushRef="#br0" timeOffset="34123.39">16291 12577 12895 0,'-3'5'1152'0,"-1"2"-928"0,2-5-224 0,2 2 0 16,0-4 1920-16,-1 3 320 0,-1 2 80 0,-5 4 16 0,-2 3-784 0,2-5-144 16,-2 2-48-16,1-6 0 0,1 1-1168 0,2-4-192 15,3-4-144-15,0 4 144 32,4-3-2176-32,0 1-304 0,1 2-64 0,2 2-16 0,4 5-240 0,-4 2-48 0</inkml:trace>
  <inkml:trace contextRef="#ctx0" brushRef="#br0" timeOffset="34263.61">16322 13133 17503 0,'-7'21'768'0,"2"-11"176"0,0 2-752 0,2-3-192 0,-3-4 0 0,6-5 0 16,-3 6 1792-16,-2 1 336 0,-4 3 64 0,-5 2 16 16,2 2-1184-16,-2-2-256 0,0-3-32 0,2-4-16 15,-2 0-720-15,3-5-192 0,1 0 0 0,1-1-12080 16</inkml:trace>
  <inkml:trace contextRef="#ctx0" brushRef="#br0" timeOffset="44178.82">14313 12471 15663 0,'0'0'1392'0,"0"0"-1120"0,0 0-272 0,0 0 0 16,0 0 960-16,0 0 128 0,0 0 16 0,0 0 16 15,65 44-912-15,-65-44-208 0,0 0 0 0,71 22 0 16,-71-22-1408-16,0 0-304 0,0 0-48 0,75 5-16 16,-75-5 592-16,0 0 112 0,0 0 32 0,0 0 0 0,0 0 848 0,73 4 192 15,-73-4 0-15,0 0 0 0,0 0 880 0,0 0 128 16,0 0 16-16,0 0 16 0,0 0-400 0,0 0-64 15,72 19-32-15,-72-19 0 16,0 0-1296-16,0 0-256 0,0 0-48 0,0 0-16 0,0 0 832 0,0 0 240 16</inkml:trace>
  <inkml:trace contextRef="#ctx0" brushRef="#br0" timeOffset="44479.15">14158 12793 9215 0,'-2'5'816'0,"-1"-1"-656"0,6-1-160 0,-3-3 0 15,6 0 1744-15,-6 0 320 0,0 0 64 0,0 0 16 16,0 0-880-16,0 0-176 0,92-3-48 0,-92 3 0 0,0 0-1040 0,80-14 0 15,-80 14-128-15,0 0-16 16,87-23-1072 0,-87 23-224-16,0 0-32 0,84-21-16 0,-84 21 784 0,0 0 176 0,66-12 16 0,-66 12 16 0,0 0 864 0,0 0 160 15,80-10 48-15,-80 10 0 0,0 0-32 0,0 0 0 16</inkml:trace>
  <inkml:trace contextRef="#ctx0" brushRef="#br0" timeOffset="44781.51">15106 12640 16575 0,'0'0'1472'0,"0"0"-1168"16,0 0-304-16,0 0 0 0,0 0 1008 0,0 0 144 0,0 0 16 0,0 0 16 16,0 0-480-16,0 0-112 0,0 0-16 0,73 9 0 15,-73-9-576-15,0 0 0 0,0 0 0 0,0 0-128 16,0 0 128-16,67 3 0 0,-67-3 0 0,0 0-128 0,0 0 128 0,0 0 0 16,0 0 0-16,0 0 0 0,62 26 448 0,-62-26 32 15,0 0 0-15,0 0 0 0,0 0-256 0,0 0-48 16,0 0-16-16,0 0-11152 0</inkml:trace>
  <inkml:trace contextRef="#ctx0" brushRef="#br0" timeOffset="45109.49">15895 12189 14735 0,'-13'3'640'0,"4"-1"160"0,0 2-640 0,6-1-160 16,3-3 0-16,-4 5 0 0,4-5 0 0,-5 14 0 15,0 0 0-15,-4 7 0 16,4 5-416-16,-4 2-112 0,0 2-32 0,1 1 0 0,2 4 1184 0,3 5 224 16,-2 9 48-16,-4 3 16 0,0 5 1104 0,-3 6 224 15,-2 3 32-15,-3 4 16 0,-4 1-688 0,2 8-128 16,1 4-16-16,-3 3-9504 16,7-3-1888-16</inkml:trace>
  <inkml:trace contextRef="#ctx0" brushRef="#br0" timeOffset="65571.75">8026 6580 911 0,'-5'0'0'0,"1"0"0"0,3 0 0 0,-5 0 0 0,5 0 400 0,-1 0 0 15,-2 4 0-15,-1-2 0 16,0 5 64-16,-4-2 16 0,-3 4 0 0,1-1 0 0,1-2-272 0,1 2-48 16,2-1-16-16,0-2 0 15,2-3 544-15,0 2 96 16,1 1 32-16,-1-2 0 0,0 1 128 0,2-2 16 0,-3 1 16 0,3-3 0 0,-4 5-112 0,0 2-32 31,-2-2 0-31,2 1 0 0,2-3-416 0,0 1-96 0,1-3 0 0,-1-1-16 0,5 0-304 0,-3-5 0 16,6 2 0-16,-3-6 0 0,2 4 0 0,1-4 0 0,1 0-128 0,1 1 128 31,-2-3 240-31,3-1 80 0,-3 3 32 0,2 1 0 0,1 4 304 0,-3-5 64 0,2 8 16 0,-1-3 0 31,-1 1-240-31,-1 3-48 0,3 0-16 0,2-2 0 16,-5 2-176-16,5 0-48 0,-5 0 0 0,5 2 0 16,-2-2 48-16,-2 3 0 0,3 1 0 0,-3-3 0 15,2 3 192-15,-3 1 64 0,2 2 0 0,-1-2 0 16,-3-1 144-16,2 1 48 0,-1 0 0 0,-1 2 0 0,0-2-384 0,-1 1-64 15,-1 2 0-15,-5 1-16 0,2 3-240 0,-4-1 0 16,-1 4 0-16,1 1 0 0,-5-4 0 0,2 6 0 16,0-4 0-16,-2 3 144 0,0 0 0 0,-2 1 0 15,2 3 0-15,0-6 0 0,-3 6 0 0,-1 0 0 16,1-2 0-16,3 2 0 0,-3-2-144 0,-1 2 0 16,4 2 0-16,0-2 0 0,2-2 0 0,3 2 0 15,1-2 0-15,2-1 0 0,3-3 192 0,3-4 16 16,0 1 0-16,3-3 0 0,6-4-208 0,-4 0 176 15,6 2-176-15,4-2 160 0,-2-1-160 0,2-3 0 16,3-1 0-16,3 4 0 0,-2 1 0 0,2-1 0 16,5 4 128-16,-3-2-128 0,3 2 0 0,0 4 0 0,-4-1 0 15,5 1 0-15,-5 6 176 0,4-5 48 16,-3 1 16-16,1 2 0 0,4-2 288 0,-5-2 64 16,3-1 16-16,0 1 0 0,0-3-192 0,1-4-32 0,-1 3-16 0,2-2 0 15,1 1-368-15,-4-2 0 0,1 0 0 0,-4-1 128 16,-1 1-304-16,2-5-48 0,1 3-16 0,-1-1 0 31,-2-2-736-31,2 4-160 0,-8-1-16 0,1-1-16 16,-4 5-656-16,-1-2-128 0,1 0-32 0,-7-1 0 15,0 1-64-15,-1-2-32 0</inkml:trace>
  <inkml:trace contextRef="#ctx0" brushRef="#br0" timeOffset="66000.97">8017 7145 911 0,'-5'-4'0'0,"3"-1"0"0,1 2 0 0,-1-3 0 0,2 3 0 16,0 1 0-16,0-1 1280 0,0-3 160 0,3-6 32 0,3-2 16 15,-1-3-48-15,7-1-16 0,-3 5 0 0,5 0 0 16,0-1-496-16,1 2-96 0,4 4-32 16,-1 1 0-16,1 0-208 0,2-2-32 0,2 4-16 0,1 1 0 0,-24 4 224 0,0 0 64 15,0 0 0 1,111-9 0-16,-83 9 16 0,0 4 16 16,0 5 0-16,-2-4 0 0,2 4-240 0,2-1-48 15,-1 4-16-15,4-3 0 0,-3 2-176 0,-30-11-16 0,72 17-16 16,-72-17 0-16,87 12 192 0,-87-12 32 0,106 5 16 0,-106-5 0 15,112-1-144-15,-112 1-48 0,108-7 0 0,-108 7 0 16,99-9 128-16,-99 9 32 0,99-9 0 0,-99 9 0 16,94-14-224-16,-94 14-32 0,101-14-16 0,-101 14 0 15,107-17-80-15,-107 17-16 0,109-21 0 0,-109 21 0 0,102-22-192 0,-102 22 0 16,101-21 128-16,-101 21-128 0,108-28 0 16,-108 28 0-16,125-35 0 0,-125 35 0 15,146-44-432-15,-146 44-16 0,150-45-16 0,-150 45-13728 0</inkml:trace>
  <inkml:trace contextRef="#ctx0" brushRef="#br0" timeOffset="67995.47">4942 4715 5519 0,'3'0'496'0,"-3"0"-496"0,0 0 0 0,-3 0 0 16,1 0 832-16,2 4 80 0,-7-3 16 0,-2 6 0 15,-5 2 304-15,0 1 64 0,-7 3 16 0,2-3 0 16,-2-1 48-16,0-1 16 0,2-1 0 0,-3-1 0 16,4-6-496-16,-3 3-112 0,2-3 0 0,-2-3-16 15,2 3-448-15,2 3-96 0,-4-1-16 0,1 1 0 16,3 3-192-16,0 2 0 0,-1 1 0 0,3 3 0 15,1-1 160-15,3 4-16 0,-1-1 0 0,-2 5 0 16,2-3 48-16,1 3 0 0,1 7 0 0,-1 1 0 0,6 2 80 16,-2-1 32-16,5 3 0 0,2-5 0 0,6 1-176 0,2-5-128 15,1-4 192-15,2-1-192 0,4 0 0 16,8-3 0-16,-2-5 0 0,-21-9 0 16,0 0-1088-16,0 0-256 0,129 7-64 0,-129-7-8080 0</inkml:trace>
  <inkml:trace contextRef="#ctx0" brushRef="#br0" timeOffset="68692.88">5611 4694 9215 0,'0'0'400'0,"0"0"96"0,0 4-496 0,0-4 0 0,0 3 0 0,-4-1 0 16,4 5 1280-16,-1 2 176 15,-1 4 16-15,0 8 16 0,-3 4-432 0,-2 1-96 16,-2 4 0-16,-1-4-16 0,1 0-448 0,0-2-96 0,-3 2-16 0,0 4 0 16,3 1 512-16,0-1 112 0,2-2 16 0,-1-2 0 0,1 0 128 0,5-3 48 15,-1-1 0-15,6-4 0 0,2-4-512 0,0-2-112 16,8-4 0-16,1-2-16 0,1-3-432 0,4-3-128 16,-1-5 0-16,1-7 0 15,2 0-336-15,0-4-128 0,-2-5-32 0,-2 0 0 0,1-2 240 0,-4-3 32 16,0 0 16-16,-2-2 0 0,0-1 208 0,-3-3 208 15,0 1-32-15,-4 1-16 0,-2 8 128 0,-3-1 32 16,0-3 0-16,-3 0 0 0,-2 0-192 0,1 7-128 0,-6-2 144 16,1 7-144-16,-2 0 0 15,3 2 0-15,1 3 0 0,-2 4 0 0,6 1 0 0,-3 4 0 16,6 0 0-16,0 4 0 0,2-3-320 16,2 3-96-16,4 1-32 0,1-1 0 0,0 1-1360 0,1-2-288 15,6 6-48-15,1-4-16 0,1 4-320 0,1 0-64 0,-2-2-16 0,4-2 0 16,2 0 880-16,-4 4 160 0,2-4 48 0,0-1 0 15,2-1 912-15,-4-1 192 0,2 1 48 0,-2 1 0 16,0-3-144-16,0-1-32 0,-5 0 0 0,-2 0 0 0,-6 0 112 0,0 0 32 16,0-1 0-1,-3-3 0-15,2 1 1248 0,1-2 256 0,2 1 64 0,-2-5 0 16,6-1-64-16,-4 1-16 16,3 4 0-16,-1-4 0 0,4 2-112 0,-5 7-32 0,5-1 0 0,-5 2 0 0,-1 3 512 0,-2 1 96 15,1 4 32-15,-2 3 0 0,0-2 160 0,-1 3 48 16,1 0 0-16,-5 5 0 15,3-1-528-15,-3 4-96 16,0 2-32-16,0 0 0 0,0-1-608 0,0 4-128 0,0 4-32 0,0-2 0 16,0 1-112-16,2-6-32 0,2 0 0 0,1-8 0 15,2-1-16-15,0-9-16 0,3 1 0 0,4-6 0 16,0-2-240-16,-2-7 128 0,4 1-128 0,0-5 0 16,-2-1 0-16,3-3 0 0,-3 0 0 0,0-6 0 15,2-3 128-15,-6 3 16 0,2-3 16 0,0 3 0 16,-1-3-160-16,1 0 0 0,-2-3 0 0,-1 6 0 15,0-3-1040 1,-2 7-240-16,2-4-64 0,-1 2 0 0,-2 0-768 0,-1-1-176 0,0 4-16 0,2 1-16 16,2-6-272-16,-1 4-48 0</inkml:trace>
  <inkml:trace contextRef="#ctx0" brushRef="#br0" timeOffset="68938.23">6846 4098 3679 0,'4'0'160'0,"1"-1"32"0,0-3-192 0,0 4 0 0,-1 4 0 0,-1-3 0 16,3 3 832-16,-1-1 128 0,9 6 32 0,1 2 0 15,3 11 496-15,-4 3 112 0,-2 3 0 0,-5 6 16 16,-4 6 672-16,1 9 128 0,-4 0 16 0,0 7 16 16,-4 1-672-16,1 1-144 0,-2-1-32 0,0-3 0 15,-1-2-720-15,3-3-160 0,-1 0-16 0,3 0-16 16,-3-6-336-16,4-3-64 0,-2-1-16 0,8-5 0 31,-6-2-784-31,5-6-176 0,0-3-16 0,2-6-16 16,-2-7-1392-16,-5-1-288 0,0 0-48 0,-5-6-7760 0</inkml:trace>
  <inkml:trace contextRef="#ctx0" brushRef="#br0" timeOffset="69168.8">6684 4525 14735 0,'-5'-5'640'0,"1"2"160"0,4 3-640 0,0 0-160 16,4 3 0-16,-4-1 0 16,3 1 1456-16,-1 2 256 0,5 8 48 0,4 1 16 0,1 0-112 0,5 3-32 15,1-5 0-15,1 0 0 0,5-6-656 0,4-1-128 16,-28-5-16-16,0 0-16 16,0 0-560-16,127-9-128 0,-127 9 0 0,0 0-128 0,108-26 0 0,-108 26 0 0,84-28 0 15,-84 28 0 1,91-31 0-16,-91 31 0 0,99-35-144 0,-99 35 144 15,113-44-1024-15,-113 44-128 0,119-40-32 0,-119 40-10976 0</inkml:trace>
  <inkml:trace contextRef="#ctx0" brushRef="#br0" timeOffset="69608.7">7782 4456 3967 0,'-5'0'176'0,"1"0"32"0,1 3-208 0,1-3 0 0,2 0 0 0,0 0 0 0,0 0 704 0,-3 0 112 16,-1 0 16-16,2 0 0 16,-5 0 832-16,2 0 192 0,0 4 16 0,0-3 16 15,-2 3 304-15,2 1 64 0,-4-2 16 0,4 6 0 16,-4 0-832-16,0 0-160 0,2 1-48 0,-2-1 0 15,2 3-736-15,-1 0-160 0,4-1-16 0,-4 3-16 0,2-6-176 0,-2 8-128 0,1-2 192 0,0 0-192 32,3 0 256-32,-5 3-48 0,4-1-16 0,-3-2 0 0,1 5 192 0,-4-2 48 15,2 4 0-15,-3 2 0 16,2-1-80-16,-2-1-16 0,-1 2 0 0,3 0 0 0,1-2-16 0,2-4-16 16,5 2 0-16,2-3 0 0,6-6-128 15,6-1-32-15,-2 0 0 0,8-6 0 0,3 1-144 0,1-3 0 0,1-2 0 0,0-3 0 16,1 4 0-16,0-3 0 15,1 1 0-15,-1-2 0 0,1 1 208 0,-25 3 16 16,0 0 0-16,0 0 0 0,106-17-224 0,-106 17 0 16,0 0 0-16,0 0 0 0,103-23-128 0,-103 23-128 0,0 0-32 15,0 0 0 1,101-35-1328-16,-77 25-272 0,1-3-48 0,-25 13-6576 16,0 0-1328-16</inkml:trace>
  <inkml:trace contextRef="#ctx0" brushRef="#br0" timeOffset="70010.53">8739 4346 6447 0,'-7'9'272'0,"1"-2"80"0,3-2-352 0,-2 0 0 0,1-2 0 0,3 3 0 15,-5 1 1760-15,-4 3 288 0,-6 4 48 0,-6 10 16 16,-6 3-432-16,0 0-80 0,-4 0 0 0,6-5-16 0,-3 1-816 0,4-2-144 16,1-4-48-16,1 1 0 0,4-5 128 15,3 0 32-15,2-5 0 0,0 1 0 0,1 0-176 0,0-1-48 16,5-1 0-16,-5 2 0 16,8-2 32-16,-4-2 0 0,6 4 0 0,-2 0 0 0,1-4-224 0,3 4-64 15,1-6 0-15,0 6 0 0,1-4-256 0,3 4 0 16,-1 0 0-16,6-1 0 0,-4 1 0 15,7 0 0-15,-1-1 0 0,3 1 0 0,1 0 0 0,-1 0 0 16,7-1 0-16,-2-3 0 0,6 1 160 0,-25-6-32 16,0 0 0-16,0 0 0 0,106 12-128 0,-106-12 0 15,0 0 0-15,103 0 0 0,-103 0 0 0,0 0 0 16,127-12 0-16,-127 12 0 0,0 0-272 0,136-18 64 16,-136 18 16-16,0 0 0 15,120-22-992-15,-120 22-192 0,0 0-32 0,0 0-6272 16,115-23-1264-16</inkml:trace>
  <inkml:trace contextRef="#ctx0" brushRef="#br0" timeOffset="70549.03">9950 4398 5519 0,'-2'0'496'0,"2"0"-496"0,0 0 0 0,0 0 0 0,0 0 1152 0,0 0 144 16,0 0 32-16,0 4 0 0,2-1 608 0,-2 2 128 0,0 4 32 0,0 1 0 16,-2 8-432-16,-1-1-64 0,1 1-32 0,-2-1 0 15,-1 6-256-15,2-2-48 16,3-2-16-16,-4 2 0 0,4 1-608 0,4-1-128 16,-1-2-32-16,-1 2 0 0,1 2-144 0,1 0-16 0,3-6-16 0,0 4 0 0,-4 2 96 0,4-6 32 15,0 6 0-15,-3-6 0 0,1 6-240 16,-5-6-32-1,2 4-16-15,-2-2 0 0,0 2-144 0,-2-4 0 0,2 1 0 0,-4-4 0 16,1 0 0-16,3-2 0 16,0 0 0-16,0-7-176 0,7 1 32 0,-2-6 0 15,4 0 0-15,0-2 0 0,4-5 144 0,5-2-128 16,-1 0 128-16,4-4-128 0,2 0 128 0,-23 13 0 0,0 0 0 0,78-45-128 16,-78 45 128-16,0 0 0 0,80-40 0 0,-60 26 0 15,2 2-608 1,-3-2-32-16,1 2-16 0,-6-2 0 15,0 2-1280-15,-4-2-256 0,0 1-48 0,-1-4-5120 0,0 1-1008 0</inkml:trace>
  <inkml:trace contextRef="#ctx0" brushRef="#br0" timeOffset="70707.53">10040 4013 32255 0,'-8'18'1424'0,"4"-8"304"0,4-1-1392 0,4-6-336 16,-1-3 0-16,2 0 0 0,4 0 0 0,0-3 0 15,8-6 0-15</inkml:trace>
  <inkml:trace contextRef="#ctx0" brushRef="#br0" timeOffset="74434.45">2598 15643 14735 0,'-23'17'1312'0,"9"-5"-1056"16,2-3-256-16,5-4 0 0,5-5 400 0,2 0 32 16,0-1 0-16,0-6 0 0,-3 1 688 0,1-2 144 15,0-5 16-15,1-1 16 0,1 6-1296 0,-6-3-304 0,-1 4-32 0,-1 2-16 31,-1 5-48-31,-1 0-16 0,-8 5 0 0,2 4 0 0,1 0 416 0,-3-1 0 0,-3 6 0 16,-1 4 128-16,-1-2 448 0,0-1 80 0,3 3 32 0,-3-1 0 16,2-1-240-16,2-2-64 0,1 0 0 0,6-1 0 15,0 0-384-15,2-1 0 0,6-3 0 0,4-2 0 16,4 1-192-16,4-4 192 0,6 1-192 0,4-5 192 16,-18 0 0-16,0 0 0 0,0 0 0 0,97 3 0 15,-97-3 0-15,0 0 240 0,84 9-16 0,-84-9 0 0,0 0-32 16,87 30 0-16,-87-30 0 0,57 28 0 15,-32-11-192-15,-1 0 0 0,2-3 128 0,-26-14-128 16,0 0 0-16,0 0 0 0,98 6 0 0,-98-6-10368 16</inkml:trace>
  <inkml:trace contextRef="#ctx0" brushRef="#br0" timeOffset="74858.95">3513 15399 8287 0,'-2'5'736'0,"2"2"-592"0,0-5-144 0,2 1 0 15,-2-1 1344-15,1-2 224 0,1 9 48 0,2-1 16 16,-3 8 240-16,1 2 48 0,3-5 16 0,-5 7 0 16,0-3-1216-16,2-1-240 0,-2 3-48 0,0-2-16 15,0 6-176-15,-2-2-48 0,2 1 0 0,0 5 0 16,-3-1-192-16,3 2 0 0,3-2 0 0,-3 3 0 15,6-1 0-15,-1-3 0 16,4-3 0-16,3-3 0 0,-2-1 0 0,6-6-128 0,1-3 128 0,1-4 0 16,-3 0-176-16,5-7 176 0,-1-1-160 0,2-6 160 15,-21 9-256-15,0 0 32 0,0 0 16 0,71-57 0 0,-53 38 464 16,-8-6 112-16,6-1 16 0,-8-2 0 0,3 2 704 0,-4-5 160 16,0 1 32-16,0-1 0 0,-7-1 0 0,0 3 16 15,0-4 0-15,-7 0 0 0,5 1-560 16,-7 1-112-16,-3 0-32 0,-2 1 0 0,0 4-592 0,-3-2 0 15,-4 2 0-15,2 0-128 16,-4 0-960-16,2 3-192 0,-1 6-48 0,-3-1 0 16,6 8-800-16,-4-3-176 0,6 8-16 0,-4 2-16 15,2 6-208-15,3 2-32 0,2 1-16 0,2 6 0 16,2 0 672-16,4-1 144 0</inkml:trace>
  <inkml:trace contextRef="#ctx0" brushRef="#br0" timeOffset="75207.72">4150 15394 17503 0,'9'1'768'0,"0"3"176"0,-4-4-752 0,4-4-192 15,-6 4 0-15,3-1 0 0,-1-3 848 0,7 4 144 16,5-3 32-16,3 3 0 31,0 3-1280-31,-2 2-240 0,-6 4-48 0,-1 9-16 0,-6 4-1856 0,2 4-368 0,-6 0-80 0,3 4-16 16,-2 3 1728-16,1-3 320 0,1 5 80 0,-1-4 16 0,2 5 2656 0,1 3 512 15,-1-3 128-15,4-3 0 0,-1 1 336 0,1-5 64 0,3 3 16 16,-1-10 0-16,4-1-944 0,-2-7-192 0,6-2-48 0,-2-8 0 31,1-3-1104-31,-18-1-240 0,0 0-32 0,0 0-16 0,94-48-400 0,-94 48 0 0,61-53 0 16,-61 53 0-16,66-75-192 0,-66 75 192 0,75-85-160 0,-39 38 160 47,-36 47-528-47,68-92-16 0,-35 43 0 0,-3-5 0 0,-4 5-1200 0,-3-3-240 0,0 3-64 0,-3 6-9920 15</inkml:trace>
  <inkml:trace contextRef="#ctx0" brushRef="#br0" timeOffset="75505.95">5585 14791 19343 0,'-9'17'1728'0,"4"-3"-1392"15,5-7-336-15,0-5 0 0,0 5 2320 0,0-2 400 16,-4 14 80-16,1 8 16 0,1 6-880 0,2 3-160 15,0 4-48-15,2-5 0 0,1 2-1728 0,-3-2-256 16,-3-1-112-16,1 5-16 16,-2 2-1120-16,-1 6-224 0,-3 6-64 0,-1 4 0 15,-5 2 672-15,3 8 128 0,-3 8 32 0,4-1 0 0,1 5 1456 0,-3-1 288 0,3-1 64 16,-1 5 16-16,3 0 224 0,-2-4 64 0,4-3 0 0,0-9 0 31,-2-3-1472-31,5-13-304 0,-5-8-48 0,5-16-12720 0</inkml:trace>
  <inkml:trace contextRef="#ctx0" brushRef="#br0" timeOffset="75743.47">5023 15554 17503 0,'-8'-9'768'0,"-1"4"176"0,6-4-752 0,-1 4-192 16,4-2 0-16,4 5 0 0,-4-5 2064 15,5-3 384-15,4-8 80 0,3 1 16 16,5-4-512-16,1 4-112 0,-18 17 0 0,0 0-16 0,0 0-1296 0,83-40-256 15,-83 40-48-15,0 0-16 0,0 0-512 0,0 0-96 16,112 0-32-16,-112 0 0 0,0 0 32 0,101 12 0 16,-101-12 0-16,92 5 0 0,-92-5 320 0,103-5-144 15,-103 5 144-15,105-21 0 0,-105 21 0 0,106-31-128 16,-106 31 128-16,97-35 0 16,-97 35-832-16,96-42-96 0</inkml:trace>
  <inkml:trace contextRef="#ctx0" brushRef="#br0" timeOffset="76189.7">6980 15312 17503 0,'-14'21'768'0,"4"-7"176"0,1 0-752 0,6-6-192 0,-2-1 0 0,1-2 0 16,-1 1 1600-16,-4 9 304 0,-3 8 48 0,-11 8 16 0,1 1-848 0,-4 3-160 15,-1 1-48-15,-2-1 0 16,3 0-1392-16,1-4-288 0,-1 4-48 0,3-4-16 15,3-5-48-15,-1-3-16 0,5-2 0 0,4-4 0 0,3-3 896 0,-3 0 208 0,3-5 32 0,2 3 0 16,0-3 608-16,2-4 128 0,-2 4 32 0,5-6 0 16,-3 6 176-16,3-6 32 0,2 3 16 0,2-5 0 15,3 3-560-15,-3 1-112 0,5-1-32 0,2-4 0 16,-1 5-528-16,1-2 0 16,0 3 0-16,5-3 0 0,-2 2-256 0,4-1-48 0,1 1-16 0,4-2 0 15,-2 3 128-15,-19-6 0 0,0 0 16 0,73 14 0 16,-73-14 176-16,0 0 0 15,93 7 0-15,-93-7 0 0,0 0 0 0,89-23-160 0,-89 23 160 0,0 0-160 32,83-42-1584-32,-83 42-320 0</inkml:trace>
  <inkml:trace contextRef="#ctx0" brushRef="#br0" timeOffset="76544.14">7726 15378 911 0,'7'-2'0'0,"-2"-1"0"0,-1-1 0 0,-4 4 0 0,2 0 1456 0,-1 0 208 16,5 0 32-16,-1 4 16 15,0-1 368-15,-3 6 80 0,-6 1 16 0,-3 8 0 0,-3 3-192 16,-6-2-16-16,-3 5-16 0,-2 1 0 16,-5 1-432-16,-2 0-96 0,0 0-16 0,-1 0 0 15,-1 0-704-15,2-3-128 0,-1-2-48 0,1-2 0 16,5-2-528-16,2-3 0 0,4-1 0 0,3 0 0 15,1 0-624-15,3-3-176 0,1 2-32 0,1-3-16 16,1 3-224-16,1-1-32 0,5 1-16 0,2-2 0 16,3 2 416-16,-2 1 64 0,5 1 32 0,1-2 0 0,1 2 608 0,5 0 0 15,-2 0 0-15,4 1 0 0,1-1 864 0,4 0 192 16,2 0 32-16,3-2 16 0,0-3 112 0,-26-9 0 16,0 0 16-16,92 9 0 0,-92-9-528 0,0 0-128 15,102-13 0-15,-102 13-16 0,0 0-384 0,99-31-176 16,-99 31 160-16,0 0-160 15,96-35-592-15,-96 35-224 0,0 0-32 0,92-35-7648 0,-92 35-1520 16</inkml:trace>
  <inkml:trace contextRef="#ctx0" brushRef="#br0" timeOffset="76870.97">8822 15568 19343 0,'-15'26'1728'0,"4"-10"-1392"0,2-2-336 0,3-4 0 0,4-1 2096 0,-2-2 336 16,1 1 80-16,-2 6 16 0,-4 14-304 0,0 5-64 16,-1 4-16-16,4-6 0 15,3 1-2144-15,-1-3-320 0,4-3-112 0,4 0-16 16,-2-3-1328-16,1 3-256 0,2 0-48 0,-1-3-16 15,1 5-80-15,-1-2 0 0,1 4-16 0,2-4 0 0,-2-4 1728 0,-1 1 464 16,1 0-144-16,-2-6 144 0,2 0 1472 0,-1-1 368 16,1-5 64-16,0-3 16 0,1 1-128 0,2-6 0 15,1-3-16-15,3-3 0 0,-1 0-1040 0,4-3-208 0,-15 6-32 0,0 0-16 16,0 0-480-16,77-48-192 16,-77 48 16-16,0 0 0 15,68-75-1152-15,-68 75-224 0</inkml:trace>
  <inkml:trace contextRef="#ctx0" brushRef="#br0" timeOffset="77078.45">8814 15200 17503 0,'-9'9'1552'0,"0"-4"-1232"0,9 4-320 0,0-6 0 0,0 3 1808 0,0 2 304 15,0 6 64-15,0 7 16 0,0 2-512 0,4-1-96 16,6-4-32-16,-6-6 0 0</inkml:trace>
  <inkml:trace contextRef="#ctx0" brushRef="#br0" timeOffset="77424.38">9868 15540 23951 0,'-9'14'2128'0,"0"-5"-1696"0,4-1-432 0,2-2 0 16,3-6 1712-16,0 0 256 0,0 3 48 0,-4-3 16 15,3 3-64-15,-3-1-16 0,1 2 0 0,-1-1 0 16,2-1-1648-16,-1 5-304 0,-1-2 0 0,3 0-208 31,-6 2-1072-31,1-1-192 0,1-1-64 0,-4 0-8768 0,4 4-1744 0</inkml:trace>
  <inkml:trace contextRef="#ctx0" brushRef="#br0" timeOffset="77625.37">9807 15977 7359 0,'9'31'320'0,"-1"-10"80"0,-4-1-400 0,1-8 0 0,-1-4 0 0,-3-2 0 0,3 2 1536 0,4 10 208 16,1 8 48-16,5 9 16 15,0 0 48-15,-2-1 0 0,0 0 0 0,-1 0 0 16,-2-2-960-16,-9 3-176 0,0-1-32 0,-6 1-16 0,-1 5 112 0,-3-1 32 16,-6 2 0-16,-1-2 0 0,-2 4 608 0,-4-1 128 15,-1 2 32-15,1-4 0 0,4-2-256 0,-4-3-48 16,6-4-16-16,-1-8 0 0,10-9-1056 0,1-11-208 16</inkml:trace>
  <inkml:trace contextRef="#ctx0" brushRef="#br0" timeOffset="112509.93">1408 6753 2303 0,'-2'9'0'0,"2"-6"0"0,-4 1 144 0,4-3-144 0,0-1 0 0,0 4 0 15,0-4 0-15,0 2 0 0,-3 1 528 0,1 2 32 16,-1 4 0-16,-3-2 0 0,-2-2-560 0,1-1 0 15,0-3 0-15,3 3 0 0,-3-4 256 0,2-4-64 16,3-1-16-16,1 2 0 0,1-6 944 0,1 4 192 16,5-4 32-16,-5 4 16 0,1 0-96 0,0-2-32 0,-2 1 0 15,0 3 0-15,-2 3-608 0,-1-2-128 0,-3 2-32 0,3-3 0 16,-6 6 64-16,4-3 16 0,-2 2 0 0,2 1 0 16,0-3 0-16,-1 4 0 15,3-2 0-15,-1-2 0 0,3 3-224 0,-1 1-32 0,4-3-16 0,-1 3 0 16,3 5-272-16,-2-1 0 0,1 3 0 0,1 1 0 15,-4 5-432-15,0 6-192 0,0 0-32 0,0 6-16 32,-4-1-176-32,2 7-48 0,-1 5 0 0,3 2 0 0,0 0 752 0,0 5 144 0,0-2 0 0,0 4 0 15,2-2 928-15,1 1 144 0,1 1 16 0,1 5 16 16,-2 4-272-16,2-1-48 16,-1 8-16-16,1 1 0 0,-1 9-256 0,1-4-48 0,-2 0-16 15,3-1 0-15,2 2-192 0,1-6-32 0,-4-5-16 0,2 3 0 0,-2 2-208 16,1 6 0-16,-1 3 0 0,-2 0 0 15,1-4-192-15,-4 4 192 0,0 0-192 0,0-4 192 0,2-5 0 0,-2 9 0 16,3 0 0-16,-6 0 144 16,3 3 400-16,-2-8 80 0,2-7 16 0,-4-2 0 0,4-7-160 0,0-2-32 15,4-3 0-15,-4-4 0 16,2 6-256-16,1-3-48 0,-3 3-16 0,0 6 0 0,0 3-128 0,2-1 0 0,0 2 0 0,-1 1 0 31,3 3 0-31,-2-2 0 0,-1 3 0 0,1 5 0 0,2 4 0 0,-1 0 0 0,2 3 0 0,-5-3 0 16,4-9 160-16,1 1-160 0,-5-1 192 0,3-4-192 15,-1 3 128-15,-2 1-128 16,0 2 0-16,-3 2 0 0,1 10 192 0,-7-5-192 0,1 3 192 0,-1-7-192 16,0-1 288-16,0 2-48 0,4 1-16 0,-4-5 0 15,6 1 272-15,-2 3 48 16,5 3 16-16,0-6 0 0,1 3-144 0,6-3-32 16,-1-2 0-16,2-5 0 0,-2 3-144 0,-1-6-48 0,4 5 0 0,-2 3 0 0,1 7-192 0,1-2 0 15,-4 6 0-15,0-6 0 0,2-1 0 16,-1 4 0-1,-1 0 0-15,-2-2 0 0,-3-7-464 0,-3 2 16 0,1 2 0 0,-7-1 0 16,2-1 192-16,-3-1 64 0,1-6 0 0,-6 1 0 16,4-1 192-16,-3 2 0 0,-2-2 0 0,6 5 0 0,-2 4 400 0,3-8 80 15,4-1 16-15,0 0 0 0,-2-7 96 0,5 0 32 16,-2-5 0-16,4 3 0 0,4 1-416 0,1-5-80 16,-1 5 0-16,1 1-128 15,4 3 0-15,-1-1 0 16,1-2 0-16,-4-2 0 0,4-3 0 0,0 0 0 0,-4-6 0 0,2 6 0 0,-5-4 0 0,1 7 0 0,-1 1 0 0,0 4 0 31,-2 1-128-31,-2 8-48 0,0-5 0 0,-3 2 0 16,-4-3 16-16,2 1 0 0,5-7 0 0,-3 4 0 15,3-4 160-15,1-2 128 0,2 4-128 0,3-2 176 16,-1 3 144-16,3 1 16 0,2 5 16 0,-2-4 0 16,1 0-160-16,0 2-16 0,0-7-16 0,-4 2 0 15,2-8-160-15,-3 5 0 0,0-3 0 0,-2 6 0 16,-2-2 0-16,0 2 0 0,2-2 0 0,-5 0-176 0,2 1 176 0,-1-6-160 15,2-4 160-15,1-1-160 0,1-6 160 0,1-5 0 16,5 2 0-16,-5-3 0 0,6-6 0 0,-3 3 144 16,1-3-16-16,0-3-128 0,4 3 144 0,-4 0-144 15,2-3 0-15,-2 3 144 0,-1 0-144 0,1-3 0 16,0 3 0-16,2-7 0 0,0 2-368 0,0-7 0 16,4 0 0-16,1-2 0 15,2-3-64-15,0-4-16 0,5 2 0 0,0-5 0 0,4 1 192 0,-1-3 48 16,5 4 0-16,-27-4 0 0,0 0 64 0,83 1 16 0,-83-1 0 15,0 0 0-15,101 4-160 0,-101-4-32 16,79 12 0-16,-79-12 0 16,85 11-96-16,-85-11-32 0,91 17 0 0,-91-17 0 0,89 14 240 0,-89-14 32 0,83 21 16 0,-83-21 0 15,84 17 160-15,-39-6 144 0,4-3-16 0,-49-8-128 16,106 21 736-16,-106-21 32 0,122 14 16 0,-122-14 0 16,124 12-112-16,-124-12-32 0,120 0 0 0,-120 0 0 15,127-12-304-15,-127 12-64 0,129-14-16 0,-129 14 0 16,141-17-256-16,-141 17 160 0,145-12-160 0,-145 12 128 15,141-14-128-15,-141 14 0 0,127-5 0 0,-127 5 0 0,133-4 0 16,-133 4 0-16,141 0 128 0,-141 0-128 0,141 0 0 0,-69 0 0 16,-72 0 0-16,127 0 0 0,-127 0 0 0,124 0 0 15,-62 4-144-15,-62-4 144 0,136 1 0 0,-136-1 0 16,141-1 0-16,-141 1 0 0,142-9 0 0,-142 9 0 16,134-12 0-16,-134 12 0 0,139-26 0 0,-139 26 0 15,150-32 0-15,-150 32 0 16,159-35 0-16,-159 35 0 0,142-36 0 0,-142 36 0 0,135-30-192 0,-135 30 32 15,130-22 0-15,-130 22 0 16,134-9-160-16,-134 9-16 0,138-5-16 0,-138 5 0 0,124 3 352 0,-124-3 0 16,115 2 0-16,-115-2 0 0,111 0 0 0,-111 0 0 0,122-2 0 0,-122 2 0 15,128-3 0-15,-128 3 192 16,129 3-32-16,-67-1 0 0,-62-2 16 0,114 0 0 0,-114 0 0 16,109 0 0-16,-109 0-176 0,115-5 0 0,-115 5 0 0,124-9 128 15,-124 9-128-15,129-12 0 0,-129 12 0 0,122 0 0 16,-122 0 0-16,112 7 0 0,-57 1 0 0,-1-2 0 15,0 4 0-15,2-1 192 0,2-1-192 0,1 1 192 16,0 0-16-16,0 0 0 0,-3 3 0 16,-2-4 0-16,2-2-32 0,0-1 0 0,1-2 0 0,-57-3 0 0,117 0 32 0,-54 0 0 15,-63 0 0-15,136-5 0 16,-68-4 0-16,-68 9 0 0,132-17 0 0,-132 17 0 16,125-17-32-16,-125 17 0 15,124-18 0-15,-124 18 0 0,126-17-144 0,-126 17 0 0,130-14 144 0,-130 14-144 16,124-12 0-16,-124 12 0 0,115-9 0 0,-115 9 0 0,110-14 0 0,-110 14 0 15,110-17 0-15,-110 17 0 0,120-27 0 0,-120 27 0 16,124-31 0-16,-124 31 0 0,123-26 0 0,-123 26 0 16,110-23 0-16,-110 23 0 0,101-17 0 0,-101 17 0 15,101-14 0-15,-101 14 0 0,107-12 0 0,-107 12 0 0,106-14 0 0,-106 14 0 16,106-9 0-16,-106 9 0 0,94-5 0 0,-94 5 0 16,91 0 0-16,-91 0 0 0,92 2 0 0,-92-2 0 31,89 0 0-31,-89 0 0 0,98-2 0 0,-98 2 128 0,104 2-128 0,-104-2 192 15,112-2-64-15,-112 2 0 0,101 0-128 0,-101 0 0 0,94-4 128 16,-94 4-128-16,99-3 0 0,-99 3 0 0,103-10 0 0,-103 10 128 16,110-16-128-16,-110 16 0 0,106-16 0 0,-106 16 0 15,96-12 0-15,-96 12 0 0,89-9 0 0,-89 9 128 16,85-3-128-16,-85 3 0 16,82 3 0-16,-82-3 0 0,80 0 0 0,-41 6 0 15,-39-6 0-15,85 3 0 0,-85-3 0 0,92-3 0 0,-92 3 0 0,87-6 0 0,-87 6 0 0,89-12 0 16,-89 12 0-16,77-14 128 0,-77 14-128 0,73-9 0 31,-73 9 0-31,77-13 0 0,-77 13 0 0,82-14 0 0,-82 14 0 0,80-16 0 16,-80 16 0-16,84-14 0 0,-84 14 0 15,78-14 0-15,-78 14 0 0,77-17 0 0,-77 17 0 0,0 0 0 16,106-32 0-16,-106 32 0 0,0 0 0 0,99-40 0 16,-99 40 0-16,0 0 0 0,98-38 0 0,-98 38 0 15,0 0 0-15,101-40 0 0,-101 40 0 0,0 0 0 0,103-32 0 0,-103 32 0 0,0 0 0 16,97-29 128-16,-97 29-128 0,0 0 0 0,93-18 128 0,-93 18-128 15,0 0 0-15,78-8 0 0,-78 8 0 0,0 0 128 16,80-9-128-16,-80 9 0 0,0 0 0 0,0 0 0 31,93-23 0-31,-93 23 0 0,0 0 0 0,0 0 0 16,71-14 0-16,-59 14 0 0,0 0 0 0,-1 6 0 16,-2-3 0-16,-1 2 0 0,-2 4 0 0,-1 3 128 15,2-1 0-15,-5 1 0 0,1 2 0 0,0 3 0 16,-3-3 0-16,2 4 0 0,-2-1 0 0,0 0 0 15,-2 1-128-15,2 3 0 0,2-7 0 0,0-2 128 16,0-3-128-16,1-4 0 0,-3-3 0 0,2 1 0 0,-2-6 0 16,-2 1 0-16,2-2 0 0,-3-1 0 0,-1 0 0 0,2-2 0 15,-4-2-144-15,0-1 144 0,1-2 0 0,-2-1-176 16,2 6 176-16,0-5-128 0,-1 4 128 16,-1-5 0-16,6 5-144 0,-5-6 144 0,5 2 0 0,-1-2 0 15,2-4 0-15,0 1 0 0,0-2-128 0,0-2 128 16,2 3-160-16,-1 1 160 0,1 3-272 0,2-3 32 15,-3 3 16-15,3-4 0 0,-1 4 32 0,3-3 0 16,-3 3 0-16,-1-2 0 0,1-1 64 0,-1-2 128 16,0 1-208-16,-2 1 80 0,0-1-16 0,0 4 0 0,0-3 0 15,-2 0 0-15,2-1 144 0,-2-1 0 0,2-2 0 0,0-2 0 16,2-3 0-16,0 0 0 0,3-3 0 0,-1-4 0 16,-4 33 160-16,13-79-32 15,-13 79-128-15,20-92 192 0,-20 92-192 0,21-98 0 0,-21 98 0 0,14-96 0 16,-14 96 0-16,12-92 0 0,-9 38 0 0,2-3 0 15,-5-1 0-15,2-4-192 0,-2-3 48 0,-2-3 0 16,2-2-112-16,0 1-32 0,0 1 0 0,-3-5 0 16,1-2 0-16,-1-9 0 0,-3-1 0 0,3-7 0 15,-2-4-400-15,-2 3-80 0,2 1 0 16,-4 3-16-16,0 1-432 0,-1 0-64 0,-1 3-32 0,3 1 0 16,1 6 160-16,-4 1 16 0,4 3 16 0,-5 0 0 15,1 6 688-15,1-1 144 0,0 3 32 0,-6-4 0 0,2 4 256 16,0-6 0-16,-3 3 0 0,-1-6 0 15,-1 9 0-15,2-6 0 0,-6 3 0 0,2-3 0 0,0 2 0 0,2-1 0 16,-4 5 0-16,2-9 0 0,-1 0 0 0,-3 4 144 16,6 4-144-16,-4 1 128 0,6 5 192 15,-4-8 16-15,-2 1 16 0,4-7 0 0,-2-4 192 0,0-1 32 16,2-3 16-16,-3 3 0 0,4-2-384 0,-3 5-80 16,2-5 0-16,0-1-128 0,0-1 0 15,-4 2 0-15,6-1 0 0,-6 1 0 0,2 7 0 0,-1 0-304 0,-1-5 48 0,-7 1 0 31,1 6-448-31,1 0-96 0,-4 2-16 0,6 5 0 0,-3-1 480 0,1 6 80 0,2 4 32 0,-1-4 0 16,5 7 624-16,-1-7 128 16,2-2 32-16,2-8 0 0,-2-7-80 0,0-1-16 0,2-1 0 15,-4 5 0-15,3 4-464 0,-3-2-192 0,0 1 16 0,1-3 0 16,-3 6-144-16,3-3-48 0,-5 2 0 0,1 4 0 0,7 4 368 16,-5 1 0-1,1 3 0-15,0 1 0 0,2-1 352 0,2 4 192 0,4-3 32 16,-1-1 16-16,7 1 320 0,-5-1 64 0,4 3 16 0,1-3 0 0,-1 6-352 0,1-2-64 15,0 2 0-15,-3-1-16 0,2 3-400 0,1-2-160 16,-3 5 128-16,1-2-128 0,2 0 0 0,1 0 0 16,-4 6 0-16,-1-6 0 0,3 4 0 0,-2 1-144 15,1 4 144-15,-1 2-208 0,0 5-48 0,1 0 0 16,3 1 0-16,1-3 0 0,-2 4 256 0,4-4 0 16,0 4 0-16,1-4 0 0,2-2-384 0,-1-1 0 15,-2-4 16-15,-2 0 0 16,1 2-992-16,-2 4-208 0,-1-2-32 0,-3 3-16 15,-2 7-336-15,0 2-64 0,-7 8-16 0,2 10 0 16,-7 2 816-16,3 6 144 0,-3 6 48 0,0-3 0 0,3 2 1232 0,-3 4 256 0,3 0 48 0,-1-4 16 16,0 2 608-16,-1-2 112 0,-1 0 32 0,2 4 0 15,-3-5-864-15,-4 4-160 0,0-3-48 0,-8 8 0 16,1-3-560 0,-7 6-112-16,-4-2-32 0,-7 0 0 0,2 3 208 0,0-3 32 0,4-5 16 0,3-1 0 15,8-1 784-15,-8-5 160 0,0 2 16 0,0-4 16 16,-2-4 96-16,0-1 32 0,2-4 0 0,-3 0 0 15,-6 1-672-15,-1-4-192 16,-3 1 0-16,1-1 128 0,5-2-256 0,-3 2-64 0,1-2 0 16,2 2 0-16,2-2 192 0,-2-4-208 15,0 4 80-15,-2 0 128 16,-3 2-592-16,-6 2 0 0,-1 1 0 0,0 2 0 0,3 2-240 0,2-4-32 0,3 4-16 0,-3-2 0 0,7-2 528 0,-3-1 96 16,-1 1 32-16,1 0 0 0,-1 4 224 0,6-7 240 15,0 0-48-15,6-2-16 16,3-3 32-16,3-3 16 0,0-1 0 0,-2 1 0 15,0 0-576-15,-1 3-112 0,-5 0-32 0,-2 4 0 16,-2 3-272-16,-6 5-48 16,-8 1-16-16,0 1 0 0,-6 3 1120 0,3 3 224 0,-5 2 32 0,6-1 16 0,-1 1 1296 0,1-1 272 15,3-3 48-15,-1-1 16 0,-2 0-528 16,0-1-96-16,2-3-32 0,0 2 0 0,3-1-768 16,2-1-144-16,3-1-48 0,1 2 0 0,-1 3-336 0,-1-2-80 0,0-2-16 0,0 4 0 31,-2-3 112-31,3-2 32 0,1 0 0 0,3-8 0 15,3 5 224-15,2-3 64 0,4-1 0 0,-4 0 0 16,0 1-288-16,1-1-48 0,-1 0-16 0,-3 2 0 16,-6 4-224-16,-1-6 0 0,-4 3 0 0,4 1 0 0,1-4 0 15,3 3 0-15,-3 0 0 0,2-1 0 0,6-3 0 0,-4 5 0 16,2-1 128-16,-6-1-128 0,-1 1 0 0,-6-3 0 16,1 6 0-16,1 3 0 0,6 1 0 0,-8 2 0 15,6 5 0-15,-2 1 0 0,3 6 0 0,-3-2 0 16,0 3 0-16,-1 0 0 0,-1 0 160 0,0-5-160 15,4 1 160-15,0-4-160 0,3 1 128 0,2 0-128 16,2-4 0-16,3 2 144 0,-3-1-144 0,-1-1 0 16,-1 1 0-16,0 1 0 0,-3-2 352 0,-4 1-16 15,0 2 0-15,3-1 0 0,4 1 128 0,-3-1 32 0,-1 1 0 16,1 0 0-16,4-2-256 0,1 1-48 0,3-8-16 0,-3 1 0 16,-2-2-176-16,0-4 0 0,2 0 0 0,-1-1 0 15,-1-6 0-15,4 6 0 0,1-2 0 0,0 3-176 16,1 0 176-16,-6 4-128 0,5 1 128 15,-7-1-128-15,2 5 128 0,-7-3 0 0,0 1 0 0,-2-1 0 16,6 3-176-16,-4 0 0 0,2 0 0 0,-2 0 0 16,3 0-176-16,1 5-32 0,-1-2-16 0,0 2 0 15,-1 2 176-15,0-1 32 0,-4-1 16 0,6-2 0 16,1 3 176-16,2-1 0 0,2 4 0 0,-1-3 0 0,5 3 144 0,-1 0-144 16,0 1 192-16,4-1-192 0,1 0 240 0,1-4-64 15,-1-2-16-15,4-3 0 0,0 0-160 0,0 0 192 16,-4-3-192-16,4 3 192 15,-3 0-192-15,3 0 0 0,-1 0 0 0,-2 3 0 16,-1 6 0-16,1-4 192 0,-1 4-192 0,2 0 192 0,-1 3 16 0,-1-7 16 0,1 4 0 16,-3 0 0-16,3-4-224 0,-4 4 0 0,-2-1 0 0,0 4 0 15,6 2 0-15,-3 4 0 0,1 4 0 0,1 5 0 16,-1 4-288-16,7-1 48 16,-2 1 16-16,5-1-11104 15,3-4-2208-15</inkml:trace>
  <inkml:trace contextRef="#ctx0" brushRef="#br0" timeOffset="153796.9">1915 6716 13823 0,'-6'2'1216'0,"0"-2"-960"0,4 0-256 0,2 0 0 16,2 0 864-16,-2 0 128 0,-2 0 32 0,-2-5 0 31,3 1-1584-31,1-3-304 0,0-1-64 0,0-8-16 0,1 2-656 16,3-7-144-16,1 2-32 0,0 2 0 0,2-1 960 0,-5 1 192 0,0 6 48 0,-1-1 0 16,-1 7 832-16,-3-2 192 0,1 2 16 0,-5 1 16 15,0 4 880-15,-1 0 176 0,-5 4 48 0,-1-1 0 0,0 2-48 0,2 4-16 16,-5 5 0-16,3-5 0 15,-2 5-608-15,1 1-112 0,-1-1-32 0,2 0 0 0,0 4-432 16,-3-4-80-16,3 3-32 0,1-5 0 16,5-3-224-16,-6 0 0 15,5 1 0-15,-3 2 0 0,1-3 0 0,1 3 0 0,-1-1 0 0,-1 1 0 16,2 2 160-16,-6-2 144 0,6 2 16 0,-6 0 16 16,6-2 768-16,-3 5 160 0,3 1 16 0,1-4 16 15,2 3 0-15,5 1 0 0,-1-1 0 0,1 0 0 0,7 1-320 0,-3 1-64 16,2 4-16-16,1-2 0 0,2 1-448 0,-2-1-80 15,4 2-32-15,0-6 0 16,-1-3-336-16,1 0 0 0,5-2 0 0,2 2 128 16,-16-14-128-16,0 0 0 0,0 0-128 0,71 40 128 15,-71-40-144-15,0 0 144 0,0 0-160 0,80 30 160 0,-80-30-128 0,0 0 128 16,0 0 0-16,93 35-144 0,-93-35 144 0,0 0 0 0,74 28 128 0,-74-28-128 16,0 0 288-16,93 29-16 15,-93-29 0-15,0 0 0 0,115 23-80 0,-115-23-32 16,0 0 0-16,118 17 0 0,-118-17-160 0,0 0 0 0,119 18 0 0,-119-18 0 15,80 17 0-15,-80-17 0 16,85 17 0-16,-85-17 0 0,93 14 192 0,-93-14-32 16,104 13-16-16,-104-13 0 0,107 5 0 0,-107-5 0 0,102 0 0 0,-102 0 0 0,110-4-144 0,-110 4 0 15,113-8 0-15,-113 8 0 16,121-11 0-16,-121 11 0 16,127-12 128-16,-127 12-128 0,124-12 0 0,-124 12 128 15,109-2-128-15,-109 2 128 0,100-3 0 0,-100 3-128 16,99 0 192-16,-99 0-64 0,106 3-128 0,-106-3 160 15,107 2-160-15,-107-2 160 0,106 3-160 0,-106-3 0 16,101 5 144-16,-101-5-144 0,92 13 0 0,-92-13 128 16,86 8-128-16,-86-8 0 0,87 9 0 0,-87-9 0 0,92 9 0 0,-92-9 128 15,98 8-128-15,-98-8 0 16,97 6 0-16,-97-6 0 0,93 5 0 0,-93-5 0 0,83 7 0 0,-83-7 0 16,82 2 0-16,-82-2 144 0,81 3-144 0,-81-3 160 15,80 5-32-15,-80-5-128 0,78 7 192 0,-78-7-64 16,80 6-128-16,-80-6 128 0,84 8-128 0,-84-8 128 15,84 5-128-15,-84-5 0 0,0 0 144 0,115 18-144 16,-115-18 0-16,0 0 0 0,109 14 0 0,-109-14 0 16,0 0 0-16,91 12 0 0,-91-12 0 0,0 0 0 15,85 12 0-15,-85-12 0 0,0 0 0 0,86 11 0 0,-86-11 0 0,0 0 0 16,92 7 0-16,-92-7 0 0,0 0 0 0,101-7 0 16,-101 7 0-16,0 0 128 0,89-14-128 0,-89 14 0 15,0 0 0-15,75-23 0 0,-75 23 0 0,0 0 0 16,61-35 0-16,-61 35 0 0,35-26 0 0,-18 14 0 15,2-4 0-15,2 1 0 0,-21 15 0 0,44-35 0 16,-44 35 0-16,45-37 0 0,-45 37 0 0,52-38 0 16,-52 38 0-16,49-37 128 0,-49 37-128 0,44-31 0 15,-44 31 0-15,0 0 0 0,49-38-192 0,-39 27 64 16,2-1 0-16,-3 3 0 0,0 4 128 0,-1-4 0 16,1 1 0-16,0-1 0 0,5 4 0 0,-14 5 0 0,0 0 0 0,40-26 0 15,-40 26 0-15,0 0 0 0,35-30 0 0,-27 21 0 16,3-1 0-16,-2-2 0 15,-1-1 0-15,1 3 128 0,-2-2-128 0,2 1 0 16,-1-1 0-16,1 0 0 0,0-2 0 0,1 0 0 16,-1 0 0-16,0-2 0 0,-1 6 0 0,1-6 0 15,0 2 0-15,-6 0 0 0,3-3 0 0,-5 3 0 16,1-2 0-16,-4 3 0 0,1-1 0 0,-6 1 0 0,0-1 0 0,-2 2 0 16,0 2 0-16,-3 1 0 15,-2-3 160-15,0 3-160 0,2-1 176 0,-2-2-176 0,2-1 192 16,0 3-192-16,1 1 128 0,-5-3-128 0,2-2 0 0,1 2 0 0,-1-2 0 15,-4 0 0-15,1-3 0 0,-6 3 0 0,6-2 0 0,-8 2 0 16,1-3 0-16,-1-1 0 16,3 4 128-16,-1 0-128 0,1-3 0 0,-5 3 0 0,5-2 0 0,-4 2 0 15,-1 0 0-15,5 1 0 0,-4-3 0 0,0 2 0 16,-4 2 0-16,2 1 0 0,-3-1 0 0,-1-2 0 16,3 5 0-16,-8 1 0 0,2-1 0 15,0 0 0-15,-3 4 0 0,-2-4 0 16,0 6 0-16,-4 1 0 0,-1 2 0 0,-4 2 0 15,2 1 0-15,2 3 0 0,-4 2 0 0,0-2 0 0,-3 6 0 0,-2-7 0 0,2 7 0 0,-1 0 0 16,-2-1 0-16,-3 3 0 0,-1-2 0 0,-2-3 0 16,3-1 0-16,-3 1 0 0,4 0 0 0,-2 1 0 15,-1-1 0-15,1 3 0 16,2-3 0-16,-4 0 0 0,0-1 0 0,-2-4 0 0,0-3 0 0,2-1 0 16,4 0 0-16,3-1 0 15,3-3 0-15,6 1 0 0,-4-6 0 0,5 4 0 16,-3 1 0-16,2 3 0 0,0-3 0 0,-6 1 0 0,1 1 0 15,-8-2 0-15,1 4 0 0,-4 0 0 16,0 0-160-16,0 4 160 0,2 1 0 0,1 0 0 0,1-1 0 0,1 1 0 0,2-1 0 0,-4 1 0 16,1-2 0-1,-10-3 0-15,5 4-160 0,1-3 160 0,0 3 0 0,-5 5-144 16,3-1-32-16,-3 3 0 0,1 4 0 0,2-1 0 16,-1 0 176-16,-1-1-128 0,4 0 128 0,-1 1-128 15,4 4 128-15,2-1 144 0,8 4-16 16,-5 2-128-16,5 3 144 0,2 2-144 0,-3 1 0 0,2 3 144 0,2-1-304 0,-7 0-64 0,-4-1-16 0,2-4-17904 31</inkml:trace>
  <inkml:trace contextRef="#ctx0" brushRef="#br0" timeOffset="162627.29">20193 7864 18431 0,'-9'9'1632'0,"4"-6"-1312"0,0-3-320 0,3 4 0 0,2-2 256 0,-2-2 0 31,-7 7-16-31,-3-1 0 0,-2 7-496 0,-3-1-112 0,-1-2-16 0,4-3 0 31,0-1-528-31,2-3-112 0,4-3-32 0,-1-3 0 0,0 3 1056 0,4-6 144 0,-4 3 64 0,2-2 16 16,0 1 912-16,0-1 176 0,2-2 32 0,-4 2 16 15,4 1-160-15,-4 4-48 0,2-2 0 0,-3-1 0 16,3 3-480-16,-3 0-96 0,-4 0-32 0,5 5 0 0,-5-1-304 0,3 1-64 0,1 4-16 16,-2-1 0-16,3 1-160 0,0 0-272 0,4 3 64 0,-4 2 16 15,4 0-176-15,-2-2-16 0,2 2-16 16,0 3 0-16,0 1 176 0,1 3 32 0,-3-4 16 0,2-1 0 15,0 1 176-15,1 1 0 0,2-1 0 0,-1 0 0 32,-2 1 432-32,5-1 160 0,0 4 48 0,0-2 0 0,0-19 320 0,8 40 64 0,-6-22 0 0,2 3 16 31,-4-21-448-31,8 40-80 0,-8-40-32 0,0 0 0 16,18 54-320-16,-18-54-160 0,0 0 160 0,19 52-160 0,-19-52 224 15,0 0-48-15,0 0-16 0,38 49 0 0,-38-49 160 0,0 0 16 16,0 0 16-16,53 49 0 0,-53-49 32 0,0 0 0 15,0 0 0-15,0 0 0 0,62 52 64 0,-62-52 32 16,0 0 0-16,0 0 0 0,44 52 0 0,-44-52 0 16,0 0 0-16,0 0 0 0,0 0-176 0,49 59-48 15,-49-59 0-15,0 0 0 0,0 0-128 0,0 0-128 16,48 56 144-16,-48-56-144 0,0 0 0 0,0 0 0 0,0 0 0 0,56 61 0 16,-56-61 0-16,0 0 0 0,0 0 0 0,0 0 0 15,72 42 160-15,-72-42-160 0,0 0 160 0,0 0-160 16,0 0 208-16,71 35-48 0,-71-35-16 0,0 0 0 15,0 0 0-15,0 0 0 0,65 47 0 0,-65-47 0 16,0 0-144-16,0 0 160 0,0 0-160 0,66 45 160 16,-66-45-160-16,0 0 0 0,0 0 0 0,63 43 128 15,-63-43-128-15,0 0 0 0,0 0 0 0,83 37 0 16,-83-37 0-16,0 0 0 0,0 0 0 0,89 24 0 0,-89-24 0 16,0 0 0-16,0 0 0 0,85 11 0 0,-85-11 0 0,0 0 0 15,0 0 0-15,0 0 0 16,86 21 0-16,-86-21 0 0,0 0 144 0,0 0-144 0,0 0 128 0,90 19-128 15,-90-19 128-15,0 0-128 0,74 7 0 0,-74-7 0 16,0 0 0-16,83 0 128 16,-83 0-128-16,0 0 0 0,89-4 0 0,-89 4 0 15,0 0 0-15,80-3 0 0,-80 3 0 0,0 0 0 0,72-2 0 0,-72 2 0 16,0 0 0-16,68-3 0 0,-68 3 0 0,0 0 0 16,75-13 0-16,-75 13 0 0,0 0 0 0,76-8 0 15,-76 8 0-15,0 0 0 0,0 0 784 0,89 3 192 0,-89-3 48 0,0 0 0 31,0 0-1648-31,75 12-320 0,-75-12-64 0,0 0-16 0,0 0 832 0,84 20 192 0,-84-20 0 0,0 0 0 16,71 12 0-16,-71-12 0 0,0 0 0 0,82 3 0 16,-82-3 0-16,0 0 0 0,75-7 0 0,-75 7 0 15,0 0 0-15,66-8-144 0,-66 8 144 0,0 0 0 16,0 0 0-16,72-2 0 0,-72 2 0 0,0 0 0 16,0 0 0-16,0 0 0 0,80 10 0 0,-80-10 0 15,0 0 0-15,0 0 0 16,0 0 0-16,91 18 128 0,-91-18-128 0,0 0 0 0,0 0 0 0,92 3 0 15,-92-3 0-15,0 0 0 0,71 5 0 0,-71-5 0 16,0 0 0-16,0 0 0 0,79 0 0 0,-79 0 0 16,0 0 0-16,0 0 0 0,71 13 0 0,-71-13 0 0,0 0 0 0,0 0 0 15,0 0 0-15,79 10 128 0,-79-10-128 0,0 0 0 16,0 0 0-16,0 0 0 16,76 9 0-16,-76-9 0 0,0 0 0 0,0 0 0 0,70-9 0 0,-70 9 0 15,0 0 0-15,0 0 0 0,75-9 0 0,-75 9 0 0,0 0 0 16,0 0 0-16,71 0 0 0,-71 0 0 0,0 0 0 0,0 0 0 15,0 0 0-15,80 16 0 16,-80-16 0-16,0 0 0 0,0 0 0 0,0 0 0 16,88 14 0-16,-88-14 0 0,0 0 0 0,0 0 0 0,0 0 0 0,78 12 0 15,-78-12 0-15,0 0 0 0,0 0 0 0,0 0 0 16,84 11 0-16,-84-11 0 0,0 0 0 0,0 0 0 16,82 5 0-16,-82-5 0 0,0 0 0 0,64-5 0 15,-64 5 0-15,0 0 0 16,0 0 0-16,80-9 0 0,-80 9 0 0,0 0 0 0,0 0 0 0,75 3 0 0,-75-3 0 15,0 0 0-15,0 0 0 0,0 0 0 16,79 18 0-16,-79-18 0 0,0 0 0 0,0 0 0 0,0 0 0 0,71 5 0 16,-71-5 0-16,0 0 0 15,0 0 0-15,0 0 0 16,68 4 0-16,-68-4 0 0,0 0 0 0,0 0 0 0,70-4 0 0,-70 4 0 0,0 0 0 0,71-12 0 16,-71 12 0-16,56-14 128 15,-56 14-128-15,57-19 0 0,-57 19 0 0,58-21 0 16,-58 21 0-16,61-26 0 0,-61 26 0 15,57-23 0-15,-57 23 0 0,58-21 0 0,-58 21 0 16,0 0 0-16,75-28 0 0,-75 28 0 0,0 0 0 16,77-21 0-16,-77 21 0 0,0 0 0 0,76-17 0 0,-76 17 0 15,0 0 0-15,72-14 0 0,-72 14 0 0,0 0 0 16,62-17 0-16,-62 17 0 0,0 0 0 0,0 0 0 16,61-23 0-16,-61 23 0 0,0 0 0 0,32-21 0 15,-24 12 0-15,-2 1 0 0,1 1-128 0,-2-5 128 16,-2 3 0-16,3-3 0 0,2-2 0 0,-2 2-128 15,0-4 128-15,1 0 0 0,6-1 0 0,-5-1 0 16,1-1 160-16,3 2-32 0,-1-1-128 0,1-3 192 16,0 2-192-16,2-2 128 0,-3 4-128 0,1-2 0 0,0-2 0 15,-2 2 0-15,3-2 0 0,-5-2 0 0,-2 6 0 0,-1-4 0 16,-2 2 0-16,1 1 0 0,-4 1 0 0,0-1 0 16,0 1 0-16,-4 0 0 0,1-1 0 0,1 1 0 15,-1 1 0-15,-3-1 0 0,-1 1 0 0,2-1 0 16,0 1 0-16,0 0 0 0,1-1 0 0,-1 3 128 15,1-4-128-15,1 5 0 0,1-5 0 0,-1 4 128 16,3-3-128-16,0-1 0 0,-4 1 0 0,1 0 128 16,1-1-128-16,-1 1 0 0,1-1 0 0,-2 4 0 15,-4 0 0-15,2-1 0 0,-2 1 0 0,-1 0 0 0,0 5 0 16,-3-3 0-16,2 3 0 0,1 1 0 16,-3-3 0-16,-2-1 0 0,0 3 0 0,2 0 0 0,-1 1 128 0,-1-1-128 15,2 0 0-15,-2-1 0 16,4-2 0-16,-2-2 0 0,3 0 0 0,0-2 0 0,1-3 0 0,2 2 0 15,-6-4 0-15,3 3 0 0,-1-4 0 16,1 2 0-16,-3 0 0 0,-2-3 0 0,0 2 0 16,-2-2 0-16,2 1 0 0,-3 1 0 0,-2 2 0 0,1 1 0 15,1 1 0-15,0 3 0 0,-6 2 0 0,2-2 0 16,-5 2 0-16,3 3 0 0,-3 0 0 0,-2 4 0 0,0-4 0 16,0 4 0-16,-1-2 0 0,1 2 0 0,-2 0 0 0,2-2 0 15,2 1-128-15,-5-2 128 0,5 2-144 0,-6-2 144 16,1 4-208-16,-2-4 80 0,0 2 128 0,-2 1-192 15,0-2 192-15,-1 2-192 0,-1 0 192 0,0 1 0 16,1 1 0-16,-4 1 0 0,1-1 0 0,-6 3 0 16,2 3 0-16,-1-3 0 15,-1 2 0-15,1-2 0 0,2 3 0 0,0-3 0 0,2-3 0 0,0 3 0 16,2 0 0-16,-2-2 0 0,0-1 0 0,0 3 0 0,1 0 0 0,3 0 0 16,-3 0-192-16,3 3 32 0,-6-1 16 0,2-2 0 15,3 0 144-15,-3 3-192 16,2-3 192-16,1 0-192 0,2 0 192 0,-5 0 0 15,0 4-144-15,0-4 144 0,-2 1 0 0,-1 3 0 0,3 1 0 0,-2 2 0 16,-2-2 0-16,4 1 0 0,-3 2 0 0,3-1 0 16,1-2 0-16,-1 4-144 0,4-4 144 15,-4 4 0-15,1-4-256 0,1 2 48 0,1-1 16 0,1-1 0 16,-3 2-160-16,3-6-32 0,1 3 0 0,0-1 0 31,-2 3-16-31,-1-1-16 0,2 0 0 0,-3 2 0 0,3-2 128 0,-3 4 32 0,-6 0 0 0,1-1 0 16,4 5 384-16,-3-3 96 0,3-1 16 0,0 3 0 0,1-3 48 0,-1-1 16 15,0 1 0-15,0-4 0 0,2 4-304 0,-2-4 0 16,0 2-176-16,-1 0 176 16,-2-3-368-16,-4 1 48 0,-2 4 0 0,-5-6 0 15,-3 6-96-15,-4 0-16 0,-6 3 0 16,-8 3 0-16,-5 1 176 0,-9 3 16 0,-3 11 16 0,-6 6 0 16,-8 17-176-16,-11 4-48 0</inkml:trace>
  <inkml:trace contextRef="#ctx0" brushRef="#br0" timeOffset="165072.81">6008 7807 18431 0,'-9'-6'1632'0,"6"3"-1312"0,1 1-320 0,4-1 0 0,1 3 208 0,1-4-16 16,1-4-16-16,-3-6 0 0,5-4-1616 0,-2 1-320 0,-2-2-64 0,-1 3-16 16,-2 2 688-16,-5 4 128 0,0 3 16 0,-7-2 16 15,-2 7 1504 1,-4-1 288-16,-1 3 64 0,-2 5 16 0,-2 4 976 0,-6 3 192 15,-3 5 32-15,1 6 16 16,-2 3-416-16,0 5-80 0,0 1 0 0,0 6-16 0,3 2-608 0,4-3-112 16,2 3-32-16,3-2 0 0,3 2-672 0,4-5-160 15,6-4 0-15,-1 1 0 0,9-3-240 0,-4-1-32 16,8 2-16-16,-1-4 0 16,4 0-192-16,0-3-32 0,2 3-16 0,0-4 0 0,-2 4 272 0,0-3 48 15,1 3 16-15,-4-3 0 0,3 0 192 0,-4-3 0 16,1-2 0-16,-3 1 0 0,1 2 0 0,-2 2 0 15,0-1 0-15,0-1 0 0,-2 5 512 0,2-3 32 16,2-1 16-16,0-1 0 0,3 0-256 0,2-2-48 16,4-1-16-16,1-1 0 0,-12-17-240 0,0 0 0 0,43 49 0 0,-43-49 0 15,0 0 0-15,0 0 0 0,91 49 0 0,-91-49 144 16,0 0 224-16,78 26 32 0,-78-26 16 16,0 0 0-16,96 26 80 0,-96-26 16 0,0 0 0 0,93 23 0 15,-93-23 32-15,0 0 16 0,106 22 0 0,-106-22 0 16,0 0-80-16,110 18-16 0,-110-18 0 0,0 0 0 15,106 26-160-15,-106-26-48 0,0 0 0 0,106 30 0 16,-106-30-256-16,0 0 0 0,115 27 0 0,-115-27 0 0,79 13 0 0,-79-13 0 16,83 13 0-16,-83-13 0 0,98 13 192 0,-98-13-64 15,101 5 0-15,-101-5-128 0,92 0 144 0,-92 0-144 16,94-4 0-16,-94 4 144 0,93-5-144 16,-93 5 0-16,94 0 0 0,-94 0 0 0,96 5 0 0,-96-5 128 15,92 9-128-15,-92-9 0 0,92 16 128 0,-92-16-128 16,86 14 128-16,-86-14-128 0,82 8 192 0,-82-8-32 15,83 6-16-15,-83-6 0 0,91 8-144 0,-91-8 192 16,96 6-192-16,-96-6 192 0,101 8-192 0,-101-8 0 16,106 7 0-16,-106-7 0 0,93 2 0 0,-93-2 0 15,83-5 0-15,-83 5-176 0,72-9-32 0,-72 9-16 0,73-12 0 0,-73 12 0 16,73-18 16-16,-73 18 0 0,75-19 0 0,-75 19 0 16,78-22 208-16,-78 22 0 0,84-30 0 0,-84 30 0 15,84-26 0-15,-84 26 0 0,80-28 0 0,-80 28 0 16,78-30 176-16,-78 30-176 0,75-22 160 0,-75 22-160 15,75-23 0-15,-75 23 0 0,75-26 0 0,-75 26 0 16,72-30-384-16,-72 30 16 0,78-31 16 0,-78 31 0 16,80-31 160-16,-80 31 16 0,79-39 16 0,-79 39 0 15,67-45 160-15,-37 24 0 0,-4-7 0 0,-1 2 0 0,-4 0 0 16,-6-2-288-16,-1-1 48 0,-9 3 16 0,1-1 32 0,-8 1 16 16,-2 4 0-1,-1-4 0-15,-9-2 176 0,2-2 0 0,-5-1 0 0,-1-1 0 0,-4-3 0 0,-1 1 144 16,-2-1-144-16,1 2 0 0,-4 0 320 15,0 0-32-15,-3-1-16 0,0 3 0 0,-4 3-80 0,0-1 0 16,-5-3-16-16,-6 3 0 0,3 1-176 0,-6 2 0 16,0 0 0-16,-6 3 0 0,-3 5 0 0,-3 1 0 15,-2 3 144-15,-10 0-144 16,-2-1 304-16,-1-3-16 0,-5 4 0 0,6-3 0 0,6 3 112 0,-3-4 32 16,-1-4 0-16,-4 1 0 0,-1-2-256 0,-7 1-48 0,-6-1-128 15,0-3 192-15,1-6-192 0,-3-2-192 16,1-5 48-16,-7-1 0 0,-2 0 144 0,-9 2-192 15,0-2 192-15,0 3-192 0,2 8-80 0,-10 2-32 16,-9 12 0-16,-6 8 0 16,2 5-656-16,-3 18-128 0,2 17-16 0,-9 17-8880 15,-4 11-1760-15</inkml:trace>
  <inkml:trace contextRef="#ctx0" brushRef="#br0" timeOffset="166792.79">25976 7855 1839 0,'-55'4'160'0,"18"-4"-160"0,2 0 0 0,16 0 0 16,10 3 4992-16,6-3 960 0,-2 0 192 0,-13 2 32 16,-3-2-4576-16,-10 0-896 0,1 4-192 15,2-4-48-15,-3 5-464 0,1 2 0 0,2 2 0 0,2 1 0 16,-3 4 496-16,3 3 0 0,3 4 0 0,0 2 0 15,1 3 144-15,-3-3 48 0,6 3 0 0,5-4 0 16,0 3 16-16,4-1 16 0,4 1 0 0,3-3 0 16,5 4-272-16,-2-26-64 15,14 44-16-15,-14-44 0 0,0 0-368 0,31 59 0 16,-31-59 0-16,0 0 0 0,38 65 0 0,-38-65 0 0,28 50 0 0,-28-50 0 16,32 58 384-16,-32-58 16 0,38 57 0 0,-38-57 0 0,44 56 160 15,-44-56 16-15,50 57 16 0,-50-57 0 0,56 63-272 0,-56-63-64 16,57 61-16-16,-57-61 0 15,51 61 624-15,-51-61 128 0,56 57 32 0,-56-57 0 16,54 60-1584-16,-54-60-304 0,64 59-64 16,-64-59-16-16,75 50 944 0,-75-50 192 0,80 58 48 0,-80-58 0 0,79 48 16 0,-79-48 16 15,76 42 0-15,-76-42 0 16,79 33-96-16,-79-33-32 0,83 30 0 0,-83-30 0 0,81 26-144 0,-81-26 160 16,87 19-160-16,-87-19 160 0,102 12-160 0,-102-12 0 0,102 4 0 0,-102-4 0 31,101-7 0-31,-101 7 0 0,97-14 0 0,-97 14 0 0,101-17 0 0,-101 17 0 0,98-20 0 0,-98 20 0 31,103-17 0-31,-103 17 0 0,108-17 0 0,-108 17 0 0,106-21 0 0,-106 21 0 16,92-23 0-16,-92 23 0 0,86-17 0 0,-86 17 0 0,80-13 0 0,-80 13 0 15,75-5 0-15,-75 5 0 16,0 0 0-16,104 5 0 0,-104-5 0 0,0 0 0 0,101 13 0 0,-101-13 0 0,68 12 0 0,-68-12 0 16,0 0 0-16,100 10 0 15,-100-10 0-15,0 0 0 0,97 0 0 0,-97 0 0 16,0 0 0-16,94-5 0 0,-94 5 0 0,0 0 0 0,93-5 0 0,-93 5 0 31,0 0 0-31,89-9 0 0,-89 9 0 0,0 0 0 16,85-7 0-16,-85 7 0 0,0 0 0 0,84-5 0 15,-84 5 0-15,0 0 0 0,90-4 0 0,-90 4 0 16,0 0 0-16,89-15 0 0,-89 15 0 0,0 0 0 16,79-26 0-16,-79 26 0 0,0 0 0 0,52-33-144 15,-52 33 144-15,0 0-160 0,35-37 160 0,-35 37-128 0,22-26 128 16,-22 26-128-16,21-31 128 0,-7 10 0 15,-2-2 160-15,8 0-160 0,-3 1 176 0,0-8-176 0,6 4 192 0,0-5-192 16,1 5 144-16,1-2-144 0,-25 28 0 0,47-49 144 16,-28 24-144-16,-19 25 0 0,47-48 0 0,-28 25 0 15,-19 23 0-15,47-43 0 0,-47 43 0 0,40-46 0 16,-40 46 0-16,35-43 0 0,-35 43 0 0,23-40 0 16,-11 19 0-16,-3-2 0 0,-4 4 0 0,-2-2 0 15,2 4 0-15,-3-1 0 0,2-1 0 0,-1-2 0 0,1 4 128 16,-3-4-128-16,3 2 128 0,-4-2-128 0,0 2 128 15,-4-2-128-15,3-2 0 0,-3 2 128 16,4-1-128-16,-3 2 0 0,1-1 0 0,2-1 0 0,0-1 0 0,0-1 128 16,2-4-128-16,-2 2 0 15,0 0 0-15,-2-2 0 0,0-2 0 0,0 1 0 0,-5 1 0 0,1-4 0 16,2-2 0-16,-5 2 0 0,-3 1 128 16,2 1-128-16,-6-1 0 0,0 1 128 0,-5 4 0 0,-1-2-128 15,-1 7 192-15,-3-1-64 0,2-1-128 0,-1 2 160 16,-4 2-160-16,2-2 160 0,5 2-160 0,-6-2 128 0,2-2-128 0,0 1 128 15,-4-3-128-15,2 1 0 16,-7-2 0-16,-3-4 0 0,1 8 0 0,-3-5 0 0,-2 7 0 0,-3-5 0 16,-4 1 0-16,-5-2 0 0,-3-2 0 0,-2 2 0 15,-1 3 0-15,-4 2 0 0,1 2 0 0,0-2 0 16,-3 4 0-16,0-1 0 0,-7 4 0 0,-4 6 0 16,-7 4 0-16,-8 4 0 0,-6 4 0 0,-6 4 0 15,-2 1-160-15,-9 5 160 0,-7-2 0 16,-4 7-144-16,2-1 144 0,-8-3-128 0,5 3 128 0,-2-2-128 15,2-4-288-15,8 5-48 0,9-3-16 0,2 7-18032 16</inkml:trace>
  <inkml:trace contextRef="#ctx0" brushRef="#br0" timeOffset="168240.37">4452 11431 20271 0,'-28'23'1792'0,"2"-6"-1424"0,12-8-368 0,10-6 0 16,-1 3 1184-16,-7 1 160 0,-11 8 48 0,-17 11 0 16,-3 4-320-16,3-2-64 0,5-7-16 0,5-7 0 15,8-2-992-15,2-3-288 0,-2-4-16 0,3-2 0 16,-1-1-320-1,3-2-64-15,0 4-16 0,-1 1 0 0,4 4 432 0,-3-1 80 0,-1 1 0 0,4 3 16 16,-1 0 176-16,-1 2 256 0,4 0-64 0,-2 4-16 0,5-1 48 0,-3 6 16 16,3-2 0-16,4 1 0 15,-4 4 16-15,4-3 0 0,2 0 0 0,-1-1 0 16,2-1-64-16,2 0-16 0,0 2 0 0,2-1 0 0,2 4-176 0,-1 2 128 16,2-2-128-16,1 4 128 0,1-2 112 15,-1 5 16-15,3-2 0 0,2 1 0 0,-1 4 352 0,2 3 80 16,2 1 16-16,0-2 0 0,4-1-48 0,3 3 0 0,-2 0 0 0,3 0 0 15,4-2-208-15,4-1-32 0,1-8-16 0,-31-29 0 16,70 54-272-16,-70-54-128 16,72 44 0-16,-72-44 128 0,69 31-128 0,-69-31 0 0,0 0 0 0,101 38 0 15,-101-38 0-15,74 23 128 0,-74-23-128 0,0 0 128 16,108 40 128-16,-108-40 32 16,83 32 0-16,-83-32 0 0,86 38 96 0,-86-38 0 0,95 36 16 0,-95-36 0 15,93 40-176-15,-93-40-32 16,97 35-16-16,-97-35 0 0,95 18-176 0,-95-18 0 0,109 3 0 0,-109-3 0 15,124-21 0-15,-124 21 0 16,132-35-128-16,-132 35 128 0,122-41-160 0,-122 41 160 16,107-49-208-16,-107 49 80 0,97-56 128 0,-97 56-128 0,87-54 128 0,-87 54-128 0,89-57 128 0,-89 57 0 15,87-65 0-15,-87 65 0 16,89-68 0-16,-45 30 0 0,-2-6 0 0,-4 3 0 16,-3-6 0-16,-2-2 0 0,0 5 0 0,-7-4 128 0,2-1-128 15,-2 0 0-15,0 2 0 0,-6 2 0 16,1 1 0-16,-4 1 0 0,0-6-144 0,-3 0 144 15,0 4 0-15,-2-2 0 0,1-2 0 0,-3 0 0 0,-5 6 0 16,-1 1 0-16,-4 0 0 0,-5 6 0 16,-2 4 0-16,-4 6 0 0,-5 3 176 0,-3 3-176 0,-3 2 400 0,-8 4-16 15,2 2 0-15,-7 3 0 0,-1-1 48 16,-1 1 0-16,4 0 0 0,-7 1 0 16,0 2-272-16,-4-1-160 0,1-1 192 0,-10-3-192 0,-1-1 0 15,-1 0 0-15,-3-2 0 0,-1 0 0 0,0 5 0 16,-4-3 0-16,0 7 0 0,-3 0 0 0,-4 1 0 0,-5 4 0 15,-5 0 0-15,-3 0 0 0,2 4 0 0,-2-3 0 16,-1 6 0-16,-3-5 0 0,2 7 0 0,-8-6 0 16,-4-3 0-16,1-3 0 0,9 3 0 0,-6-2 0 15,3 2 0-15,-1 2 0 0,0 1 0 0,-4 3-192 16,-3-3 192-16,6 2-192 16,8 7-672-16,6 8-128 0,10 6-32 0,12 9-16096 0</inkml:trace>
  <inkml:trace contextRef="#ctx0" brushRef="#br0" timeOffset="177191.56">31530 7383 12895 0,'-16'-5'1152'0,"6"2"-928"16,1 1-224-16,6-2 0 0,-1 4 128 0,-5-3 0 15,-8-2-128-15,-11-4 192 16,-7 0-816-16,-5 1-160 0,0 2-48 0,0 6 0 0,2 0 384 0,1 6 80 0,4-1 16 0,2 4 0 16,4-1 1280-16,5 4 256 15,3 1 48-15,1-3 16 0,3 4 624 0,1-2 128 0,3 2 32 0,-6-2 0 16,-1 2-816-16,-3 0-144 0,-1 4-48 0,-1-6 0 15,-7 5-640-15,3 4-144 0,-5-2-32 0,-1 4 0 16,2-2 224-16,-4 5 32 0,2 0 16 0,3 2 0 16,-1-2 1120-16,1 5 208 0,4-4 48 15,0-1 16-15,1 2-1872 0,1 1-192 0,1 1-128 0,1-2-16 16,3-2 336-16,-1 2 192 0,5 1-32 16,-1-3 0-16,2 1-160 0,4-1 0 15,1-4 0-15,2 4 0 0,7-26 0 0,0 0 0 0,-2 72 0 0,2-72 0 0,0 0 192 0,11 78 16 16,-11-78 0-1,0 0 0-15,26 80 176 0,-26-80 16 0,0 0 16 0,38 79 0 0,-38-79 32 0,0 0 16 16,54 68 0-16,-54-68 0 0,0 0-160 0,70 73-48 16,-70-73 0-16,0 0 0 15,80 80-80-15,-80-80-32 0,61 57 0 0,-61-57 0 0,68 70 48 0,-68-70 0 16,73 68 0-16,-73-68 0 0,73 70-32 0,-73-70 0 16,74 62 0-16,-74-62 0 0,66 56 48 0,-66-56 16 15,68 51 0-15,-68-51 0 0,69 34-64 0,-69-34-16 0,72 27 0 0,-72-27 0 16,70 13-16-16,-70-13-128 0,73 9 192 0,-73-9-64 15,80 4-128-15,-80-4 0 16,78 0 0-16,-78 0 128 0,86 0-128 0,-86 0 0 0,83-6 144 0,-44-1-144 16,6 2 0-16,-1-3 0 0,-1-3 0 0,-1-1 128 15,0-2-128-15,3-2 0 16,-5-3 0-16,0-2 0 0,0-1 0 0,-1-1 0 16,1 2 0-16,-5-5 0 0,-1 3 0 0,0 1 0 15,-1-1 0-15,-2-1 0 0,-3 8 0 0,2-5 0 0,-3 0 0 0,3-1 0 16,-4-1 0-16,-3 0 0 15,-2 2 0-15,-2-1 0 0,2 1 0 0,-7-2 0 0,-4 4 0 0,-1-2 0 0,1 0 0 0,-3 2 0 16,0 2 0 0,-3-4 0-16,1-2 128 0,-5 0-128 0,0 1 128 0,0-8-128 0,-5-1 144 15,1-1-144-15,-4-2 192 16,-1-3-192-16,0-1 0 0,-3-6 0 0,-2-5 0 0,2 1 0 16,1-6 0-16,-2-2 0 0,4-2 0 15,0-3 0-15,0 4 0 0,-3-9 0 16,0-9 0-16,-7 0 0 0,-7 0 0 0,-14 4 0 0,-9 8-160 0,-17 7 160 31,-15 11-704-31,-14 10-32 0,-12 9 0 0,-11 9 0 16,-11 11-560-16,-7 6-112 0,-5 0-32 0,5 4-14608 0</inkml:trace>
  <inkml:trace contextRef="#ctx0" brushRef="#br0" timeOffset="-181261.58">17413 7706 3679 0,'-3'-9'320'0,"1"4"-320"16,2 1 0-16,0 4 0 0,0 0 432 0,-3-2 16 0,1-1 0 0,-2-6 0 15,-4 1-320-15,1 2-128 0,-2 1 0 0,0 2 128 16,2-1-128-16,-1 4 160 15,-1 0-160-15,0 0 160 0,4 0 480 0,1 0 80 0,4 0 32 0,0 0 0 16,0 0 976-16,4 0 192 16,1 0 32-16,4 0 16 0,1 4-592 0,2-1-112 0,-3 2-32 0,2 4 0 15,-1 0-656-15,-1 5-128 0,1 3-16 0,-6 4-16 16,1-2-416-16,-5 2 0 0,0 2 0 0,-5-1 0 16,-2 1 0-16,0 3-144 0,-5 4 144 0,-1-2 0 15,1 1 0-15,-3-1 0 0,-3 7 192 0,1-4-48 0,-1 4 768 0,4 0 160 16,-3 5 16-16,5 0 16 0,3 2 176 0,6 0 16 15,1-2 16-15,5 7 0 16,4-2-352-16,2 2-64 0,3-2 0 0,2 2-16 0,-2-1-688 0,0-3-192 16,-1 2 0-16,-4 3 128 0,0-3-128 0,0 2-160 0,-2 2 160 0,-5-1-208 15,0 1 16-15,-5 3 0 16,-4-3 0-16,0 3 0 0,1-1 192 0,-6-2 0 0,2-2 0 0,-2 1 0 16,0-2 400-16,1-3 32 15,1 4 0-15,7-5 0 0,0 5 96 0,-2-3 32 16,5 1 0-16,2-1 0 0,5-1-288 0,-5-3-48 15,6 5-16-15,-3-5 0 0,-1-5-208 0,0 4 0 16,-2-8 0-16,-4 6 0 0,1-3-192 0,-3 1 192 0,1-3-192 0,-4 1 192 16,1 0-208-16,-5-4 64 15,1 8 16-15,2-2 0 0,-4 0 128 0,2 3 0 16,-2-1 0-16,0 6 128 0,2 1 48 0,-1-3 16 16,3 3 0-16,1-1 0 0,1 3 48 0,-1-3 16 0,0 1 0 15,4-1 0-15,3-3-32 0,4 1 0 16,-2-3 0-16,2-2 0 0,1-1-224 0,1 2 0 15,-3 1 0-15,3-1 0 0,-4-2 0 0,0 3 0 16,0-2 0-16,0 3 0 0,-4-3 0 0,1-1 0 16,1 2 0-16,-5-2 0 0,2 3 0 0,0-2 0 0,-4 5 0 0,0 2 0 15,-5 6 0-15,0 0 0 0,-1 3 0 0,1-3 0 16,0 3 0-16,-2-3 0 0,6-1 0 0,1-4 0 16,0-4 0-16,4-2 176 0,2-5-176 0,3 2 160 15,-4-3-32-15,4-3 0 0,4 3 0 0,-4-1 0 16,0-7-128-16,3-1 0 0,2-4 0 0,-1-1 0 15,1-1 0-15,0-5 0 0,2-1 0 0,0-3 0 16,0 1 0-16,-2 0 128 0,4-1-128 0,-4 1 0 16,0 0 0-16,2-6 0 0,-1 3 0 0,-1-3 0 0,2 2 0 15,-4 1 0-15,3-3 0 0,-1 0 0 0,4 3 0 0,-4-3 0 16,3 2 0-16,-8-5 128 0,0 0 64 0,0 0 0 16,0 0 0-16,88 13 0 0,-88-13-192 0,0 0 160 15,101-16-160-15,-101 16 160 0,75-19-160 0,-75 19 0 16,0 0 0-16,97-26 0 0,-97 26 0 0,0 0 0 15,93-13 0-15,-93 13 0 0,0 0 0 0,97-8 0 16,-97 8 0-16,0 0 0 0,105-18 0 0,-105 18 0 16,80-17 0-16,-80 17 0 0,83-14 0 0,-83 14 0 15,0 0 0-15,110-17 0 0,-110 17 0 0,0 0 0 16,98-6 0-16,-98 6 0 0,0 0 0 0,101-8 0 0,-101 8 0 0,0 0 0 16,124-13 0-16,-124 13 0 15,83-5 0-15,-83 5 128 0,91-3-128 0,-91 3 0 16,87 8 0-16,-87-8 0 0,0 0 0 0,113 18 0 15,-113-18 128-15,0 0-128 0,103 24 0 0,-103-24 160 0,0 0-160 0,115 11 160 16,-115-11-160-16,0 0 128 0,127-6-128 0,-127 6 128 16,101-8-128-16,-101 8 0 0,98-9 0 0,-98 9 128 15,96-3-128-15,-96 3 0 0,0 0 0 0,122 0 0 16,-122 0 0-16,0 0 0 0,113 3 0 0,-113-3 0 16,0 0 0-16,119 9 0 0,-119-9 0 0,85 5 0 15,-85-5 0-15,96 0 0 0,-96 0 0 0,97-2 0 0,-97 2 0 16,98-7 0-16,-98 7 0 0,91-8 0 0,-91 8 0 0,88-9 0 15,-88 9 0-15,86-9 0 0,-86 9 0 0,92 0 0 16,-92 0 0-16,96 0 0 16,-96 0 0-16,94 9 0 0,-94-9 0 0,96 12 0 0,-96-12 0 0,85 17 0 15,-85-17 0-15,82 23 0 16,-82-23 0-16,89 23 0 0,-89-23 0 0,98 21 0 16,-98-21 0-16,106 14 0 0,-106-14 0 0,127 5 0 0,-127-5 0 15,127-2 0-15,-127 2 0 0,119-9 0 16,-119 9 0-16,113-12 0 0,-113 12 0 0,117-17 0 15,-117 17 0-15,125-23 0 0,-125 23 0 0,131-17 0 0,-131 17 0 0,117-9 0 16,-117 9 0-16,99-2 0 0,-99 2 0 0,94 2 0 0,-94-2 0 0,100 0 0 16,-100 0 0-16,111-2 0 15,-111 2 0-15,124-12 0 0,-124 12 0 0,129-21 0 0,-129 21 0 0,122-23 0 16,-122 23 0-16,118-26 0 16,-118 26 0-16,124-17 0 0,-124 17 0 0,124-17 0 0,-124 17 0 15,125-11 0-15,-125 11 0 0,115-5 0 0,-115 5 0 0,108-9 0 0,-108 9 0 16,103-9 128-16,-103 9-128 0,119-12 128 0,-119 12 0 0,136-14-128 31,-136 14 192-31,141-26-64 0,-141 26-128 0,129-26 0 0,-129 26 0 0,120-30 0 0,-120 30 0 16,124-19 0-16,-124 19 0 0,125-14 0 0,-125 14 0 0,132-8 0 15,-132 8 0-15,124-7 0 0,-124 7 0 0,115-9 0 16,-115 9 0-16,120-9 0 16,-120 9 0-16,128-8 0 15,-128 8 0-15,144-2 0 0,-144 2 0 0,141-4 0 0,-141 4 0 0,121 0 0 16,-121 0 0-16,118 0 0 0,-118 0 0 0,117 6 0 15,-117-6 0-15,134 7 0 0,-134-7 0 0,146 1 0 16,-146-1 0-16,136-1 0 0,-136 1 0 0,126-7 0 16,-126 7 0-16,131-6 0 0,-131 6 0 0,132 0 0 0,-132 0 0 0,138 6 0 15,-138-6 0-15,130 3 0 0,-130-3 0 16,124 5 0-16,-124-5 0 0,129 0 0 16,-129 0 0-16,146 4 0 0,-64-8 0 0,-2 4 0 0,1-5 0 15,-81 5 0-15,146-14 0 0,-146 14 0 0,145-17 0 0,-145 17 0 0,150-13 0 0,-76 8 0 16,-74 5 0-1,142-5 0-15,-142 5 0 0,120-3 0 0,-120 3 0 0,113 5 0 0,-113-5 0 0,103 8 0 0,-103-8 0 0,106 16 0 16,-106-16 0-16,122 18 0 0,-122-18 0 0,124 15 0 16,-124-15 0-16,124 7 0 0,-124-7 0 0,118 0 0 31,-118 0 0-31,134 2 0 0,-134-2 0 0,141 3 0 16,-66 1 0-16,-75-4 0 0,142 5 0 0,-142-5 0 15,122 0 0-15,-122 0 0 0,116 9 0 0,-116-9 0 16,117 17 0-16,-117-17 0 0,115 19 0 0,-115-19 0 15,124 25 0-15,-124-25 0 0,110 17 0 0,-110-17 0 16,108 5 128-16,-108-5-128 0,104-5 0 0,-104 5 0 16,119-15 0-16,-119 15 128 0,132-18-128 0,-132 18 0 0,133-19 144 0,-133 19-144 15,111-17 0-15,-111 17 0 0,96-18 0 0,-96 18 128 16,80-9-128-16,-80 9 0 0,78-8 0 0,-78 8 0 16,75 0 0-16,-75 0 0 0,81 0 0 0,-81 0 0 15,85-4 0-15,-85 4 0 0,84-8 0 0,-84 8 0 16,0 0 0-16,101-14 0 0,-101 14 0 0,0 0 0 15,78-18 0-15,-78 18 0 0,0 0 0 0,0 0 0 16,0 0 0-16,89-9 0 0,-89 9 0 0,0 0 0 16,0 0 0-16,0 0 0 0,80 13 0 0,-80-13 0 0,0 0 0 15,0 0 0-15,59 45 0 0,-59-45 0 16,0 0 0-16,40 38 0 0,-40-38 0 0,0 0 0 0,35 37 0 0,-35-37 0 16,0 0 0-16,0 0 0 15,0 0 0-15,0 0 0 0,75 26 0 0,-75-26 0 0,0 0 0 0,0 0 0 16,0 0 0-16,0 0 0 0,73-14 0 0,-73 14 0 15,0 0 0-15,0 0 0 0,0 0 0 0,75-17 0 16,-75 17 0-16,0 0-128 0,0 0-16 0,0 0 0 16,0 0 0-16,0 0 0 0,75-18-48 0,-68 18-16 15,-2 0 0-15,-1 0 0 0,1-5 208 0,-1 2 0 16,1-3 0-16,0 1 0 0,2-2 0 0,0-3 0 16,0-3-128-16,2 1 128 0,1-3 0 0,2-6 0 15,1 0 0-15,1-7 0 0,-2 2 0 0,3-9 0 0,1 4 0 16,2-9 0-16,-1-4-192 0,2-1 48 15,-1-2 16-15,-5-2 0 0,1 0 0 0,2-3 0 16,-2 0 0-16,-4-6 0 0,6 8 128 0,-5-3 0 16,4 6-144-16,3-3 144 0,4-2 0 0,-1-1 0 15,7-1 0-15,2-3 0 0,6-1 0 0,1 1 0 0,5 1 0 16,-6-1 0-16,-1-4 0 0,0-2 0 0,-2-7 0 16,-3 2 0-16,-1-1 0 0,-4 3 0 0,-1 3 0 0,-10-2 0 15,4 8 0-15,-8 3 0 16,2-2 0-16,-3 6 0 0,-2 3 0 0,0-2 0 0,0 0 0 0,-2 0 0 15,-1 1 0-15,1 1 0 0,-2-7 0 0,3 1 128 16,-5 5-128-16,1-1 128 0,0 0-128 0,-2-3 128 16,0 7-128-16,-2-2 0 0,0 1 0 0,1-1 0 15,-3 2 0-15,2 1 0 0,2-1 0 0,-3-2 0 0,-1 4 0 16,3 1-144-16,-3-2 144 0,1 1 0 16,1 3-240-16,-2-4 64 0,-1 0 16 0,5-1 0 15,2 2 160-15,1-6 0 0,3 0 0 0,1-5 0 0,3-2 0 0,2-5 0 16,0-1 0-16,4-4 0 15,0-1 0-15,0 1 0 0,-1-4 0 0,4 8 0 16,-3-4-576-16,-5 3-16 0,1-2-16 0,-4 3 0 16,1 1 16-16,-7 0 0 0,1 7 0 0,1 0 0 0,-4 2 208 0,0 3 64 15,-4 0 0-15,1 2 0 0,1 7 320 0,-3 3-144 16,1 4 144-16,1 5 0 0,-2 2 0 0,1 5 0 16,1-1 0-16,-2 4 0 0,-1 1 0 0,-2 0 0 15,-1 3 0-15,-2 5 0 0,-1-2-192 0,-3 3-16 16,-1 1-16-16,-2 2 0 0,-2 1 32 0,-3 2 16 0,-5-1 0 0,-2 6 0 0,-5 3 496 15,-1 2 80-15,-2 4 32 0,-8 2 0 0,-1 6 96 16,-5 0 32-16,-6 3 0 0,-1 0 0 16,2-6-432-16,-4-5-128 0,-2 2 0 0,-2-5 0 15,4 0 0-15,-1-1-304 0,-1-2 64 0,-3 1 16 16,-4-6 80-16,-5-1 16 0,-3-1 0 0,1-3 0 16,4 1 128-16,-4-3-128 0,-6 1 128 0,-1 2-128 15,-1 1 128-15,-10-2-128 0,1-1 128 0,-3-2-128 0,1 2 128 0,4 2 0 16,-1-3 0-16,3 3 0 0,-6 1 0 0,-2-5 0 0,-3 2 0 15,3 1 0-15,1-4 0 0,5 2 0 16,-1-4 0-16,1-2 0 16,-6 0-368-16,1-2-32 0,-4 2-16 0,0 1 0 15,-1 2-272-15,-4 4-48 0,-7 2-16 0,-7 3 0 16,-2 5 448-16,0 2 96 0,5-2 16 0,-3 4 0 16,-4-1 624-16,0 1 128 0,2 0 16 0,2 1 16 15,0-1 288-15,-4 3 48 0,-7 2 16 0,2 0 0 16,11 2-688-16,-9-2-256 0,3 5 176 0,-5-2-176 15,-10 1 0-15,6-6 0 0,8 11 0 0,-2-6 0 0,-2 6 0 16,-2-6 128-16,2-3-128 0,5 2 0 0,6 1 128 0,-4-3-128 16,-4 3 176-16,3-3-176 0,8 0 256 0,-4-2-48 15,1 2-16-15,-6-5 0 0,0 0 32 0,-3-4 0 16,7 4 0-16,5-2 0 0,1-2-16 0,-4 0 0 16,-6 2 0-16,4-2 0 0,0 1-48 0,1-3-16 15,9 1 0-15,-8-3 0 0,3 3-16 0,0-1-128 16,0-1 192-16,2 1-64 0,5 3-128 0,-11 2 160 15,-5 5-160-15,-3 1 160 0,0-1-160 0,-2 5 0 16,0-1 0-16,-5 6 0 0,-4 1 0 0,9-4 0 0,6 2 0 16,-6-4 0-16,-4-1 0 0,6 0 0 0,0 1 0 0,3-1 0 15,9 1 0-15,-12-4 0 0,0 0 0 0,3-6 128 16,7 4-128-16,4 1 0 0,-2-3 0 0,-4-1 0 16,-4-9 160-16,4 3 0 0,8-1 0 15,1-2 0-15,5 7-160 0,-10-5 128 16,-5-2-128-16,5 3 128 0,0 1-128 0,0 1 0 0,5 9-160 15,-5-5 160-15,-7-1 0 0,4 1-144 0,4 3 144 0,6-1 0 16,6 1 0-16,-5-3 0 0,-1-1 0 0,9-3 128 16,7-1-128-16,1 1 0 0,6 0 128 0,-3-1-128 15,3 1-336-15,-2-1-144 0,-2 1-32 0,9-2 0 16,5 2-272-16,5-5-64 0,7 4-16 0,4-8 0 16,9 4-416-16,1-8-64 0</inkml:trace>
  <inkml:trace contextRef="#ctx0" brushRef="#br0" timeOffset="-180302.28">19109 5447 10127 0,'-9'3'896'0,"2"-1"-704"0,7-2-192 0,0 0 0 15,0 0 1136-15,-3 0 192 0,-3 0 32 0,-2 0 16 16,-1 3-256-16,-5-1-48 0,2-2-16 0,3-2 0 15,-3 2-336-15,3-3-64 0,4-2-16 0,-4 1 0 16,4-1-432-16,-2 1-80 0,0-1-128 0,0 0 176 16,2 1-176-16,-4 1 0 0,0-2-192 0,-3 5 192 0,2 0 0 15,-6 3 0-15,0 2 0 0,-1 4 0 0,-6 3 0 0,2 2 0 16,4 4 192-16,0 1-64 0,-1-2 368 0,8 4 64 16,3-2 16-16,3 2 0 0,4 2-64 0,2 0 0 15,3 6 0-15,4-1 0 0,0 2-320 0,5-2-192 16,-2 1 192-16,2-3-192 0,-14-26 0 0,35 54 0 15,-35-54 0-15,0 0 0 0,57 70 0 0,-57-70 0 16,0 0-192-16,66 45-7424 16,-66-45-1472-16</inkml:trace>
  <inkml:trace contextRef="#ctx0" brushRef="#br0" timeOffset="-179891.02">19672 5443 11967 0,'-21'9'528'0,"7"0"112"0,2-4-512 0,3-2-128 0,4 2 0 0,-1 2 0 0,1-1 912 0,-5 6 160 15,-6 5 16-15,-7 8 16 16,3 4-656-16,-3 3-144 0,2 2-32 0,4 3 0 15,3-2-816-15,1-4-160 0,3 4-48 0,1 0 0 16,1 0 32-16,-1-4 0 0,4 4 0 0,1-4 0 16,1 1 720-16,1-3 0 0,2-1 0 0,2 2 160 0,3-2 880 0,2-2 176 15,2 0 48-15,4-5 0 0,0-2 176 0,-13-19 32 16,0 0 16-16,0 0 0 0,75 43-672 0,-75-43-144 16,0 0-32-16,0 0 0 0,66-26-192 0,-57 12-32 15,-1-7-16-15,-3-1 0 0,-3-1 128 0,0-3 32 0,-4-5 0 16,0-4 0-16,-5 0 272 0,6-5 48 0,-4 0 16 0,3 0 0 15,2 0 64-15,0-4 0 16,3 4 16-16,2-3 0 0,2 3-704 0,2 1-144 0,0 6-128 0,0 4 192 31,-4 8-768-31,-2 1-128 0,3 8-48 0,-3 7 0 0,-3 2-1040 0,0 3-224 0,-3 3-32 16,-1 2-16-16,2 4-448 0,-1 3-96 0,-2 2-16 0,1 4-5680 16</inkml:trace>
  <inkml:trace contextRef="#ctx0" brushRef="#br0" timeOffset="-179490.45">20161 5532 12895 0,'-7'-9'1152'0,"6"4"-928"0,1 5-224 0,0 0 0 0,1 0 2112 0,1-2 368 16,0-1 80-16,1 3 0 0,3 0-720 0,-1 3-160 15,2 2-16-15,1 6-16 0,1 5-1648 0,0-2-208 16,0 3-112-16,-1 2 0 16,1-1-624-16,0-1-112 0,-1 0-32 0,-1-3 0 15,0 2 288-15,-1-2 48 0,2 0 16 0,-4 3 0 16,1 1 736-16,-5-1 208 0,5 1 16 0,-1-1 0 0,-1 0 1120 0,2 1 240 16,4-4 32-16,0 3 16 0,0-6-464 0,1-3-80 15,-10-8-32-15,0 0 0 0,0 0-704 0,0 0-144 16,80 7-16-16,-80-7-16 0,0 0 16 0,51-22 0 15,-34 9 0-15,-3-1 0 0,-2-1-48 0,2-4 0 16,-5-2 0-16,0-2 0 0,-4 2-144 0,0-7 0 0,0-3 0 0,2-4 0 16,-3 0-368-16,1 4 0 0,4 0 0 0,-4 1 0 15,4 4-960 1,-1 0-192-16,1 1-32 0,0 1-16 16,0 1-1040-16,-1 1-208 0,1 1-32 0,1-5-16 0,3 3 432 0,1 0 64 0</inkml:trace>
  <inkml:trace contextRef="#ctx0" brushRef="#br0" timeOffset="-179251.25">20930 4888 5919 0,'3'-9'128'0,"3"0"16"0,-1 4 16 0,-2 1 32 0,1 3-192 0,1 1 0 0,-2-4 0 0,6 4 0 16,7-3 1472-16,3 1 272 0,-19 2 48 0,0 0 16 16,0 0-416-16,0 0-96 0,98 19-16 0,-98-19 0 15,0 0 16-15,0 0 0 0,40 56 0 0,-32-37 0 16,-4-2 80-16,-2 6 16 0,-2 1 0 0,-4-1 0 15,2 3 608-15,-6 2 128 0,-1 7 32 0,0 5 0 16,-3 0-1872-16,-2 4-288 0,2 3-224 0,-2 3 32 16,0 8 416-16,2-1 80 0,1 7 16 0,3-1 0 0,1 3-192 0,0 1-128 15,3-1 144-15,1-5-144 16,1 0-304-16,2-7-144 0,5-6-48 0,0-4 0 16,4-7-1424-16,0-8-304 0,0-6-48 0,-4-9-10336 15</inkml:trace>
  <inkml:trace contextRef="#ctx0" brushRef="#br0" timeOffset="-178970.29">20987 6021 911 0,'-36'-54'0'0,"22"37"0"0,10 8 0 0,4 8 0 16,0-3 0-16,-5-5 0 0,-4-13 320 0,-3-17 0 16,-2-13-16-16,-3-2 0 0,5 2-112 0,1 3 0 0,4 9-16 0,4 9 0 15,1 5-176-15,-2 3 160 0,3 2-160 0,-1 7 160 16,0 2-160-16,-1 1 0 0,1 3 0 0,-5 1 0 16,5 2 160-16,-5 1 0 0,6 2 0 0,-6-1 0 15,5 3 2112-15,-2-2 416 0,4-1 96 0,4-1 16 16,-2-1-384-16,6-4-80 0,5 4-16 0,0-4 0 15,5 1-880-15,3-5-176 16,5-1-48-16,5 2 0 0,-31 12-544 0,58-22-112 0,-58 22-32 0,70-27 0 16,-70 27-528-16,80-13 0 0,-80 13 0 0,80-13 0 15,-80 13 0-15,80 0-144 0,-80 0 144 0,0 0 0 0,108 4 0 16,-108-4-128-16,0 0 128 0,89 9 0 16,-89-9-1248-1,0 0-160-15,0 0-48 0,97 8-9424 0</inkml:trace>
  <inkml:trace contextRef="#ctx0" brushRef="#br0" timeOffset="-178616.89">22270 5086 9215 0,'5'0'400'0,"-1"-2"96"0,1-1-496 0,-5 3 0 15,3 0 0-15,-3 0 0 0,0 0 1472 0,0 0 208 0,0 5 48 0,-3-1 0 16,-6 8-848-16,-5 2-176 16,-2 3-16-16,-3 2-16 0,-7 2-672 0,0 2-144 0,-2-1-32 0,2-1 0 15,-4 2 0-15,2-2 0 16,2-2 0-16,0-2 0 0,0-3 368 0,5-1 80 0,2-1 16 0,2-2 0 0,-1 4 288 0,4-2 64 31,-1 2 16-31,4-2 0 0,-3 2-80 0,0 2-32 0,2 0 0 0,3-4 0 0,1 5 224 0,2-3 64 16,3 4 0-16,-1-4 0 0,4-2-64 0,4 2-16 15,-1-2 0-15,4-3 0 0,4 5-128 16,-1-6-32-16,-10-8 0 0,0 0 0 0,0 0-400 0,0 0-192 16,96 49 160-16,-96-49-160 0,0 0 0 0,0 0-336 15,106 31 48-15,-106-31 16 16,0 0-656-16,0 0-128 0,87 30-32 0,-87-30 0 16,0 0 16-16,0 0 0 0,89 9 0 0,-89-9 0 31,0 0 32-31,75-12 0 0</inkml:trace>
  <inkml:trace contextRef="#ctx0" brushRef="#br0" timeOffset="-178239.03">23174 4997 14735 0,'-3'0'1312'0,"-1"0"-1056"0,4 0-256 0,4 0 0 0,-1 0 1808 0,-1-3 304 15,5 3 64-15,-2 0 16 0,7 0-976 0,2-2-192 16,-5-1-32-16,0 3-16 16,-9 0-1552-16,-5 3-304 0,-6-1-64 0,-5 5-16 15,-1-2-192-15,-6 4-32 0,-1-1-16 0,-4 3 0 16,2 1 624-16,0 0 112 0,-6 2 16 0,3 0 16 0,3 3 688 0,1 1 144 16,4-1 32-16,4 1 0 0,3-1 80 0,0 2 0 15,5 2 16-15,2-3 0 0,2-4-400 0,5 3-128 16,-3-3 0-16,6-2 0 0,-1 6 0 0,5-5 0 15,-2 1 0-15,7-1 0 0,-12-13 208 0,0 0 144 16,0 0 32-16,66 57 0 0,-66-57-192 0,0 0-16 0,0 0-16 0,98 52 0 16,-98-52-160-16,0 0 0 0,92 28 0 0,-92-28 0 15,0 0 0-15,103 26 0 0,-103-26 0 0,0 0 0 16,113 23 0-16,-113-23 0 0,0 0 0 0,107 21 0 16,-107-21-176-16,0 0 48 0,92 3 0 0,-92-3-9536 15</inkml:trace>
  <inkml:trace contextRef="#ctx0" brushRef="#br0" timeOffset="-177900.89">24479 5178 15663 0,'-7'6'1392'0,"2"-3"-1120"15,5-3-272-15,0 4 0 0,2-3 1584 0,-2-1 256 16,-2 9 48-16,-1 0 16 0,-2 6-1072 0,-2 5-192 0,-2 0-64 0,-2 3 0 31,3 0-1792-31,-6-1-384 0,5-1-64 0,-5 5 0 16,2-3 496-16,3 0 96 0,0 1 32 0,4-1 0 0,2-1 1040 0,-1 1 432 0,4 0-32 0,4-2 0 16,4-1 1184-16,1 0 224 0,0-3 48 0,0 0 16 15,-9-17-496-15,0 0-96 0,0 0-32 0,76 54 0 16,-76-54-816-16,0 0-176 0,0 0-16 0,100 27-16 15,-100-27-224-15,0 0-160 0,75 3 32 0,-75-3 0 16,0 0-720-16,71-14-144 0,-71 14-32 0,0 0 0 31,54-33-400-31,-37 17-96 0,1-5-16 0,3 1 0 16,-2-3-160-16,4-5-32 0,1-2-16 0,-1-1-4784 0</inkml:trace>
  <inkml:trace contextRef="#ctx0" brushRef="#br0" timeOffset="-177704.31">24851 4738 6447 0,'-33'7'576'0,"10"-6"-576"0,4 3 0 0,10 1 0 0,6-5 5632 0,6 4 1024 16,-3-3 208-16,0 3 48 0,5 5-4416 0,-1-1-896 15,4-3-160-15,6-1-32 16,-1-4-4112-16,0 0-816 0,1-4-176 0,-1-4-16 0</inkml:trace>
  <inkml:trace contextRef="#ctx0" brushRef="#br0" timeOffset="-177133.25">26639 5222 5519 0,'3'5'240'0,"2"-1"64"0,0-1-304 0,-1-1 0 0,-1-2 0 0,-1 0 0 16,3 0 1024-16,2 3 128 0,-7-3 48 0,0 0 0 15,0 0 16-15,0 0 16 0,0 0 0 0,0 0 0 16,79 11 80-16,-74-11 16 0,0 0 0 0,-1-5 0 16,-1 5-32-16,2-6 0 0,1 3 0 0,-3 3 0 15,2-5-32-15,4 1-16 0,0 2 0 0,3-5 0 0,2 2-640 0,3-4-128 16,1 1-32-16,4-4 0 0,-1-2-448 0,-1 0 0 15,0-4-176-15,0-3 176 16,1-1-928-16,-8 3-64 0,0-6-16 0,-3 3 0 16,-3-1 48-16,-2 2 0 0,-8-2 0 0,-1 4 0 0,-3-2 560 0,-1 4 112 15,-1 3 32-15,-7-3 0 0,1 4 80 0,-3 5 32 16,-1 6 0-16,0 4 0 0,-4 5 144 0,1 3-128 16,1 6 128-16,-2 3-128 0,6 4 656 0,-4 6 144 15,7 3 32-15,-4 2 0 0,6 3 80 0,2-2 32 16,-3 5 0-16,3 3 0 0,-2-3-112 0,7 4 0 15,-4-4-16-15,9 0 0 0,0 4 80 0,5-6 32 0,7-5 0 16,-12-33 0-16,37 52-560 0,-37-52-112 0,0 0-128 0,87 40 176 31,-87-40-1072-31,0 0-224 0,101 7-32 0,-101-7-16 0,75-15-432 16,-75 15-96-16,71-32-16 0,-43 10 0 0,2 1-48 16,-4-4-16-16,0-4 0 0,0-6-6000 0</inkml:trace>
  <inkml:trace contextRef="#ctx0" brushRef="#br0" timeOffset="-176782.8">27564 4971 5519 0,'5'4'240'0,"0"-3"64"0,1 6-304 0,-3-1 0 0,0 2 0 0,1-3 0 15,1 2 912-15,0 4 128 0,8 12 32 0,-13-23 0 16,31 55-192-16,-31-55-48 0,30 54 0 0,-30-54 0 0,24 49-112 0,-17-28-16 16,-2 0-16-16,-1-2 0 0,-4 2-176 0,-2-2-16 15,-3 4-16-15,0-2 0 16,-1 1 352-16,-2 1 64 0,-1-6 0 0,2 4 16 0,-2-3 96 0,2-4 16 15,0-1 0-15,2 0 0 0,0-5-768 0,1-2-128 16,-1-6-128-16,-2 0 144 0,2-6-144 0,1-2-256 0,3-5 64 0,-3 3 16 31,4-4-336-31,-3-2-64 0,6-1 0 0,-3-6-16 16,4-3-96-16,1 0-16 0,-2-2 0 0,3-1 0 0,2-3 320 0,1-3 48 16,0-5 16-16,5-3 0 0,0 3 320 0,3-9 0 15,4 0 0-15,2 4 0 0,3 3 1072 0,-7 6 128 0,5 9 16 0,-6 10 16 16,-3 7-128-16,1 6-16 15,-4 4-16-15,2 0 0 0,-3 4-304 0,-11-4-64 0,0 0-16 0,0 0 0 16,0 0-368-16,0 0-64 0,69 50 0 16,-60-38-16-1,-4 2-1008-15,4 0-192 0,0-2-32 0,-9-12-16 16,0 0-1424-16,0 0-304 0</inkml:trace>
  <inkml:trace contextRef="#ctx0" brushRef="#br0" timeOffset="-176140.85">28240 4891 4607 0,'12'-9'192'0,"-10"6"64"0,1 3-256 0,-1 0 0 0,-2 0 0 0,2 0 0 15,0 0 656-15,1 3 96 0,2 6 16 0,1 1 0 16,1 6-192-16,-2 2-48 0,0 1 0 0,2 3 0 0,-5 4-80 0,1 1-32 16,1-1 0-16,-4 0 0 0,1 2 336 0,-2-2 64 15,1 0 16-15,-4 0 0 0,4-3 704 0,-5 1 160 16,5-1 32-16,-4-4 0 0,3 2 368 0,1 1 80 0,1-4 0 0,3-1 16 16,1 1-960-16,0-4-192 0,2 0-32 0,-1-6-16 31,-3-1-864-31,2-5-128 0,-1 1-128 0,-2-6 128 0,1 3-608 15,-1-5-16-15,1 0 0 0,2-8 0 0,2 1 64 0,-3-2 16 0,1-5 0 16,0-2 0-16,1-1 64 0,-3 1 16 0,2-2 0 0,2-5 0 16,0-2 336-16,2-4 128 15,0 2 0-15,-1-4-144 0,5 1 464 0,4-3 112 16,0-2 16-16,1-1 0 0,1 3-160 0,2 5-32 0,-4 3 0 0,-4 10 0 0,1 6 128 0,-4 5 32 31,2 4 0-31,-3 1 0 0,0 8 208 0,1-1 32 0,-10-3 16 0,0 0 0 0,0 0-256 0,0 0-48 31,0 0-16-31,84 9 0 16,-84-9-1312-16,0 0-272 0,0 0-48 0,73-21-16 16,-73 21-944-16,0 0-176 0,63-17-32 0,-63 17-16 15,0 0 800-15,0 0 176 0,78-4 16 0,-78 4 16 0,0 0 944 0,0 0 176 0,84 9 32 0,-84-9 16 16,0 0-96-16,0 0 0 0,0 0-16 0,89 12 0 16,-79-9 144-16,-3 3 16 0,2 2 16 0,-8 1 0 15,3 5 960-15,-1 3 192 0,-1 1 32 0,-2-4 16 16,4 7-624-16,-4-4-128 0,0 2-32 0,-4 6 0 15,2-1-384-15,2 0-64 0,-5 1-32 0,2 1 0 16,-4 4 1088-16,0-3 224 0,-2 3 32 0,-1 1 16 16,3 1 832-16,-6-3 160 0,8 3 48 0,-2-6 0 15,5 0-48-15,2-7 0 0,4-1 0 0,1-6 0 16,-5-12-1168-16,0 0-256 0,0 0-32 0,0 0-16 0,0 0-432 16,84-4-160-16,-67-6 0 0,6-8 144 0,0-3 48 0,-3-5 0 15,3-5 0-15,-4 0 0 0,-1-4-192 0,-3 0-192 16,-1-2 32-16,-5-1 16 15,-5 3-624-15,-3-5-128 0,-1 0-32 0,-5 0 0 16,-2 0 32-16,-2 5 16 0,2 0 0 0,-1 4 0 0,-1 5 704 0,0 3 176 16,1 6 0-16,1 8 0 0,-2 4 0 0,0 5-160 15,0 2 160-15,1 6-160 16,1 1-1040-16,-2 7-208 0,0-1-32 0,4 1-6112 16,2-2-1232-16</inkml:trace>
  <inkml:trace contextRef="#ctx0" brushRef="#br0" timeOffset="-175825.78">29462 4830 911 0,'0'0'0'0,"0"0"0"16,0 0 0-16,0 0 0 0,0 0 1088 0,0 0 144 15,78-3 32-15,-78 3 0 0,0 0-1264 0,85 0 0 0,-85 0-288 0,0 0 48 0,101 20 240 0,-101-20 0 16,0 0 0-16,0 0 0 0,63 72 0 16,-58-46 0-16,-1 0-144 0,-4 4 144 0,0-2 2096 0,-4 3 448 15,-1-1 80-15,0 1 32 0,0 0-336 0,-2 4-64 16,1-4-16-16,1-4 0 15,-2-1-1440-15,2-4-288 0,0-1-64 0,-4-7 16 16,2 0-464-16,0-2-320 0,-2-6 64 0,2 0 0 0,2-4 256 16,0-2 144-16,2-5-16 0,-3 2 0 15,6-6 560-15,2 0 96 0,5-5 32 0,3 0 0 16,4-7-816-16,4-5 0 0,6-2 0 0,2-7 0 16,7 1-352-16,2-6 32 0,4-4 16 0,2-5 0 15,7-5 112-15,4-7 32 0,5 0 0 0,1 2 0 16,5 3 160-16,-2 4 0 0,-7 10 0 0,-4 8 0 0,-3 7-192 0,-3 10 192 0,-44 17-208 0,82-21-6912 15,-82 21-1392-15</inkml:trace>
  <inkml:trace contextRef="#ctx0" brushRef="#br0" timeOffset="-174290.03">18231 15214 14735 0,'-7'-8'1312'0,"3"-1"-1056"0,1 9-256 0,3 0 0 16,0 0 1200-16,-2-2 176 0,-2-1 32 0,-4-6 16 16,-1 0-960-16,0 4-192 0,-3-2-32 0,3-2-16 15,2 4-400-15,-1-4-80 0,-1 1 0 0,0-1-16 16,2-5 32-16,-3 0 16 0,1-3 0 0,0-1 0 15,-5 4 224-15,2-1 0 0,0 1 144 0,-2 1-144 0,-3 3 1104 0,-1 1 128 16,-1 1 32-16,2 4 0 0,-1 4 400 0,-4 4 96 16,1 4 16-16,-2 6 0 0,6 4-944 0,-1 3-192 15,1 1-48-15,3 6 0 16,5 7-1072-16,0 0-224 0,2 3-32 0,6 2-16 31,1 2-304-31,0 0-64 0,0-42-16 0,14 80 0 0,-14-80 208 16,20 83 32-16,-20-83 16 0,23 84 0 15,-23-84 304-15,26 80 48 0,-26-80 16 0,28 84 0 0,-28-84 512 0,32 80 0 0,-32-80 0 0,38 66 0 16,-38-66 384-16,0 0 48 0,66 75 0 0,-66-75 0 0,0 0-432 0,84 35-176 16,-84-35 16-16,66 3-6304 0,-66-3-1280 0</inkml:trace>
  <inkml:trace contextRef="#ctx0" brushRef="#br0" timeOffset="-173913.72">18842 15474 1839 0,'-3'-9'160'0,"-1"0"-160"16,2 6 0-16,-3 1 0 0,4 2 2112 0,1 0 384 0,-2-3 64 0,2 3 32 0,-5 0-512 0,1 0-96 15,-1 0-32-15,-4 5 0 16,6-2-912-16,-8 6-176 0,4 5-32 0,-2 0-16 0,4-2-368 0,-3 2-64 16,-1 3 0-1,0 1-16-15,0-1-368 0,4 1 0 16,-4-1 0-16,3-3 0 0,0 3 0 0,1-3 0 0,0 4 0 15,1-1 0-15,4 1 352 0,-3-4 96 16,3-14 32-16,0 0 0 0,5 52 144 0,-5-52 16 0,0 0 16 0,0 0 0 16,0 0-208-16,51 52-32 0,-51-52-16 0,0 0 0 15,0 0 48-15,71-14 0 0,-50-2 0 0,2 3 0 0,-4-5-160 16,2-4-32-16,1-1 0 0,-1-3 0 16,-3 3-64-16,-4-1-32 0,-2 1 0 0,-3 0 0 15,-4 6-160-15,-5-4 0 0,0-2 144 0,-9 1-144 16,0 1 0-16,-6-3 0 0,-1-3 0 0,-1 3-128 15,-4 0-16-15,-2-1 0 0,0-1 0 0,1 3 0 16,1 4 144-16,0-2 0 0,5 4 0 0,4 7-128 16,7-3 128-16,3 10-128 0,0 1 128 0,6 4-128 15,-4-2-640-15,0 0-128 0,0 0-32 0,40 61-11504 16</inkml:trace>
  <inkml:trace contextRef="#ctx0" brushRef="#br0" timeOffset="-173591.64">19504 15350 24879 0,'-14'-7'2208'0,"6"5"-1760"0,2 2-448 0,8 2 0 16,2 2 1344-16,-3-4 192 0,-1 5 48 0,-1-2 0 31,1 6-1776-31,0-9-368 0,0 0-64 0,0 0-16 15,14 58 96-15,-14-58 16 0,0 0 0 0,14 57 0 0,-14-57 368 0,0 0 160 0,0 0-128 0,22 64 128 16,-22-64 0-16,0 0 144 0,0 0 0 0,0 0 0 16,30 58 912-16,-30-58 176 0,0 0 48 0,0 0 0 0,0 0-176 0,0 0-16 15,0 0-16-15,80-4 0 0,-63-4-624 0,4-10-128 16,2 1-32-16,-2-2 0 0,2-2-160 0,-1-2-128 16,4-3 192-16,1 3-192 15,-1-1-128-15,-2 1-144 0,2 4-32 0,-1-2 0 31,-1 7-1216-31,-5-3-240 0,-19 17-48 0,33-21-12112 0</inkml:trace>
  <inkml:trace contextRef="#ctx0" brushRef="#br0" timeOffset="-173324.22">20668 14615 13823 0,'0'-23'608'0,"0"10"128"0,6 0-592 0,-3 5-144 0,-1 6 0 0,1-2 0 16,3 1 224-16,1 3 16 0,1-5 0 0,-8 5 0 16,0 0 32-16,0 0 16 0,0 0 0 0,0 0 0 15,19 78 800-15,-24-50 176 16,-2 2 16-16,0 1 16 0,0 5 64 0,2-1 16 0,0 0 0 0,1 0 0 16,4-35-176-16,0 77-48 0,0-77 0 0,6 87 0 0,1-39-416 0,-6 1-96 31,3 9 0-31,1-3-16 0,-1 5-624 0,-1-5 0 15,4-6 0-15,-7-49 0 0,16 89-1184 16,-16-89-304-16,14 70-64 0,-14-70-10960 0</inkml:trace>
  <inkml:trace contextRef="#ctx0" brushRef="#br0" timeOffset="-173102.1">20205 15152 24879 0,'-21'-21'1088'0,"11"7"256"0,3 5-1088 0,3 0-256 0,6 4 0 0,0 2 0 0,3-3 208 0,4-1-16 0,3-7 0 0,5 4 0 15,6-2-800-15,-23 12-160 0,52-14-48 0,-52 14 0 32,66-7 176-32,-66 7 48 0,86 0 0 0,-86 0 0 15,104-5 336-15,-46 1 80 0,3 4 16 0,-4-2 0 0,-57 2-96 0,115 0-32 16,-115 0 0-16,113 0 0 15,-113 0-928-15,114-3-192 0</inkml:trace>
  <inkml:trace contextRef="#ctx0" brushRef="#br0" timeOffset="-172690.11">22033 14720 7359 0,'-11'1'656'0,"3"3"-528"0,8-4-128 0,0 0 0 16,0 0 560-16,0 0 80 0,-9 31 0 0,0-13 16 15,-6 4-1840-15,-1 8-368 0,-2 1-80 0,1-5-16 16,-4 0 1312-16,-2-3 336 0,1 0 0 0,-1-2 0 15,-1-2 0-15,1-2 0 0,0 1-128 0,-1-6 128 16,5-3 0-16,-2-1 0 0,2 3 0 0,1-8 192 0,1 6 2176 0,3-4 448 16,0 4 96-16,4-6 32 15,1 6-112-15,4-4-16 0,1 2 0 0,2-2 0 16,2-5-2816-16,0 0-576 0,0 0-128 0,0 0 0 0,0 0 1168 0,0 0 240 16,72 44 64-16,-72-44 0 15,0 0-1728-15,70 10-320 0,-70-10-80 0,0 0-16 0,83 16 1120 16,-83-16 256-16,0 0 0 0,89 33 0 0,-89-33 0 0,0 0 160 15,89 56-160-15,-89-56 160 0,0 0-160 0,82 54-272 16</inkml:trace>
  <inkml:trace contextRef="#ctx0" brushRef="#br0" timeOffset="-172340.86">22953 14693 10127 0,'-12'-3'896'0,"3"1"-704"0,2 2-192 0,2 0 0 0,1 2 2736 0,4-2 512 16,-5 3 96-16,0 6 32 0,5-9-2192 0,-23 23-432 16,8-6-96-16,-3 1-16 15,2-1-1152-15,-4 2-256 0,2-1-32 0,-1-1-16 16,-2 0-336-16,-2 4-80 0,1-3-16 0,1 1 0 15,0-2 496-15,2 1 112 0,-2-1 0 0,7 1 16 0,0 1 1440 0,0-2 272 16,4 1 64-16,3-1 16 0,3 0 448 0,-1 1 96 16,5-18 16-16,0 0 0 0,5 49-928 0,-5-49-176 0,0 0-48 0,0 0 0 31,30 61 16-31,-30-61 0 0,0 0 0 0,47 52 0 0,-47-52-96 0,0 0-32 0,66 63 0 0,-66-63 0 16,0 0-464-16,73 61 0 0,-73-61-208 0,0 0 64 31,72 59-1008-31,-72-59-192 0,0 0-32 0,80 50-10912 15</inkml:trace>
  <inkml:trace contextRef="#ctx0" brushRef="#br0" timeOffset="-172024.05">23871 14909 24879 0,'-12'-3'1088'0,"3"1"256"0,1 2-1088 0,2 0-256 0,3 2 0 0,1 1 0 0,0 1 1728 0,1 1 304 16,-8 6 48-16,0 6 16 0,-5 9-1472 0,0 4-304 15,2 1-48-15,-5 4-16 16,-1 2-720-16,-1 6-160 0,-2-3-16 0,0 4-16 16,2-4-960-16,-2-5-192 0,2-1-48 0,2-2 0 0,-1-6 1408 0,4 0 256 0,2-7 192 0,3-1-208 15,9-18 1648 1,-8 26 336-16,8-26 64 0,0 0 16 15,0 0-592-15,0 0-112 0,0 0-32 0,0 0 0 16,0 0-800-16,69 35-176 0,-69-35-16 0,54-18-128 31,-54 18-320-31,67-21-192 0,-67 21-16 0,78-28-16 0,-38 11-1184 0,2 3-256 16,0-3-32-16,-42 17-10656 0</inkml:trace>
  <inkml:trace contextRef="#ctx0" brushRef="#br0" timeOffset="-171858.12">23946 14575 18431 0,'-43'-2'1632'0,"11"2"-1312"16,6 6-320-16,9-1 0 0,8 3 4048 0,4 1 752 15,1 5 128-15,-4 12 48 16,-6 14-5360-16,-4 16-1088 0</inkml:trace>
  <inkml:trace contextRef="#ctx0" brushRef="#br0" timeOffset="-170611.69">26121 14970 13823 0,'2'-3'1216'0,"1"-1"-960"0,-3 4-256 0,0 0 0 16,0 0 448-16,0 0 64 0,4-1 0 0,-3-3 0 15,-1 4 320-15,-1-3 64 0,-3 6 0 0,-1-3 16 16,1 4-352-16,-4-3-80 0,3-1-16 0,-4 0 0 16,5 0-224-16,-1-1-48 0,5-3-16 0,-3 1 0 15,-1 3 512-15,4-6 96 0,0 6 32 0,4 0 0 16,-1 0 128-16,-3 0 16 0,0 0 16 0,0 0 0 16,0 0-400-16,0 0-96 0,68 41-16 0,-68-41 0 0,0 0-464 0,0 0 0 15,87 31 0-15,-87-31-160 0,0 0 0 0,66 12 0 16,-66-12 0-16,0 0 0 15,0 0-96-15,81 5 0 0,-81-5-16 0,0 0 0 0,0 0 272 0,69-5 0 16,-69 5 176-16,0 0-176 0,44-17 320 0,-30 8-32 16,0-3-16-16,-2 1 0 0,2-3-32 0,-2-1-16 15,2-3 0-15,-5 3 0 0,-1-3-224 0,-2-3 0 16,-3-1 0-16,-3-1 0 0,0-1-192 0,-9-2-64 16,1 3-32-16,-10 4 0 0,1-2 288 0,-4 2-192 15,-2 1 192-15,1 3-160 0,-1 4 160 0,0 4 176 16,-1 2-48-16,5 8 0 0,-4 3 64 0,6 2 0 0,-1 6 0 0,6 4 0 15,0-1 128-15,5 6 48 16,-2-2 0-16,9-21 0 0,-3 54-368 0,3-54 0 0,0 64 0 0,0-27 0 16,0 6 0-16,0 2 144 0,3 3-144 0,-3 6 160 15,2 1 496-15,-2 3 112 0,3 1 0 0,6-3 16 16,0-8 0-16,-9-48 0 0,29 84 0 16,-29-84 0-16,56 49-784 0,-56-49 0 0,73 17 0 0,-73-17 0 15,84-5-1760-15,-84 5-256 0,98-26-48 16,-46 5-7472-16,5-2-1504 0</inkml:trace>
  <inkml:trace contextRef="#ctx0" brushRef="#br0" timeOffset="-170175.06">27348 14984 4607 0,'0'0'0'0,"0"14"192"0,-4-9-48 0,4-1-16 0,0-1-128 0,-3-1 0 16,1 2 0-16,-1 1 0 0,-3 4 1888 0,-2 3 352 15,-1 2 64-15,-5 0 0 0,2 1 448 0,3-4 64 16,-3 4 32-16,1-4 0 0,3 3-1376 0,-1-2-288 0,0 2-48 0,2-2-16 16,0 0-672-16,0 2-128 0,2 0-16 0,-4 4-16 15,4 3-32-15,-4 1 0 0,2 1 0 0,1 3 0 16,-3 2-256-16,2 1 0 0,-2 6 0 0,0 0 0 16,1-2 0-16,1 0 0 0,0-5 0 0,2-2-144 15,-2-3-48-15,1-11 0 0,1 2 0 0,2-9 0 16,-1-1 64-16,4-4 0 0,-2 0 0 0,4-4 0 15,2-3 128-15,3-5 0 0,1-5 160 0,6-9-160 16,0-6 0-16,4-6-128 0,-1-11-16 0,0-8 0 0,3-6-144 16,1-7-32-16,-2-10 0 0,2 2 0 0,0-2 496 0,-2 1 80 15,2 8 32-15,-4 8 0 0,2 6-48 0,-1 4-16 32,-3 10 0-32,-1 8 0 0,0 4 64 0,-2 5 16 0,-1 8 0 15,1 4 0-15,-3 6 16 0,-9 8 0 0,0 0 0 0,0 0 0 16,0 0-480-16,0 0-96 0,80 55 0 0,-80-55-16 15,40 51-272-15,-40-51-48 0,47 57-16 0,-47-57 0 16,51 58-720-16,-51-58-144 16,52 61-16-16,-52-61-9168 0</inkml:trace>
  <inkml:trace contextRef="#ctx0" brushRef="#br0" timeOffset="-169784.46">27994 15016 3679 0,'-1'3'160'0,"1"-3"32"16,-4 0-192-16,2 0 0 0,2 0 0 0,-1 2 0 0,-1-2 1440 0,-2 3 240 16,-1 1 48-16,0 1 16 0,-4 4-320 0,0 3-64 0,4-2-16 0,2-1 0 15,-4 5-336-15,2-5-80 16,-1 6-16-16,1-4 0 0,2 1 176 0,-4 2 48 0,1 0 0 0,1-2 0 16,-4 2-48-16,1 7 0 0,3-2 0 0,-4 7 0 0,2 0-240 0,7-26-48 15,-9 58-16-15,4-28 0 0,5-30-528 0,-5 54-128 31,5-54 0-31,0 55-128 0,0-55 0 0,1 46 0 16,-1-46-160-16,0 0 160 0,0 43-224 0,0-43 80 16,0 0 16-16,0 0 0 0,0 0 128 0,0 0 224 15,0 0-48-15,0 0-16 0,0 0 128 0,0 0 32 16,0 0 0-16,0 0 0 0,0 0-512 0,60-38-80 0,-50 3-32 16,2-5 0-16,0-5 304 0,-1-11 272 0,-2-2-48 15,-4-4-16-15,4-1 432 0,-1 2 96 16,5 0 16-16,-3 7 0 0,6 7-512 0,-2 7-112 0,3 9 0 0,-3 4-128 15,3 5 0-15,1 4-304 0,-18 18 48 0,35-26 0 16,-35 26-128-16,48-14 0 0,-48 14-16 0,58-12 0 31,-58 12-608-31,57-5-112 0,-57 5-32 0,58 0 0 0,-58 0-592 0,61 5-128 16</inkml:trace>
  <inkml:trace contextRef="#ctx0" brushRef="#br0" timeOffset="-169423.68">28902 14967 2751 0,'-14'-4'256'15,"0"-1"-256"-15,2 5 0 0,7-3 0 0,5 3 6432 0,0 0 1248 16,0 0 240-16,0 0 48 0,0 0-6240 0,-9 17-1232 16,9-17-256-16,0 0-48 15,-7 40-2432-15,7-40-464 0,-10 42-112 0,3-19 0 16,0-1 1216-16,-2 1 256 0,0 0 64 0,1 3 0 0,-1 3 1472 0,9-29 288 15,-9 63 64-15,9-63 16 0,0 61 784 0,0-61 176 0,4 57 16 0,-4-57 16 16,19 53-384-16,-19-53-80 16,0 0 0-16,57 54-16 0,-57-54-560 0,0 0-128 15,70 17 0-15,-70-17-16 0,0 0 272 0,70-17 64 0,-70 17 16 16,45-40 0-16,-26 17-144 0,2-7-16 0,-7-1-16 0,2-6 0 16,-6-1-304-16,-1-5-64 0,-6 3-16 0,-3-4 0 15,-3 4 336-15,-2-4 64 16,-4 8 16-16,-5-3 0 0,2 8-288 0,-2 3-48 0,-2 6-16 0,1 1 0 15,-3 9-1040-15,2 1-208 0,1 8-32 16,-1 3-16 0,2 5-688-16,-3 4-144 0,3 3-16 0,-4 5-7072 0,4 1-1408 0</inkml:trace>
  <inkml:trace contextRef="#ctx0" brushRef="#br0" timeOffset="-169026.39">29413 15016 31327 0,'-7'-9'2784'0,"5"4"-2224"16,2 1-560-16,0 4 0 0,0 0 1344 0,0 0 144 0,0 0 48 0,0 0 0 31,0 0-1856-31,0 0-384 0,0 0-64 0,66 44 0 16,-66-44-848-16,0 0-176 0,35 83-16 0,-35-83-16 15,18 75 480-15,-18-75 112 0,13 94 16 0,-9-47 0 0,1 2 784 0,-5-49 176 16,9 89 16-16,-9-89 16 0,5 66 352 0,-5-66 64 0,0 0 0 0,0 56 16 16,0-56 32-16,0 0 0 0,-14 10 0 0,9-15 0 15,1-4 1584-15,-4-5 320 0,4-6 64 0,3-7 16 16,1-4-416-16,0-9-80 0,5-3 0 0,-2-6-16 16,4-5-1232-16,2-7-240 15,3 0-48-15,0-2-16 0,2 2-336 0,-2-5-64 0,4 5-16 16,2-2 0-1,2 9-368-15,-2 2-80 0,1 12-16 0,2 2 0 0,-4 12 144 0,3-1 32 0,0 12 0 0,-20 15 0 0,46-25 944 0,-46 25 192 16,56-8 32-16,-56 8 16 16,69 0 192-16,-69 0 48 0,93 15 0 0,-93-15 0 15,111 32-640-15,-111-32-112 0,120 40-16 0,-120-40-17584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10T20:54:22.0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2382 7021 911 0,'-4'5'0'0,"3"-1"0"0,1-4 0 0,0 0 0 16,0 3 448-16,0-3 0 0,0 0 0 0,-4 0 0 15,4 2 32-15,-5-2 16 0,5 0 0 0,-4 0 0 16,4-2 80-16,0-1 32 0,-3 3 0 0,3-4 0 0,-2 3 160 0,2-3 16 15,0 4 16-15,0-3 0 16,0 3-48-16,0-2-16 0,-3-2 0 0,1 1 0 0,0 3-160 0,2-5-48 16,0 5 0-16,2-6 0 0,-2 3-224 0,0 0-48 15,2-3-16-15,1 1 0 0,-1 2-64 0,1-3-16 16,1 1 0-16,-2-2 0 0,1 2 352 0,1 1 64 16,-3-1 0-16,3 2 16 0,1-2 64 0,-2 1 16 15,3-1 0-15,-1 1 0 0,-2-1-384 0,1 5-80 16,-1-5-16-16,3 1 0 0,-1 4-192 0,0-1 0 15,2-3 0-15,-2 4 0 0,-1 0 0 0,1 4 128 0,-2-3-128 0,3 5 144 16,-3 1 384-16,2-2 80 16,-1 4 16-16,1-1 0 0,-3 4-80 0,1-1-16 0,1 1 0 0,-2 2 0 15,1 0-256-15,1 3-48 0,-3 1-16 0,3 3 0 16,-1-2-64-16,2 2-16 0,1 1 0 0,1-4 0 16,0-1 0-16,1 1-128 0,1 1 192 0,2-2-64 15,-1 4 48-15,2 0 0 0,-1-2 0 0,1 4 0 16,-2-2-176-16,2 1 0 0,1 1 0 0,-3-2 128 15,2-4-128-15,-3 1 0 0,0-1 0 0,-1-6 0 16,1 4 0-16,0-4 0 0,0-3-144 0,-4 1 144 16,0 0-352-16,-1-4-16 0,1 2 0 0,-2-2 0 15,-3 0 32-15,2-1 0 0,0-4 0 0,-2 5 0 0,1-5 336 0,3 0 0 16,-4 4 0-16,2-4 0 0,-1 0-144 0,1 0 144 16,2 0-192-16,-4 0 192 15,1 0-224-15,1 0 64 0,0 0 16 0,1 0 0 0,1 0 144 0,1-4 0 16,-1 4 0-16,1-5 0 0,4 1 0 0,-4-4 176 15,3 3-48-15,1-8 0 0,0 5 64 0,-4-3 0 16,2-1 0-16,0-2 0 0,0 0-64 0,-2 2-128 0,-1 0 192 0,1-4-64 16,4-1-128-16,-6-4 0 15,2 0 144-15,4 2-144 0,-4 1 0 0,2-3 144 0,2 2-144 0,-4-2 0 16,4 2 0-16,-4-2 0 0,4 4 0 0,-6 3 0 16,3 2 0-16,-3 3 0 0,4 0 0 0,0 1 0 15,-2-1 0-15,1 4 0 0,0-4 0 0,0 7 0 16,2-1 0-16,1 3 0 15,-4 0 0-15,2 3 0 0,2-1 0 0,-4 7 0 0,0-1 0 0,1 6 0 16,-3-2 0-16,1 6 0 0,-3 5 0 0,1-1 0 16,0 4 0-16,1 0 0 0,-3 4 0 0,0-2 0 0,2 2 0 15,2-3-144-15,-1 3 144 16,-3-2-128-16,5-2 128 0,-1 0 0 0,1 0 0 0,4-5 0 16,-4-5 0-16,2 0 0 0,2-6 0 0,-2-1 0 0,3-1 0 0,1-4 0 15,-3-4 0-15,4 0 0 0,2-5 0 16,-3-4 0-16,1-7 0 0,0-1 0 15,6-2 400-15,-4-7 16 0,3-6 0 0,0-3 0 16,1 1 0-16,-4-7 0 0,3 1 0 0,1-3 0 0,-1 3-96 0,-3-4-32 16,3 9 0-16,-4-1 0 0,2 1-288 15,1 4 0-15,0 1 0 0,-4 4 0 16,0 3-736-16,-3 6-160 16,1 3-16-16,3 2-7216 0,-5 3-1456 0</inkml:trace>
  <inkml:trace contextRef="#ctx0" brushRef="#br0" timeOffset="607.91">3957 6359 10127 0,'-3'5'448'0,"1"-5"96"0,2 6-544 0,-4-6 0 0,4 3 0 0,-1 1 0 15,1-3 736-15,-4 8 32 0,1 0 16 0,-3 7 0 16,1 3-192-16,-4 2-32 0,1 1-16 0,-1 1 0 16,2 3 224-16,2 5 64 0,0-1 0 0,-4 1 0 15,5 6 64-15,1 1 0 0,1 6 16 0,-3-2 0 16,3 8-256-16,0-1-48 0,2 5-16 0,0-2 0 16,-3 6-288-16,3-4-64 0,-2 1-16 0,-1-4 0 15,-1 1-224-15,1-5 128 0,1-5-128 0,-3 0 0 0,-2-1 0 0,2-2 0 16,-1-3 0-16,3-6 0 15,-1-2-336-15,3-7-16 0,1-4 0 0,0-5 0 16,0-6-64-16,1-6-16 0,6-4 0 0,-1-5 0 0,-1-5 32 0,2-6 0 16,3-5 0-16,-1-4 0 0,3-6 400 0,0 0-128 15,2-5 128-15,2 3 0 0,0-3 0 0,1-2 0 16,1 2 0-16,-1 4 0 0,-1-3 0 0,-1 5 0 16,3 1-144-16,-1-1 144 0,-3 7 0 0,4 0 0 15,-6 10 0-15,2 3 0 0,-4 9-144 0,2 1 144 16,-3 4 0-16,-4 6 0 0,2 1 0 0,-2 0 0 0,4 5 0 0,-4 5 0 15,1 4 320-15,1 3 0 0,-6 6 16 0,6 1 0 16,-5 8-80-16,2-3 0 0,-3 4-16 0,1 4 0 16,0-4-80-16,-2 3-16 15,0 3 0-15,0-3 0 0,3 4 112 0,-6-5 0 0,3 2 16 16,0-4 0-16,3-7-272 0,-3-5-144 0,2-2 16 0,1-5-10064 16</inkml:trace>
  <inkml:trace contextRef="#ctx0" brushRef="#br0" timeOffset="835.38">4485 7263 8287 0,'0'5'736'0,"2"1"-592"0,1-3-144 0,-3 2 0 15,4-1 960-15,1 1 176 0,-2 7 16 0,4 6 16 0,6 8 112 0,-5 2 32 16,5 3 0-16,-3-1 0 0,-1-1-848 0,3-1-160 15,-7 2-48-15,4-2 0 0,0 1 448 0,-1 3 96 16,-2-1 16-16,-1 0 0 0,2 1-400 0,-6-3-80 0,1 3-16 16,3-6 0-1,-5-4-800-15,0-4-160 0</inkml:trace>
  <inkml:trace contextRef="#ctx0" brushRef="#br0" timeOffset="1136.06">5003 6436 7359 0,'-4'16'320'0,"2"-8"80"0,2 1-400 0,0 0 0 0,0-4 0 0,0 4 0 0,-3 1 1456 0,3 11 208 15,-5 10 32-15,-1 9 16 0,3 9-240 0,-6-2-32 16,6 2-16-16,-1-4 0 0,3-1 32 0,1-1 0 15,0 3 0-15,0-3 0 0,1 4-448 0,3-2-96 16,-1 8-16-16,-3-5 0 16,2 1-320-16,-2-2-80 0,0-5-16 0,0 2 0 0,2 4-224 0,-1-4-64 15,3-1 0-15,-4 3 0 16,2-6-192-16,-2 2 0 0,1-6 0 0,1 4 0 16,2 0-256-16,-4-5-80 0,0 3-32 0,0-6 0 15,0-4-1568-15,5-11-320 16</inkml:trace>
  <inkml:trace contextRef="#ctx0" brushRef="#br0" timeOffset="1583.95">5313 7286 8287 0,'0'17'368'0,"0"-3"80"0,2-2-448 0,-1-1 0 15,3-8 0-15,-3 3 0 0,3 1 1312 0,1 3 176 16,4 6 48-16,3 3 0 0,2 2-576 0,2-2-96 16,1-2-32-16,2-3 0 0,-1-2-16 0,3-3-16 15,3-5 0-15,0-3 0 0,3-1-240 0,0 0-48 16,0-1-16-16,-1-6 0 0,0 1-496 0,-3-2 128 16,-3-3-128-16,3-1 0 0,-7-2 256 0,-1-2 0 15,-1 3 0-15,-5-1 0 0,0-4 256 0,-6 1 64 16,-1-1 16-16,-4 1 0 0,-1 0 0 0,-6-6 0 15,0 5 0-15,-1-4 0 0,-2-1-208 0,-6 2-32 0,1 2-16 16,-4-2 0-16,2 4-144 0,-4 3-48 0,-1 2 0 0,-1 1 0 16,1 4 128-16,-2 7 32 0,1 4 0 0,-1 4 0 15,2 6 448-15,1 0 80 0,6 4 32 0,1 3 0 16,4 1-176-16,3 4-48 0,1 4 0 0,2-2 0 16,3 1-224-16,3 3-48 0,0 3-16 0,0-2 0 15,5 2-80-15,0-1-16 0,4 1 0 0,0 2 0 0,3 1 256 0,2-6 64 16,3 2 0-16,1-6 0 15,3-2-112-15,1-1-16 0,4-6 0 0,1-5 0 0,-1-2-320 0,2 0-128 16,1-7 0-16,-1 1 144 0,2-6-144 0,-30 0 0 16,0 0 0-16,92-18 0 15,-92 18-848-15,0 0-48 0,85-42-16 0,-85 42-10640 16,0 0-2128-16</inkml:trace>
  <inkml:trace contextRef="#ctx0" brushRef="#br0" timeOffset="1850.16">4905 6981 24879 0,'-12'-3'1088'0,"7"3"256"0,-4 0-1088 0,4 0-256 0,1 3 0 0,1-3 0 0,1 0 1104 0,-2 5 176 16,-4 1 16-16,2-3 16 31,3 2-2896-31,6-5-576 0,6 0-112 0,0-5-32 0,8-4 1856 0,-10 8 448 0</inkml:trace>
  <inkml:trace contextRef="#ctx0" brushRef="#br0" timeOffset="4368.64">7470 6356 4607 0,'-2'3'400'0,"-3"2"-400"0,5 1 0 0,0-6 0 0,-2 0 1056 0,1 3 128 0,-6 6 32 0,0 3 0 15,-2 2-304 1,-3 0-48-16,-2 3-16 0,2-4 0 0,-1 1-704 0,3-6-144 0,-2 6 0 0,1-5 0 15,3 5 256-15,-6-5 80 0,3 3 32 0,3 2 0 32,-3-2 464-32,2-2 112 0,4 6 16 0,-2-2 0 15,2-2-64-15,1 2 0 0,3 0 0 0,-5 0 0 16,3 2-432-16,-1-3-80 0,3 5-32 0,-3-1 0 16,1 1-352-16,-1 1 128 0,-1 4-128 0,3 3 0 15,-5 0 144-15,2 3-144 0,0 3 192 0,1-1-192 0,-1 4 576 0,-2 5 0 0,5 0 0 0,-3 4 0 31,2-1 48-31,-4 1 16 0,2-3 0 0,-1 3 0 0,1-4-496 0,2 4-144 16,-3-4 0-16,6 0 0 0,2-2 0 0,2-1 0 16,4-3 0-16,5 5 0 0,0-8 0 0,1 1 0 15,7-3 0-15,2-1 0 0,3 3 0 0,2-5-144 16,5 1 144-16,4-5 0 16,3-1-960-16,0-2-128 0,7 2 0 0,-2 0-16 15,1-2-752-15,1-5-160 0</inkml:trace>
  <inkml:trace contextRef="#ctx0" brushRef="#br0" timeOffset="4787.99">8002 6713 8287 0,'-4'5'368'0,"4"-5"80"0,-3 4-448 0,3-1 0 0,-2-1 0 0,2-2 0 0,0 7 1008 0,0-2 112 16,-4 12 32-16,-1 1 0 0,-2 10-192 0,2-2-48 16,0 5 0-16,-1-1 0 0,5 5 256 0,-1-1 48 15,2 3 16-15,0 1 0 0,2 2-192 0,1 4-32 16,4 1-16-16,0 0 0 0,0 3-96 0,2 0 0 16,0-2-16-16,-4 1 0 0,4-4-576 0,-6-1-112 15,2 1-32-15,-3 1 0 0,0 0-160 0,-2-4-272 16,-2 0 64-16,0-5 16 15,-3-1-1344-15,2-2-256 0,-4-6-48 0,1-7-8208 0</inkml:trace>
  <inkml:trace contextRef="#ctx0" brushRef="#br0" timeOffset="5038.68">7730 7277 5519 0,'-2'0'240'0,"0"-3"64"0,2 3-304 0,0 0 0 0,2 0 0 0,0 3 0 16,1-3 1200-16,-1 5 176 0,7 2 32 0,3 4 16 16,2 1 240-16,1 2 32 0,5 0 16 0,2-2 0 15,4-3-288-15,4-1-48 0,1-2-16 0,-31-6 0 16,0 0-608-16,103-2-128 0,-103 2-32 0,0 0 0 16,119-17-416-16,-119 17-176 0,0 0 128 0,106-18-128 15,-106 18 384-15,0 0-16 0,0 0 0 0,99-26 0 16,-81 23-240-16,-3-6-128 0,3 4 160 0,-2-1-160 15,-2-1-544-15,-4 2-208 0,2-4-32 0,0 1-9840 16</inkml:trace>
  <inkml:trace contextRef="#ctx0" brushRef="#br0" timeOffset="5424.35">8591 7307 5519 0,'-2'19'240'0,"2"-5"64"0,-4-2-304 0,4-3 0 15,0-1 0-15,0-2 0 0,0 1 880 0,0 3 112 16,4 11 32-16,-4 2 0 0,0 3-16 0,2 2 0 16,-2 1 0-16,1-6 0 0,1 0 208 0,-2-3 64 15,4 1 0-15,-4-5 0 0,1 0-560 0,3-2-96 16,-4-6-32-16,0 5 0 0,0-3-352 0,0-5-80 0,0 4-16 0,-4-6 0 16,3 3-144-16,-3-6 0 0,1 0 0 0,-3 0 0 15,1-6-128-15,0-2 128 0,1-1-160 0,-4 0 160 16,2-5-192-16,3-3 48 0,-2 0 16 0,-2-10 0 15,2 5 304-15,1-4 64 0,2-1 16 0,2-4 0 16,0 3 528-16,2-1 112 0,2 3 32 0,4-2 0 16,-3 2-224-16,8-4-64 0,-5 4 0 0,6 0 0 15,4 1-240-15,-1 1-48 0,1-2-16 0,-1 3 0 16,0 4-80-16,1-2 0 0,-2 2-16 0,-1 2 0 16,-1 1-240-16,-2 2 0 0,-3 2 0 0,0 1 0 15,0 6 0-15,-2 2 0 0,-1-1 0 0,3 4 0 16,-4 0 0-16,4 0 0 0,-4 4 0 0,4 1 0 15,0 3-448-15,-1 1-144 0,5 0-32 16,-5 5-7248-16,5-2-1472 0</inkml:trace>
  <inkml:trace contextRef="#ctx0" brushRef="#br0" timeOffset="6102.64">9188 7255 6447 0,'-3'13'272'0,"3"-4"80"0,0-4-352 0,-4 2 0 0,4-5 0 16,-1 2 0-16,1 1 1296 0,-4 4 192 15,4 6 48-15,-5 4 0 0,-4 2-464 0,2 2-96 0,-2 0-16 0,1-1 0 16,-1-1 64-16,0 2 0 0,1-1 0 0,1 4 0 0,3-3-128 0,-1 2-32 31,1-3 0-31,1 4 0 0,3-3-352 0,0 0-80 0,7-1-16 0,-5-1 0 16,5 2-208-16,1-2-32 0,6-2-16 0,0-7 0 0,4-3-160 0,3-1 0 15,1-2 0-15,-1-6 0 16,2-2 0-16,1-5 0 0,-24 7 0 0,0 0 0 16,0 0 0-16,91-68 0 0,-77 44 0 0,3 1 0 15,-5 0 0-15,2-3 288 0,-2 0-48 0,-1 0-16 16,-2-2 96-16,-1-2 0 0,1 4 16 0,-4-5 0 16,2 5-336-16,-1-2 128 0,-3 2-128 0,-1-4 0 15,1 6 0-15,1 0 0 0,1 1 0 0,-5 2 0 16,2 7 0-16,-2 4-128 0,3 3 128 0,-3 1-128 0,0 3 128 15,-3 3 0-15,6 3 0 0,-3 3-128 0,0 2 128 0,0 1 0 16,4 3 0-16,1 2 0 0,4 0 0 0,-1-2 0 16,5 2 0-16,0-2 128 0,1-1-128 0,-1-2 0 15,1-1 0-15,3 1 128 0,-3 3-128 0,3-7 0 16,1 4 0-16,-4-2 0 0,7-2 240 0,-4-3 16 16,6 5 16-16,-2-5 0 0,1-2 320 0,1 0 64 15,-2 3 16-15,-2 1 0 0,2-4-176 0,-7 0-48 16,3 0 0-16,-5-4 0 0,2 1 0 0,-5 3 0 15,0-5 0-15,-4 1 0 0,-1 2 64 0,1-3 16 16,-5-2 0-16,0-2 0 0,0 1-272 0,-4-6-64 0,3 2-16 16,-3 1 0-16,-1-3-176 0,-2-1 0 0,2 1 0 0,-4-4 0 15,-3 4 0-15,3-3 0 0,-1 5 0 0,1-2 0 16,-3 1 0-16,1 5 0 0,-1-3 0 0,0 8 0 16,1 1 0-16,-4 4 0 0,1 5 0 15,0 0 0-15,2 8 0 0,1 3 0 0,-3 1 0 0,5 4 0 16,1 3 0-16,-1 0 0 0,6 4 0 0,-3-3 0 15,6 5 0-15,0-3 0 0,0 6 0 0,2 0 0 16,2-2 448-16,1 5 16 0,2-3 0 0,3-3 0 16,4-1 64-16,4-5 16 0,2-3 0 0,3-2 0 0,3-2-320 15,4-7-64-15,-4 2-16 0,2-5 0 16,-2-1-1168 0,4-4-256-16,1 1-32 0,-31-5-9600 0,0 0-1920 0</inkml:trace>
  <inkml:trace contextRef="#ctx0" brushRef="#br0" timeOffset="6621.82">10483 6546 21183 0,'-10'12'944'0,"4"-3"192"0,3-4-912 0,3 0-224 0,0-5 0 0,2 0 0 0,1 3 640 0,1 1 64 15,4 1 32-15,1 0 0 0,0 8-736 0,1-5 0 0,2 4 0 0,-1 2-208 16,4 0-96-16,3 0-16 16,-4 2 0-16,5-2 0 15,5 5 512-15,3 2 80 0,4 5 32 0,2 2 0 0,2 2 480 0,3 1 112 16,2 0 0-16,4 1 16 0,-4 2 64 0,-3 0 16 15,-4 2 0-15,-5 1 0 0,-8 5-544 16,-6-1-128-16,-10 3 0 0,-8-1-16 16,-1 1-304-16,-12 1 0 0,-1-1 0 0,-4 1 0 0,-4 2 0 0,-1-2 0 0,-2 4 0 0,1 3-144 15,-3-3 384-15,-3 3 80 16,3 2 0-16,0-1 16 0,3-6-336 0,2-2 144 0,0-1-144 0,-1 1-9536 31,1-7-1984-31</inkml:trace>
  <inkml:trace contextRef="#ctx0" brushRef="#br0" timeOffset="7716.92">12348 6659 9215 0,'10'-4'816'0,"-1"4"-656"0,-1-3-160 0,-2 1 0 15,-5 2 256-15,1 0 32 0,2-3 0 0,-3 3 0 16,3-4 176-16,-1 4 48 0,-1 0 0 0,-4 0 0 15,-1 4 256-15,-2-1 64 0,-4-1 16 0,2 1 0 16,0 3 928-16,0-3 176 0,-2 1 32 0,1-3 16 16,-1-1-368-16,-2 4-80 0,-1 1-16 0,-2 2 0 15,0-2-576-15,-7 4-112 0,4 0-16 0,-2 1-16 16,-2 2-560-16,0 0-128 0,4-1 0 0,-3 6-128 16,0-3 0-16,0 4 0 0,3-1 0 0,3-1 0 0,-3-1 0 0,3 3 0 15,1-1 0-15,1-1 0 0,4 0 0 0,2 1 0 16,1-5 0-16,5 2 0 0,0-5 0 0,5 0 0 15,4-1 0-15,0-2 0 16,3 2-256-16,4-4 0 0,1 1 0 0,4-2 0 16,0 1-768-16,2-4-176 0,3 2-16 0,-4-2-16 15,4 3 656-15,-3-3 128 0,0 5 16 16,-2-1 16-16,1-1 416 0,-4-1 0 0,-1 7 0 0,-6-1 0 0,-3 1 0 0,-1 3 0 16,-7 2 0-16,-3 0 0 0,-2 4 416 0,-4-1 112 15,-5 0 32-15,2 1 0 0,-2 3 208 0,-4-6 32 0,1 6 16 0,0 0 0 16,-1-2-464-16,1-1-96 15,-3-1 0-15,3 4-16 0,1-2-240 0,-1 4 176 0,1-2-176 0,4-2 160 16,0-3 16-16,3-2 0 0,4-2 0 16,5-3 0-16,-4-1-32 0,4-3 0 0,4 1 0 0,1-3 0 15,2-1-144-15,2-2 0 16,5 0 0-16,-4-2 0 0,6 2 0 0,0-3-144 0,3 3 144 16,0-4 0-16,2 2-128 0,2 2 128 0,-3 0 0 15,0 0 0-15,-3 6-128 0,0-3 128 0,1 2 0 0,-8 4 0 16,3 0-368-16,-5 0 48 0,1-1 0 0,-7 4 0 15,1 2 96-15,1 0 32 0,-8 4 0 0,-1-1 0 16,0 2 192-16,-4 2 0 0,0 2 0 0,-3-2 0 0,-2 5 192 0,0-3 16 16,2 4 16-16,-5 0 0 0,3-3 160 15,0 0 16-15,2 2 16 0,-1-5 0 16,3 2-160-16,3 0-48 0,5-2 0 0,2-4 0 16,5-3 144-16,-1 0 32 0,5-2 0 0,1 0 0 15,2-1-16-15,6-3 0 0,-4 5 0 0,3-3 0 0,0 2-368 0,1 0 0 0,-1-1 0 0,-1 1 0 31,1-2 0-31,-1 3 0 0,2 1 0 0,-1-2 0 0,-1-4 0 16,1 1 0-16,4-4 0 0,2-1 0 16,1-4-464-16,7-4-64 0,-31 4-16 0,0 0-9456 15,121-43-1904-15</inkml:trace>
  <inkml:trace contextRef="#ctx0" brushRef="#br0" timeOffset="9450.78">5771 9975 12895 0,'-2'5'1152'0,"-1"-5"-928"0,3 4-224 0,0-4 0 0,3 0 0 0,-3-4-160 16,6 4 32-16,-1-5 0 0,3 2 896 0,5-3 192 15,-3-2 48-15,-1 4 0 16,0 2-240-16,-2-1-64 0,-2 3 0 0,-2-4 0 0,2 4 512 0,1 0 80 15,-3 0 32-15,-1 4 0 0,0-4-64 0,-2 3-16 32,1-3 0-32,-1 0 0 0,0-3-784 0,0-1-144 0,4-1-48 0,-4-7-12944 0</inkml:trace>
  <inkml:trace contextRef="#ctx0" brushRef="#br0" timeOffset="9687.57">6445 10038 10127 0,'0'9'896'0,"0"-1"-704"0,4-3-192 0,-4-5 0 0,0 4 1072 0,2-1 176 0,5 6 32 0,-2 2 16 16,4 4-864-16,-1-4-176 0,1-4-48 0,1-6 0 31,-1-1-1808-31,0-5-352 0,0 2-80 0,-1-6-16 0,5 0 1616 0,-5 1 432 0,1-1-128 0,0 0 128 15,1-1 0-15,2 1-144 0,2-3 144 0,2 3 0 0,3 0-128 0,2 4 128 32</inkml:trace>
  <inkml:trace contextRef="#ctx0" brushRef="#br0" timeOffset="9845.48">7230 9928 12895 0,'10'7'576'0,"-1"-2"112"0,-1 0-560 0,-2-1-128 0,-3-1 0 0,1-1 0 16,-1-2 1568-16,8 4 288 0,1 1 48 0,4 2 16 16,8-5-912-16,-5-2-176 15,2-6-48-15,2-6 0 16,-2 2-2128-16,-21 10-416 0,0 0-96 0,71-61 0 0</inkml:trace>
  <inkml:trace contextRef="#ctx0" brushRef="#br0" timeOffset="11222.46">2837 10959 2751 0,'-6'9'256'0,"1"-4"-256"16,2-1 0-16,3-1 0 0,-4-1 256 0,4 1 16 0,0-3 0 0,0 4 0 15,0-2 368-15,0 1 64 0,4 2 0 0,-4-5 16 0,1 4-16 0,3-8-16 16,-1 4 0-16,-3 0 0 0,2-5 416 0,-2 5 96 16,-2 0 16-16,2 4 0 0,-3-3 288 0,-1-1 64 15,3 7 16 1,-6-2 0-16,1 1-192 0,1 2-48 16,2-2 0-16,1 1 0 0,2-2-592 0,0-2-128 0,5-1-32 0,0-2 0 0,8 3-464 0,-3-3-128 15,6-3 0-15,1 3 0 16,6-5 0-16,-1 0 0 0,5 1 0 0,-1 1-192 0,0-3 192 0,2 6-208 15,-28 0 80-15,0 0 128 32,0 0-592-32,106-10 0 0,-82 10 0 0,-1 0 0 0,3-4 400 0,-7 8 192 0,2-2-160 0,-1 1 160 15,-5-3 0-15,-1 5 0 0,-2-1 176 0,-3 1-48 16,0-1 320-16,-4 1 64 0,-2 0 0 0,-1 4 16 0,2-6-160 0,-4 6-48 0,-4-4 0 0,4 4 0 31,-2-2-320-31,-1-2 128 0,-2 0-128 0,-2 4 0 16,2 0 0-16,-4-1 0 0,2 5 0 0,0-3 0 15,-5 2 0-15,3-1 0 0,-1 4 0 0,-3-1 0 16,5 4 240-16,-6-4 80 0,1 3 0 0,1 4 16 0,2-4 240 0,-2 3 64 16,-1 0 0-16,3 3 0 0,-4 0-384 0,-3 3-80 15,3 5-16-15,-2-5 0 0,2 6-160 0,2-6 0 16,1 0 0-16,-1 0 0 0,3-3 0 0,4-1 0 16,0-1 0-16,3-3 0 0,2-4 0 0,0 0 0 15,4-6 0-15,1 1 0 0,4-6 0 0,-1 3 0 16,5-6 0-16,-5 0 0 0,5 0 0 0,-5 0 0 15,-1-2-128-15,0 2 128 0,2-4 0 0,-4 4 0 16,0 0 0-16,2 0 0 0,-1-3 0 0,-3 3 0 16,-3 0 0-16,2 0 0 0,1 0 0 0,-3 0 0 15,0 0 0-15,-5 0 0 0,5 0 0 0,-3 3 0 0,-3 1 0 0,-2 1 0 16,-1 0 0-16,0 8 0 16,-3-3 0-16,2 7 0 0,1-1 0 0,-3 2 0 0,3-3 0 15,0 6 0-15,4 0 256 0,-2-2-48 0,5 4 0 0,-3-2 0 16,5 1 0-16,-2 1 0 0,2-2 0 0,0 2 0 15,0-1-64-15,2 4-16 0,-2 4 0 0,2-2 0 16,1 1-128-16,1 3 160 0,1-3-160 0,-2-1 160 16,3-2 16-16,-1 0 0 0,4 2 0 0,-6-7 0 15,6 2-176-15,-4 0 128 0,-1-6-128 0,-3 4 128 0,3-2-128 0,-4-2 0 16,2-1 0-16,-1-5 0 0,1 1 0 0,1-4 128 16,-3-2-128-16,0 2 192 0,4-2 64 0,-4-3 0 15,2 1 16-15,-2-3 0 0,-2 6 32 0,0-5 0 16,-3 7 0-16,0-6 0 0,-4 6 224 0,-3 0 48 15,1-1 16-15,-4 1 0 16,1 0-224-16,0-1-48 0,-4 1-16 0,-4-4 0 0,1 1-304 16,2 1 160-16,-7-6-160 0,1 3 128 15,1-1-448-15,-2-1-80 0,-1-2-32 0,1 0-16576 0</inkml:trace>
  <inkml:trace contextRef="#ctx0" brushRef="#br0" timeOffset="33235.15">7575 5095 6447 0,'0'-2'576'0,"3"-1"-576"0,-3 3 0 0,0 0 0 16,0-4 496-16,0 4-16 16,2-2 0-16,-2-5 0 0,-2 2 256 0,2 2 48 0,-7-3 16 0,2 6 0 15,0-3 496-15,-2 3 112 0,2 0 0 0,1-2 16 16,2 2-16-16,-3-3 0 16,3 3 0-16,2-4 0 0,2 2-704 0,3-1-160 0,-1 0-32 0,3-3 0 0,5 1-512 15,-3 0 0-15,1-2 0 0,6-2 0 0,-2 0 0 0,3-1 0 16,-3 1 0-16,2-3-144 15,-1 7 0-15,1-4 0 0,2 4 0 0,-4-2 0 16,-1 5-192-16,1-1-48 0,2-1 0 0,-2 4 0 16,3-1 112-16,-3 1 16 0,0 1 0 0,4 3 0 0,-3 1-112 0,-4-2-16 15,1 6 0-15,-3-4 0 32,-4 8-544-32,-1-3-112 0,-1 2-32 0,-1 6 0 0,-2-1 224 0,0 2 32 15,-2-1 16-15,0-1 0 0,1 0 400 0,-3 1 80 0,2 3 0 0,1-4 16 16,1-1 304-16,1 1 0 0,1-1 0 0,2-2 0 0,-1 0 304 0,2 0 16 15,-3-2 0-15,1 2 0 0,-3-2-112 0,4 0-16 16,-2-1 0-16,1-6 0 0,1 4-192 0,1-6 0 0,4 1 0 0,-4-3 0 16,7-2-144-16,-3-3 144 0,5-1 0 0,-2-2-144 15,2 2-160-15,0-4-16 16,-2 4-16-16,2 0 0 0,-2 1 128 0,-3 1 16 16,1 3 16-16,2-2 0 0,-3 4 304 0,0 1 64 0,0 1 16 0,-1 1 0 15,1 0-16-15,1 4-16 16,3-1 0-16,-3 1 0 0,2 0-32 0,-3 0 0 15,0-1 0-15,-6 1 0 0,-3 5 192 0,-3 0 48 16,-6 3 0-16,-1 1 0 0,-6 3 176 0,-3-2 32 0,-2 2 16 0,0 1 0 0,-2 4 160 0,1-3 48 16,-6 3 0-16,3-3 0 15,6-2 256-15,-5 5 48 0,1-3 16 16,0-1 0-16,3-1-432 0,2-4-96 0,-1-3-16 0,5-8-7760 16,2-3-1568-1</inkml:trace>
  <inkml:trace contextRef="#ctx0" brushRef="#br0" timeOffset="33734.51">8591 5046 11967 0,'-9'12'1072'0,"4"-7"-864"16,1-1-208-16,2-2 0 0,2 1 224 0,0-3 0 0,0 0 0 0,0 4 0 15,0-3 48-15,4 3 16 0,-2 1 0 0,1-5 0 16,1 4-160-16,1-4-128 0,-2 3 144 0,3-3-144 15,2 2 1216-15,-3-4 128 0,4 2 48 0,0 0 0 0,1 2-288 16,-1-2-48-16,2 0-16 0,-1 0 0 0,4 3-672 0,0-3-144 16,2 0-32-16,1 0 0 0,2 0-192 0,-19 0 0 15,0 0-144-15,0 0 144 16,0 0-800-16,110-5-64 0,-110 5-16 0,0 0-5488 16,0 0-1104-16</inkml:trace>
  <inkml:trace contextRef="#ctx0" brushRef="#br0" timeOffset="33976.83">8770 5332 4607 0,'-3'1'400'0,"1"-1"-400"0,2 4 0 0,2-4 0 15,1 3 720-15,-3-1 64 0,0 2 16 0,2 1 0 16,1 4 608-16,1 3 112 0,-2 2 16 0,-2 0 16 15,1 1-256-15,-1-4-48 16,0 1-16-16,2-3 0 0,1-1 256 0,1-2 48 16,3-1 16-16,5-5 0 0,2 3-864 0,7-6-176 15,0 3-48-15,-21 0 0 0,0 0-464 0,91-14-160 0,-91 14 0 0,0 0 0 32,97-32-1648-32,-97 32-336 0</inkml:trace>
  <inkml:trace contextRef="#ctx0" brushRef="#br0" timeOffset="34269.25">9455 5072 7359 0,'-5'0'320'0,"-1"0"80"0,3 4-400 0,-2-4 0 0,5 1 0 0,-4-1 0 0,4 0 1024 0,-2 4 112 0,-1-1 16 0,0 3 16 15,1-1 512-15,4-2 112 16,1 2 0-16,0 1 16 0,4-3 96 0,6 2 16 0,-3-5 0 0,2 0 0 16,6 0-608-16,-1-5-112 15,2 5-32-15,1-3 0 0,-20 3-912 0,0 0-256 0,0 0 0 0,97-14 128 16,-97 14-544-16,0 0-112 0,0 0-32 0,101-11 0 31,-101 11-144-31,0 0-48 0,0 0 0 0,0 0 0 16,101-24-464-16,-85 19-80 0,-4 1-32 0,-1-1-8272 0</inkml:trace>
  <inkml:trace contextRef="#ctx0" brushRef="#br0" timeOffset="34515.37">9542 5262 11055 0,'0'5'976'0,"0"-1"-784"0,0-1-192 0,2-3 0 16,0 0 1200-16,3 2 192 0,-4-2 32 0,6 3 16 16,4 3-192-16,5-3-32 0,-1 1-16 0,1-4 0 15,1-4-560-15,1 1-96 0,1 3-32 0,2-6 0 16,-2 3 96-16,2-2 16 0,-2 1 0 0,-19 4 0 16,0 0-240-16,0 0-32 0,96-10-16 0,-96 10 0 31,0 0-1168-31,0 0-256 0,110-18-32 0,-110 18-9248 0</inkml:trace>
  <inkml:trace contextRef="#ctx0" brushRef="#br0" timeOffset="35036.71">10495 4870 7359 0,'-9'7'656'0,"1"-2"-528"16,3-1-128-16,-1-4 0 0,5 2 720 0,-5-2 112 0,-2 6 32 0,-6 1 0 16,-4 2 0-16,4 0 0 0,6-6 0 0,2 3 0 15,6-6 160-15,2 0 48 0,5 0 0 0,4-6 0 16,1 6 144-16,2-3 48 0,0-2 0 0,0 1 0 16,3-1-288-16,0 1-48 0,4 3-16 0,-3-3 0 15,-1 2-464-15,-1 2-112 0,0 0-16 0,1 2 0 16,-7 2-320-16,3 1 0 0,-5 0 0 0,1 4-128 15,-4 0 128-15,2 3 0 0,-5 2 0 0,-4-2 0 16,-1 5 0-16,-6 1-128 0,-3 4 128 0,-6 1-128 16,1 0-32-16,0-2 0 0,1 1 0 0,0-1 0 15,2-2 160-15,2-3 0 0,3 0 0 0,1-4 0 0,1-4 0 16,3 1 0-16,4-4 0 0,0-1-128 16,4-4 0-16,1 3 0 0,4-3 0 0,1 0 0 0,2-3 128 0,0-1 0 15,6 4 0-15,-4-1 0 0,3-3 0 0,-3 4 176 16,0 0-48-16,0 4 0 0,-2-3-128 0,1 3 0 15,-3 1 0-15,2 2 0 16,0-2 0-16,2 6 0 0,-3-3 0 0,1 5 0 0,2 4 512 0,2-3 80 16,-2 3 16-16,-2 1 0 15,2-1-160-15,-2 1-16 0,2-1-16 0,-4-3 0 0,2 3 240 16,-6-3 48-16,-1 4 16 0,-7-4 0 0,-3 3 192 0,-6 1 48 16,1-1 0-16,-4 0 0 0,-2 1-608 0,-1 3-112 15,1-2-32-15,-1-2 0 0,-4 6-208 0,4-2 176 0,-1-2-176 0,-1 7 160 31,-2-5-704-31,2 2-144 0,1-1-16 0,-2 4-14608 16</inkml:trace>
  <inkml:trace contextRef="#ctx0" brushRef="#br0" timeOffset="64683.47">20851 6567 3679 0,'-17'0'320'0,"7"0"-320"16,1 0 0-16,4 0 0 15,-2 0 704-15,1-4 80 0,1 4 16 0,-4 0 0 16,-8 0-288-16,-6 0-64 0,-1-5-16 0,0 1 0 16,3 4-256-16,1-5-48 0,1 5-128 0,0-3 192 0,0 1 48 0,-2-2 0 15,4 4 0-15,-1-3 0 0,-1 3 496 0,2-2 96 16,-1 4 32-16,1-2 0 0,-1 7 288 0,3-5 48 16,-3 6 16-16,3 1 0 15,-3 0-448-15,1-1-96 0,-1 1-16 0,4 0 0 0,2 0-512 0,-2-1-144 16,2 1 0-16,0 0 0 15,5 1 0-15,-2-1 0 0,0 3 0 0,6 0 128 0,-1 2 128 0,3 0 48 16,1 0 0-16,0 3 0 0,0 4-96 0,1-3-16 0,6 8 0 0,-5 0 0 16,5 5 112-16,-2 1 16 15,1 8 0-15,-1 0 0 0,2 3-176 0,-4 3-16 16,2 1-128-16,-5 5 192 0,2-2-192 0,0 1 0 0,0 0 0 0,1 1 0 16,-3 2 272-16,2 3-32 0,1 2-16 0,1-5 0 15,-2 0 480-15,1-1 112 16,-3-1 16-16,-3-7 0 0,1 2-528 0,-2-3-112 15,-1-2 0-15,2-4-16 16,-1-2-1152-16,2-2-240 0,-1-7-32 0,3 0-16 16,-2-8-976-16,4-2-208 0,1 1-48 0,-1-6-5056 0</inkml:trace>
  <inkml:trace contextRef="#ctx0" brushRef="#br0" timeOffset="65367.24">20100 7735 9215 0,'-5'0'400'0,"2"0"96"0,1-3-496 0,2 3 0 0,0-5 0 0,0 1 0 0,5-1-688 0,-5-4-224 0,5 0-48 0,1-3-16 31,1 2 352-31,-2-2 80 0,3 6 16 0,1-2 0 0,-4 4 1808 0,8 2 384 16,-5-1 64-16,6-1 0 0,4 4 560 0,-4-1 96 16,0 1 32-16,1 0 0 0,4-4-880 0,-19 4-192 0,0 0-16 0,0 0-16 15,91 9-608-15,-91-9-128 16,0 0-32-16,0 0 0 0,91 14-352 0,-91-14-64 16,0 0 0-16,0 0-128 15,104 0-336-15,-104 0-176 0,0 0-48 0,0 0 0 16,93 3-16-16,-76-3-16 0,2 0 0 0,2 4 0 0,-3-2 448 0,1-2 144 15,2 0 0-15,-4 0 0 16,0 3-736-16,1-3-32 0,-1-3-16 0,-1 3 0 16,0-2-1280-16,-2-2-256 0,0 1-48 0,-2-2-16 15,-4-4 848-15,1 4 192 0,-4-2 16 0,1-2 16 0,1 4 1488 0,-7 0 288 0,0 1 64 0,1-1 16 16,-2 1 656-16,-5 3 128 0,3-3 16 0,-6 4 16 16,4 0-16-16,-2 0 0 0,2 5 0 0,-4-1 0 15,4 5-432-15,-4 1-80 0,0 2-32 0,1 2 0 16,-1 2-32-16,0 3-16 0,1-2 0 0,2 4 0 15,-1-2 32-15,2 4 16 0,0-2 0 0,5 0 0 16,-5-2-400-16,3 2-80 0,0 2 0 0,2-2-16 16,0 1-304-16,0 1 160 0,2-1-160 0,-2 1 128 0,3-2 352 0,1-4 64 15,1 3 16-15,4-3 0 16,0-5-256-16,-1 0-48 0,3-1-16 0,4-2 0 0,-1-6-240 0,4-3 0 16,1-3 0-16,0-6 0 0,0 0 0 0,-1-8 0 15,3-6 0-15,-2-3 144 0,2-2 112 0,-4-3 32 16,-1-2 0-16,1-4 0 0,-1 2 144 15,1 0 16-15,-3 1 16 0,-2-3 0 0,-1 6-160 0,-2-1-48 16,-4 6 0-16,-2 2 0 0,-3 5-256 0,-3 5 0 0,-2-2 128 0,-4 6-128 16,0 1 0-16,0 2-304 0,-1 2 64 0,1 5 16 31,1 0-800-31,-1 5-176 0,0-2-16 0,0 6-16 16,2 0-752-16,1-1-128 0,2 6-48 0,-1-1-8336 0</inkml:trace>
  <inkml:trace contextRef="#ctx0" brushRef="#br0" timeOffset="65803.77">21460 7591 4607 0,'0'3'400'0,"0"-3"-400"0,3 4 0 0,-3-3 0 16,4-1 1792-16,-3 0 256 0,3 4 64 0,-2 1 16 0,4 4-1216 0,-2 5-240 15,1 3-48-15,-3 1-16 0,-2 4-448 0,0 4-160 16,-2 0 0-16,-1 4 144 0,1-2 736 0,0 2 144 16,0-3 16-16,2 3 16 0,2 1 240 0,2-4 48 15,-1-1 16-15,-3-7 0 0,4 2-560 0,-3-4-112 16,3 2-32-16,-4-7 0 0,2 2-400 0,-1-5-96 16,1 0-16-16,2 0 0 0,-4-4-144 0,0-5 0 0,0 3 0 0,0-3 0 31,0 0 0-31,-4-3 0 0,2 3 0 0,-1-7 0 15,-1 0-224-15,-1-2 32 0,0 0 0 0,1-5 0 0,-2-3 192 0,0-2 0 0,5-6 0 0,-3-6 0 16,4 0 560-16,-3-4 48 0,3-5 16 0,0-4 0 16,3 1 192-16,-1-6 32 15,5 0 16-15,-2-3 0 0,4 7-352 0,3 1-80 16,2 8-16-16,-2 6 0 0,2 4-80 0,0 7-16 0,2 3 0 0,3 2 0 16,-2 5-64-16,-3 4-32 0,2 0 0 15,0-2 0-15,-1 5 128 0,4-1 32 0,-1 3 0 16,3 0 0-16,-4 3-384 0,6-1 0 0,-4 1 0 15,-19-3 0 1,0 0-1104-16,0 0-240 0,104 14-64 0,-104-14-13024 0</inkml:trace>
  <inkml:trace contextRef="#ctx0" brushRef="#br0" timeOffset="66285.7">22791 6676 16575 0,'-9'2'1472'0,"4"1"-1168"16,5 3-304-16,0-6 0 0,0 0 832 0,-7 3 128 15,2 2 0-15,-9 8 16 0,-7 4-720 0,-2 2-256 16,-5 7 144-16,0-3-144 0,4 3 0 0,0-2-320 15,5 1 48-15,1-1 16 0,1-1 1056 0,4 3 224 16,5-3 32-16,-1 5 16 0,0-2-240 0,-1 7-64 16,1 0 0-16,0 5 0 0,-3-1 0 0,2 3 0 0,-2 3 0 15,-1 6 0-15,3 0 160 0,-2 3 32 0,1 6 0 0,3-3 0 16,-1 5-464-16,0-3-96 16,2-5-16-16,2 1 0 0,3-1-384 0,-1-3 128 0,3-1-128 0,1 1 0 15,3 0 0-15,1-6 0 0,6 3-144 0,3-6 144 16,0 3-1088-16,6-3-96 15,5-1-32-15,4-3 0 0,6 3-1152 0,5-5-224 0</inkml:trace>
  <inkml:trace contextRef="#ctx0" brushRef="#br0" timeOffset="66682.95">23516 8219 17503 0,'-14'2'1552'0,"9"-2"-1232"0,-2 0-320 16,5 0 0-16,2 0 320 0,0-2 0 0,2-1 0 0,-2-1 0 31,1-1-640-31,-1-3-128 0,0 2-32 0,0-1 0 16,-3 2-736-16,3 2-160 0,-4 3-32 0,4-2 0 0,0-2 1024 0,4 4 192 0,-4 0 32 0,2 0 16 0,1 0 144 0,2 0 0 15,2 0 0-15,-1 0 0 16,2 0-656-16,4-3-48 0,8 1-16 0,-13 2 0 0</inkml:trace>
  <inkml:trace contextRef="#ctx0" brushRef="#br0" timeOffset="66939.28">24216 8212 9759 0,'4'4'864'0,"1"-1"-688"16</inkml:trace>
  <inkml:trace contextRef="#ctx0" brushRef="#br0" timeOffset="67843.28">25288 7383 11967 0,'-3'0'1072'0,"1"0"-864"0,2 0-208 0,0-1 0 0,0 1 0 0,-2-4 0 15,0 4 0-15,-1-3 0 16,1 3-1152-16,-7-6-240 0,2 6-32 0,2 0-16 16,0 0 1840-16,1 0 368 0,3 0 80 0,1 0 16 0,0 0 960 0,0 0 192 15,5 0 32-15,-5 4 16 0,5-4-784 0,-5 2-176 16,4-2-16-16,-4 0-16 15,1 0-592-15,3 0-112 0,-4-2-32 0,3-2 0 0,-3 4-336 0,0-3 128 16,0 3-128-16,0-2 0 0,-3-1 144 0,3 3-144 16,-5 0 192-16,1 0-192 0,1 0 736 0,1 0 32 0,-3 0 16 0,1 3 0 15,1-1-352-15,-1 1-80 16,-1 1-16-16,0 1 0 0,-2 0-336 0,2 2 0 0,-1-1 0 0,1-1 0 16,-4 4 0-16,6-4 0 0,-6 3 160 0,4-1-160 15,-2-1 688-15,2 2 32 0,0 1 16 0,1-4 0 16,2-1-224-16,1 1-64 0,2-5 0 0,1 3 0 15,2-3-448-15,-3 0 128 0,6-3-128 0,-5 1 0 16,2-1 0-16,1-1-128 16,-2-1 128-16,1 0-208 0,-3 1 208 0,3-1 0 0,-4-2-160 0,0 5 160 15,0-5 0-15,0 6 0 0,-5-3 0 0,-1 1 0 16,3-2 0-16,-6 5 0 0,2-4 0 0,-1 4 0 16,-1 0 0-16,-2 0 0 0,6 0 0 0,-3 0 0 15,4 0-144-15,-1 0 144 0,1 0 0 0,3 4 0 0,-3-4-128 0,4 3 128 16,0-1 0-1,-3 1 0-15,3 2-272 0,3-5 48 0,-3 4 16 0,2 1 0 16,1-1 48-16,1 1 16 0,-4-2 0 0,5 3 0 0,-5-3 144 0,4 2 0 16,-3 2-144-16,3-5 144 0,-1 3-208 0,2-1 16 0,-1-1 16 0,3-1-8320 31,0-2-1664-31</inkml:trace>
  <inkml:trace contextRef="#ctx0" brushRef="#br0" timeOffset="68259.22">25157 8186 11055 0,'0'0'976'0,"2"0"-784"0,0 0-192 0,-2 0 0 15,0 0 992-15,0 0 160 0,0 0 16 0,-2 4 16 16,2 1-96-16,-3-1-32 0,-4 8 0 0,0-2 0 16,-2 8 480-16,2-4 80 0,2 6 32 0,-4-2 0 15,4-1-48-15,-4 2 0 0,4 2 0 0,-2 2 0 16,2 0-720-16,-4 1-160 0,4-1-16 0,-7 5-16 16,3 1-544-16,-5 6-144 0,-4-4 0 0,1 6 0 31,-6 1-464-31,-3-1-176 0,0 6-16 0,-5-4-13488 0</inkml:trace>
  <inkml:trace contextRef="#ctx0" brushRef="#br0" timeOffset="73703.61">26255 7100 3679 0,'-3'0'320'0,"1"-4"-320"0,2 4 0 0,0 0 0 16,0 0 0-16,-4 0 0 0,4-3-192 0,0 3 64 0,-1 0-32 0,1 0 0 15,-4 0 0 1,4 0 0-16,0 0 560 0,0 0 112 0,0 0 32 0,4 0 0 0,1-6 1056 16,4 1 192-16,5-4 64 0,3-3 0 15,0-2-368-15,1 0-64 16,-1 2-16-16,-5 0 0 0,4 3-480 0,-4 4-96 15,-3 2-32-15,-4 1 0 0,1 2-240 0,-5 2-48 0,1 4-16 0,-4 3 0 16,1 2 208-16,-1 1 64 0,-5 2 0 0,0 3 0 16,0 4-48-16,-2-2 0 0,4 2 0 0,-7 2 0 15,3 3-384-15,0 2-80 0,2 1 0 0,0 6-16 16,2 0-240-16,0 2 0 0,1 6 0 0,-1-3 0 16,2 7 0-16,-1 4 0 0,2 1 0 0,-1 6 0 15,-2 2 0-15,1 1-128 0,-1 2 128 0,0 0 0 16,1 3 144-16,-3-5 96 0,2 0 16 0,0-2 0 15,0-1-64-15,-2-3 0 0,1 3 0 0,1-4 0 16,2-2-192-16,3 0 0 0,0-6 0 0,0-6 0 16,0-5-336-16,3-4-16 0,2-5 0 0,1-5-7904 15,1-4-1568-15</inkml:trace>
  <inkml:trace contextRef="#ctx0" brushRef="#br0" timeOffset="74420.1">26114 7951 9215 0,'-23'5'400'0,"15"-1"96"0,-5 1-496 0,6-5 0 16,4 4 0-16,-1-4 0 0,3 0 512 0,-3 1 0 0,1-1 0 0,1 4 0 15,4-1 576-15,3-1 128 0,4-2 32 0,6 0 0 16,-1 0 304-16,7 0 64 0,2-5 16 0,-23 5 0 16,0 0-288-16,0 0-64 0,110-23-16 0,-110 23 0 0,0 0-384 15,101-21-80-15,-101 21-16 0,0 0 0 0,115-28-352 0,-115 28-80 16,92-26-16-16,-92 26 0 16,98-35-336-16,-98 35 0 0,85-31 0 0,-85 31 0 31,0 0-560-31,92-38-80 0,-69 29 0 0,-7 4-16 15,-2 0-640-15,-6 5-128 0,1-4-32 0,-5 8 0 16,1-3 400-16,-3 3 80 0,1-1 16 0,1 3 0 0,-3-1-592 0,3-2-112 0,-4 6-32 0,0 0 0 16,0-4 496-16,0 4 112 0,0 3 0 0,0-2 16 0,0-1 816 0,-5 7 256 15,1-2-160-15,1 7 160 16,-3 1 176-16,-2 1 112 0,-1 5 32 0,-3 5 0 0,1-2 768 16,-3 0 144-16,-1 1 48 0,4-1 0 0,-1-1 16 0,3-2 16 15,1 1 0-15,-1-3 0 0,4 2-720 16,-1-2-144-16,-2 0-16 0,3-3-16 0,1 3-416 0,-5-5 0 0,6-2 0 0,-2 2 0 15,1-3 0-15,-1-4 0 0,0 0 0 16,1-8 0-16,4-4 144 0,-3-2 0 16,1 0 0-16,2-2 0 0,0-1 608 0,0-2 112 15,0-4 32-15,2-5 0 0,5-3-640 0,-2-8-128 0,-2 1-128 0,6-6 176 16,2-1-176-16,1-4-224 0,5-3 48 16,-3-2 16-16,4 3 160 0,-1-6-128 0,0 3 128 15,1-4-128-15,-1 0 128 0,1 3 0 16,1-3 0-16,0 1 0 0,2 3 320 0,-4 1 80 0,1 4 32 15,-1 11 0-15,-5 0 96 0,2 10 32 0,-5 5 0 16,0 0 0-16,-1 8-256 0,-2 1-48 0,2 0-16 0,1 1 0 16,-4-1 1088-16,2 4 208 0,2 4 64 0,-2 3 0 31,2 1-1600-31,-2 6-480 0,1-1-16 0,-1 6 0 0,0-3 624 0,-1 0 112 0,-1 1 16 0,2-2 16 16,-2-2-480-16,4-5-112 0,-1 2 0 0,1-2-16 31,3-6-880-31,-1-1-192 0,3-5-16 0,1-2-16 0,3-1-1424 0,-2-6-272 0,1-1-64 0,0-3-5520 15</inkml:trace>
  <inkml:trace contextRef="#ctx0" brushRef="#br0" timeOffset="75038.33">27430 7735 2751 0,'0'4'256'0,"-2"-3"-256"0,2-1 0 0,0 0 0 32,2 4 832-32,-2-1 128 0,1 3 32 0,1-1 0 0,3 7 736 0,2 2 128 15,-1 0 48-15,1 2 0 0,1-1-192 0,-1 3-48 16,0-1 0-16,-5 4 0 0,1 2-176 0,-3 3-32 15,0 2-16-15,0 1 0 0,-3 3 32 0,1-1 0 16,2-1 0-16,-3-3 0 0,3 3-640 0,0 1-128 16,0-4-32-16,0-1 0 0,0 2-544 0,3 1-128 15,-3-3 0-15,2-3 0 0,1 0 0 0,1-3 0 16,1 3 0-16,4-5 0 0,0-5-160 0,-1 0 160 16,4-3 0-16,2-6-144 0,0-4 144 0,4-6 0 15,-4-6 0-15,3-5 0 0,1-1-240 0,-1-4 48 16,4-4 0-16,-2-2 0 0,0-2 64 0,0-1 128 0,1-1-208 15,-3-2 80-15,0 4-176 0,-3-1-16 16,0-1-16-16,2-3 0 0,-6-1-32 0,3-3 0 16,-5-1 0-16,-2 0 0 0,2 0 128 0,1 2 32 0,3-2 0 0,-3 5 0 15,0 4 208-15,-4 5 0 0,0 6 0 0,-1 8 0 32,-4 4-512-32,0 8 0 0,0 3 0 0,-6 2 0 0,3 4 512 0,-2 0 240 0,5 8-32 0,-4-3 0 15,4 3 416-15,0 1 80 0,0 5 0 0,4-3 16 16,1 3-304-16,0-2-64 0,7-2-16 0,0-1 0 15,2-5-336-15,4 5 0 0,5-2 0 0,-23-16 0 16,0 0 0-16,76 33 0 0,-76-33 0 0,0 0 0 16,91 15 0-16,-91-15 0 0,0 0 128 0,92-12-128 0,-92 12 384 15,0 0 0-15,86-40 0 0,-86 40 0 16,55-40-160-16,-30 17-32 0,-1-1 0 0,-1 5 0 16,-11 1-192-16,2-2 0 0,-4 2 0 0,-1-5 0 15,-5 6 0-15,-1-2-128 0,-3 1 128 0,-3 1 0 0,-1 5 0 0,-1-2 0 16,0 2 0-16,-4-2 144 0,2 5-144 0,-4-1 0 15,3-3 144-15,-6 8-144 0,2-2 0 0,-2 7-208 16,0 0 16-16,2 9 16 0,-6 3-160 0,4 6-48 16,0-1 0-16,-1 6 0 0,1 8 384 0,0 0 208 15,-4 9-16-15,4 4-16 0,2-1 480 0,-2 5 112 16,2 0 0-16,0 1 16 0,1-4 80 0,3 4 16 0,1 3 0 16,0-3 0-16,3 3-32 0,1-6 0 15,3-3 0-15,5-4 0 0,2-3-432 0,5-5-96 0,4-1 0 16,5-11-16-1,1-1-912-15,-22-18-176 0,0 0-48 0,105 3-16576 0</inkml:trace>
  <inkml:trace contextRef="#ctx0" brushRef="#br0" timeOffset="75351.98">29265 7547 26719 0,'-11'7'1184'0,"2"-5"240"0,4-2-1136 0,2 0-288 0,3 0 0 0,-4 0 0 16,2 0 0-16,-1 0 0 0,-2 0 0 0,-2 0-144 16,-4 3-1584-16,3 3-304 15,-1 1-64-15,2-2-16 0,5 0 960 16,-3 2 192-16,5 2 48 0,-2-4-6576 0</inkml:trace>
  <inkml:trace contextRef="#ctx0" brushRef="#br0" timeOffset="75590.16">29238 8287 22111 0,'-19'30'1968'0,"7"-13"-1584"0,2-3-384 0,3-5 0 0,5 0 1856 0,2-4 272 0,-5 4 64 0,-4 8 16 16,-1 6-1440-1,-6 8-272-15,-5 2-64 0,2 0-16 16,0 2-3360-16,3-2-656 0,-2-1-144 0,1-5-32 0</inkml:trace>
  <inkml:trace contextRef="#ctx0" brushRef="#br0" timeOffset="81140.78">4637 11227 9215 0,'7'0'816'0,"0"0"-656"15,0 0-160-15,1-3 0 0,-3 1 0 0,4-1 0 16,-9 3 0-16,49-18 0 0,-49 18-144 0,71-26 144 16,-71 26 0-16,58-28 0 0,-37 16-144 0,-4 3 144 15,-8 1-160-15,0 2 160 0,-6 3-128 0,2-1 128 16,-5-1-160-16,6 0 160 0,-3 2-128 0,6-3 128 16,0 1-192-16,5-4 192 0,3 1-176 0,0-5 48 15,1 5 0-15,-3-1 128 0,3 0-208 0,-1 1 80 0,-1-1 128 0,0 0-192 16,-1 4 64-16,-1 2 128 15,4 1-208-15,-6-2 208 0,2 4-192 0,-4 4 64 0,6-4 128 16,-2 2-192-16,-2-2 64 0,-3 3 128 16,5 2-208-16,-4-1 80 0,1 1 912 0,-1-2 192 0,-10-3 48 0,0 0 16 15,0 0-80-15,0 0-32 0,0 0 0 0,79 14 32 16,-79-14-832-16,0 0-128 0,0 0 0 0,62-14-128 16,-49 9-64-16,0-2 0 0,-4 2 0 0,0 0 32 15,-4-2 160-15,-1 2 224 0,-4 1-48 0,0-1 16 0,0 0 880 16,-6-2 160-16,-1 1 48 0,-1 1 16 0,-1 2-272 15,-1-2-64-15,-3 1-16 0,-1-1 16 16,-3 5-960-16,0-4-192 0,3 4-32 0,-4 0 32 16,-3 0-416-16,4 0-80 0,-2 0-16 0,1 0 32 15,1 4-128-15,-4-4-32 0,2 0 0 0,1 5 32 16,-4-1-32-16,1-1-16 0,-5 2 0 0,3-1 32 0,-3 1 336 0,0 0 64 16,0 0 16-16,-1 4 16 0,3 0 656 0,0-2 128 15,-3 2 32-15,1-1 16 0,2 3 480 0,-2-3 96 16,1 5 32-16,3-5 0 0,3 3 176 0,1-3 48 15,4 1 0-15,2-2 0 0,0-2-688 0,3 4-128 0,2-4-16 16,4-1-16 0,3-3-1040-16,0-1-208 0,1 0-32 0,6-1-16 15,2-3-48-15,5-1-16 0,0-4 0 0,7 1 0 0,5-5 608 0,0 3 128 16,-26 10 32-16,59-24 0 0,-59 24 160 0,61-16 128 16,-61 16-128-16,61-17 176 0,-61 17 144 0,63-13 48 15,-63 13 0-15,0 0 0 0,87-8 80 0,-87 8 0 0,0 0 16 0,84 5 0 16,-84-5-192-16,0 0-32 15,82 17-16-15,-82-17 0 0,0 0-224 0,78 18 128 0,-78-18-128 0,0 0 0 16,79 22-288-16,-79-22-160 16,0 0-16-16,0 0-16 0,92 25 224 0,-92-25 64 0,0 0 0 0,0 0 0 0,75 5 416 0,-58-9 96 15,1-1 0-15,-3 0 16 16,1-2 432-16,-2-2 64 0,-2 4 32 0,-1-4 0 0,-3 1-480 0,-2 2-112 16,1-2-16-16,-7 3 0 15,-4-2-432-15,1 1-80 0,-3-2-32 0,-4 4 0 16,-2-1-432-16,-6 5-96 0,-4 0-16 0,-3 5 0 15,1-1-48-15,-7 4-16 16,-3-2 0-16,-2 2 0 0,1 1 464 0,-3 0 96 0,5 3 16 0,-6-7 0 0,8 4 320 0,-4-1 0 16,4 1 0-16,-1 3 0 0,6-3 0 0,-4 0 0 0,3-4 0 0,0 4 0 31,1-4 0-31,4 0 0 0,-4 4 0 0,3-2 0 0,-2-2 0 16,6 0 128-16,2-1-128 0,-1 1 128 0,5-5 240 15,0 4 32-15,3-4 16 0,1 5 0 0,2-5-64 0,5 3-16 0,2-3 0 16,0 0 0-16,6 0-192 0,-3 0-144 15,2 0 192-15,1-3-192 0,6 3 0 0,-2-5 0 16,1 1 0-16,3-1 0 0,5-4 256 0,2 4 0 16,0-7 0-16,7 3 0 0,-2 0 80 0,2-5 16 15,-28 14 0-15,64-17 0 0,-64 17-352 0,66-18 0 16,-66 18 0-16,77-17 0 0,-77 17 0 0,91-14 0 16,-91 14 0-16,101-12 0 0,-101 12 0 0,102 0 0 15,-102 0 0-15,93 9 128 0,-93-9-128 0,85 17 144 16,-85-17-144-16,0 0-5632 15,113 49-1232-15</inkml:trace>
  <inkml:trace contextRef="#ctx0" brushRef="#br0" timeOffset="86967.27">30599 7159 7887 0,'-7'3'160'0,"2"-3"32"0,2 5 16 0,1-5 48 0,-1 4-256 0,1-1 0 0,-2-1 0 0,4 2 0 0,-5 4 1600 0,2 1 288 16,-3 0 48-16,6 1 16 0,2-6 0 0,2 4 0 15,4-2 0-15,3-6 0 0,-11 0-912 0,0 0-176 16,0 0-32-16,0 0-16 0,83 0-304 0,-83 0-48 15,0 0-16-15,0 0 0 16,0 0 192-16,0 0 48 0,0 0 0 0,82 15 0 0,-75-6 144 0,0 1 48 16,-2-1 0-16,1 5 0 0,1-2-368 0,-2 6-80 15,0 1-16-15,2 5 0 0,-2-1-416 0,1 5 0 16,1 1 0-16,-7 6 0 0,1 2-208 0,-1 3-32 16,-1 2 0-16,1 3 0 0,-4 4 240 0,-1 6 0 15,-2-1 0-15,0 7 0 0,3-1 416 0,-3 1-32 0,0 0 0 0,0-2 0 16,-1 2-48-16,-3-4-16 15,-1 1 0-15,-2-3 0 0,-3-1-320 0,-1-5 0 16,1 0 0-16,-6-2 0 16,2-2-656-16,-1-5-208 0,-1 4-32 0,-1-6-16 0,-1-1 1232 0,1-6 256 0,1 0 64 15,4-6 0 1,3-8-1600-16,6-6-304 0,-2-3-64 0,6-4-12608 0</inkml:trace>
  <inkml:trace contextRef="#ctx0" brushRef="#br0" timeOffset="87860.76">32382 7303 16575 0,'-7'0'1472'0,"5"0"-1168"16,-3-3-304-16,3 3 0 0,2-2 0 0,-1 2 0 16,1-3-128-16,-6 3 128 0,3-4 0 0,-6-1 0 15,-5 5 0-15,-3 0 0 0,1 0 0 0,-3 5 0 0,2-1 0 0,-6 4 0 16,6 1 1392-16,-6 3 272 0,5-1 48 0,-2 1 16 16,-1 2-384-16,1 3-64 0,-2 1 0 0,-4-1-16 15,0 6-448-15,-2-2-96 0,7-2-16 16,-5 3 0-16,3-1-112 0,-3 5-16 0,0 1-16 0,0-1 0 15,3-2-304-15,0-3-64 0,6 2-16 0,-1-3 0 16,6 0-176-16,7-8 0 0,1 2 0 0,8-6 0 16,5-4 0-16,5-4 0 0,-14 0 0 0,0 0 0 15,0 0 0-15,0 0-224 0,95-12 48 0,-95 12 16 16,0 0-112-16,0 0-32 0,93-9 0 0,-93 9 0 0,0 0 304 0,0 0-128 16,0 0 128-16,76 17 0 0,-76-17 176 15,0 0 144-15,0 0 16 0,39 41 16 16,-31-33 0-16,-4 1 0 0,-2 3 0 0,-2-3 0 0,-2 1-352 0,-2 2 0 15,-4 6 0-15,-4-4 0 0,-2 8 0 0,-4-1 128 16,-4 9-128-16,-5-2 0 0,5-2 448 0,-8 5 0 16,-1 4 16-16,1 2 0 0,4-4 48 0,3-5 0 0,6-2 0 15,3-9 0-15,4 1-240 0,3-4-32 0,5-6-16 0,-2-2 0 0,4 1-224 0,0-6-288 16,0-1 64-16,4 0 16 16,1-1-256-16,-3-3-48 15,5 4-16-15,1-3 0 0,1 3 368 0,5-2 160 16,-2-2-128-16,-1 1 128 0,3 3 0 0,1-2-128 0,-2 2 128 0,1 0 0 15,-4 0-576-15,2 2-48 16,0-2 0-16,2 3 0 16,-8 3-352-16,2 2-80 0,-4-1-16 0,1 4 0 0,-5 1 720 0,0 2 144 15,-3 0 16-15,1 3 16 0,-2 4 176 0,4-4 0 16,-3 6 0-16,3 0 0 0,3-6 160 0,1 4-32 0,-2-2-128 16,1 2 192-16,0 2-192 0,-1-2 0 0,2 1 0 15,-4 1 0 1,0 7-384-16,-4-3-32 0,-1 0 0 0,0 4 0 0,-4 0 416 0,0 4 0 0,1 0 144 0,-6 3-144 15,3-1 1856-15,1-2 272 0,1 1 48 0,4-6 16 16,0 1-1488-16,5-5-288 0,1-5-64 0,5-2-16 16,2-1 48-16,4-1 16 0,2-3 0 0,-14-14 0 15,0 0-576-15,70 35-112 0,-70-35-32 0,0 0 0 16,119 17-256-16,-119-17-48 0,123-5-16 0,-123 5 0 16,152-24-1824-16,-65 1-368 0</inkml:trace>
  <inkml:trace contextRef="#ctx0" brushRef="#br0" timeOffset="89833.92">20404 10775 6447 0,'0'0'576'0,"0"0"-576"0,0 0 0 0,0 0 0 0,0 0 1104 0,92 0 112 16,-76-6 32-16,-16 6 0 0,0 0 96 0,115-17 32 16,-115 17 0-16,104-17 0 0,-104 17-720 0,87-14-144 15,-87 14-16-15,0 0-16 0,86-4-80 0,-86 4-16 16,0 0 0-16,0 0 0 15,0 0 256-15,0 0 32 0,0 0 16 0,0 0 0 16,69 44 544-16,-69-39 112 0,0 4 32 0,-3-1 0 0,1 1-256 0,2 0-48 16,-3-6-16-16,-1 6 0 0,2 0-768 0,-1-1-160 0,-6 3-128 15,4 1 192-15,-4 2-192 0,-3-2 0 16,2 2 0-16,-3 3 0 0,0 1 0 0,0-1 0 16,-1 2 0-16,0 2 0 0,2 2 384 0,-2 0 192 0,-1 1 32 0,4-5 16 15,2 2 256-15,1-2 48 0,2-1 16 16,3-1 0-16,3 0-528 0,-3-3-96 0,3 2-32 0,-2-5 0 15,7-3-288-15,-2 1 0 16,3 0 0-16,2-4 0 0,1-2-208 0,0 1 48 16,1-4 16-16,3-4 0 0,0 4 144 0,3-5-128 0,-2 0 128 15,4-2-128-15,-1-2 128 0,-3 1 0 0,0-1 0 16,-2 0 128-16,2-1-128 0,-2-3 144 0,-5 5-144 0,0-1 160 0,-2 4-160 0,-1 0 0 16,-4-2 144-16,-4 5-144 0,1-2 0 0,-2 4 0 15,-1 4 0 1,-2-2 0-16,-1 5-320 0,-2 3 0 15,-1 2 16-15,0 6 0 0,0 1 96 0,-2-2 16 16,4 6 0-16,-3 1 0 0,5 2 320 0,-1 2 64 0,0 4 0 0,0-1 16 0,4 4 144 16,-3 3 32-16,-1 2 0 0,-2 0 0 15,4 4-256-15,2-1-128 0,0-1 160 0,1-4-160 0,1 2 0 0,1 1 128 16,4-3-128-16,1-3 0 0,-1-2 160 0,2-4-16 16,1-2 0-16,2-5 0 0,-4-1-144 0,3 2 192 0,-1-4-192 0,-2 2 192 31,3 0-192-31,-1-6 128 0,0 3-128 0,-2-6 128 0,3 0 128 0,-3-7 32 15,1 4 0-15,-4-4 0 0,-4-1-32 0,-1-4 0 16,-2 0 0-16,-7-7 0 0,-5 2-96 16,-6-9-32-16,-6 1 0 0,-9-4 0 15,-5 0-480-15,-16 3-96 0,-9 0-32 0,-7 5-11328 16,6 6-2272-16</inkml:trace>
  <inkml:trace contextRef="#ctx0" brushRef="#br0" timeOffset="103112.05">21627 13328 911 0,'-2'3'0'0,"0"1"0"0,1-2 0 0,1-2 0 0,0 0 1696 0,0 0 256 16,1 0 48-16,1-2 16 15,3-2-928-15,-3 1-176 0,5-2-32 0,-2-1-16 16,-1 3-336-16,-2-6-64 0,1 4-16 0,0 2 0 0,-3-3 128 0,-3 3 32 16,3-2 0-16,-5 1 0 15,5 2 528-15,-4-1 96 0,-1 3 32 0,0-4 0 16,1 4-112-16,-3 0 0 0,6 0-16 0,-6-5 0 16,1 2-784-16,1-2-160 0,0-1-16 0,-2-2-16 15,2-1-160-15,-4 4 0 0,0-4 0 0,1 2-176 0,-1-2 176 0,0 1-192 16,0-1 192-16,1 4-192 15,-3-4 192-15,3 4 0 0,-6-1-144 0,1 0 144 0,0 4 0 0,0-2 0 16,-1 4 0-16,2 0 0 0,0 0 0 0,2 0 0 16,-4 4 0-16,5-2 0 0,-3 1 0 0,3 2 0 15,-1 4 0-15,1 0 0 0,2-1 0 0,2 5-176 16,-2 0 176-16,0 1-128 16,3 2-240-16,-1 3-32 0,1 2-16 0,4-2 0 0,-3 4 416 0,1 3 128 15,2 0 0-15,-3 0 0 0,3 4 480 0,0-2 96 16,3 3 32-16,-3-1 0 0,2 5-80 0,1-1-16 0,1 8 0 0,-4 2 0 15,2 3-272-15,1 2-64 0,1 5-16 0,-4 0 0 16,1 7 80-16,-1-1 16 0,0-2 0 0,0-4 0 16,0 2-80-16,0 1-16 0,-1-3 0 0,1 2 0 15,0-2-288-15,-4 0 0 0,4-4 0 0,0-4 0 16,-3-1 0-16,3-7 0 0,-2-1 0 0,2-8 0 16,5-6-640-16,-1-5-48 15,1-5 0-15,-2-4-7952 0,4-2-1584 0</inkml:trace>
  <inkml:trace contextRef="#ctx0" brushRef="#br0" timeOffset="103388.75">21181 14221 10127 0,'-4'0'896'0,"3"0"-704"0,1 4-192 0,0-4 0 15,1 0 1392-15,-1 0 240 16,4 0 48-16,-4 2 16 0,3 1-272 0,2-1-48 0,4 5-16 0,-4-2 0 16,4 4-272-16,3-4-64 0,2-1-16 0,0 1 0 15,7-2-256-15,2-3-48 16,-2 0-16-16,-21 0 0 0,0 0 16 0,0 0 16 0,120-8 0 0,-120 8 0 16,0 0 624-16,104-27 112 15,-104 27 16-15,0 0 16 0,112-34-2256 0,-112 34-448 0,0 0-80 0,101-28-13024 31</inkml:trace>
  <inkml:trace contextRef="#ctx0" brushRef="#br0" timeOffset="103827.07">22354 13953 9215 0,'-13'5'816'0,"3"-1"-656"15,3 1-160-15,3-5 0 0,3 0 928 0,-3 0 160 0,1 0 16 0,-6 0 16 16,-1 0-464-16,-11 4-80 0,1 1-32 0,-2 2 0 16,4 2-544-16,-3 1 0 15,4 6 0-15,0-1-144 0,3 6 480 0,0 0 112 16,0 2 0-16,3-1 16 0,3 1 528 0,-1 0 96 16,4 1 32-16,-1 2 0 15,1-1-544-15,5 1-128 0,-3 0 0 0,3 0-16 16,0 5-432-16,3 1 0 0,-1 1 0 0,1-2 0 0,1-3 624 0,3 2 32 15,0-3 16-15,2 0 0 0,-1-5 320 0,3-1 64 16,4 0 16-16,-1-7 0 0,0-5-624 0,4-4-112 16,3-5-16-16,1-5-16 0,-22 5-304 0,0 0 0 0,0 0-128 0,96-47 128 15,-96 47-192-15,49-54 48 0,-49 54 16 0,40-58 0 16,-23 23-64-16,-6 1 0 0,1 2 0 0,-7 1 0 0,1-4 192 0,-5 4-128 31,-1 1 128-31,-3-1-128 0,-4-1 128 0,-4 3 0 16,-1-3 128-16,-2 1-128 0,0 3 0 0,0-1 128 15,-1 8-128-15,1 1 0 0,-4 7 0 0,1 4 0 16,-1 2 0-16,1 7 128 0,3 3-128 0,-3 6-256 16,4 0 64-16,3-1 0 15,5 1-1360-15,1-4-288 0,4 4-48 0,4-4-8496 0</inkml:trace>
  <inkml:trace contextRef="#ctx0" brushRef="#br0" timeOffset="104270.37">22773 13922 1839 0,'4'14'0'0,"-4"-5"160"16,2-1-160-16,-2-3 0 0,3 2 0 0,-3-1 0 0,0-1 416 0,0 7 48 15,0 9 16-15,0 3 0 16,0 11 256-16,0-3 48 0,0-3 16 0,-3 2 0 0,3-1 16 0,-2-4 0 15,7 2 0-15,-5-2 0 0,2 0 16 0,0 0 16 16,-1-3 0-16,3 0 0 0,1-1-608 0,0-4-240 16,2-1 176-16,-5-3-176 0,5-2 0 0,-5-3 0 15,5-4 0-15,-6-1 0 0,6-4 0 0,-5-4 0 16,2-1-144-16,-1-4 144 0,2-3 0 0,-5 2-144 16,6-8 144-16,-3-3 0 0,1-1 0 0,-3-4 256 15,3 0-48-15,-8-2 0 0,1-2 432 0,1-1 96 16,-5-4 16-16,2 2 0 0,0-6 720 0,-4-1 160 0,0 0 32 0,4-7 0 15,-2-1 32-15,2-1 16 0,1 0 0 0,3 0 0 16,2 6-816-16,1-1-176 0,3 4-16 0,-1 5-16 16,3 4-384-16,0 5-80 0,3 8-16 0,-1 1 0 15,3 6 48-15,-3 6 16 16,0 2 0-16,1 6 0 0,-3-1-272 0,3 10 0 16,3-1 0-16,-3 4 0 0,2-1 0 0,4 4 0 0,3 1 0 0,-1-2 0 15,8-1 0-15,-4-6 0 0,6 3 0 0,-28-13-14256 16</inkml:trace>
  <inkml:trace contextRef="#ctx0" brushRef="#br0" timeOffset="104802.69">24072 12891 11055 0,'-2'0'976'0,"-2"0"-784"0,3 3-192 0,-1-3 0 0,0 4 0 0,-1-3 144 16,-2 5-144-16,-8 6 128 0,-1 2-128 0,-3 3 0 15,-2 4-160-15,1 2 160 0,3 3 576 16,1 0 224-16,0 2 32 0,0-2 16 0,5 0 848 0,2 6 160 0,2-3 48 0,-2-1 0 31,2 7-624-31,0 0-128 0,1-1-32 0,-1 1 0 0,5 5-480 0,-5 0-80 16,1 1-32-16,4 6 0 16,-2-2-144-16,2 4-16 0,2 6-16 0,-2 5 0 15,4-3 288-15,-4 7 64 0,1-1 16 0,3-2 0 0,1-7-80 0,2-2 0 16,7-3-16-16,3-5 0 0,1-9-624 0,8-8-128 15,7-4-32-15,5-6-14320 16</inkml:trace>
  <inkml:trace contextRef="#ctx0" brushRef="#br0" timeOffset="105190.82">24913 13168 23039 0,'-8'12'1024'0,"2"-7"192"0,3 0-960 0,3 1-256 0,0-6 0 0,0 0 0 0,3 0 1024 0,-3 0 144 16,0 3 48-16,2 2 0 0,-2-1-832 0,0 1-144 15,0-2-48-15,-2 1 0 0,2-2-192 0,0 1 0 16,0 1-192-16,0-3 192 0,2-1 0 0,-2 0 0 15,4 4 0-15,-1-4 0 16,-1 0 0-16,1 0 0 0,3 0 0 0,-3 0 0 0,2 3 0 0,1-1-160 16,1-2 160-16,-2 4-12384 0</inkml:trace>
  <inkml:trace contextRef="#ctx0" brushRef="#br0" timeOffset="105443.06">25027 13769 5519 0,'-4'3'496'0,"1"-3"-496"15,1 0 0-15,2 0 0 0,-2 4 2160 0,0-3 336 0,-3 3 64 0,-2 1 0 0,-1 7 0 0,-3 0 0 16,-1 4 0-16,-2 1 0 15,2 4-944-15,-2 6-192 0,0-1-32 0,-2 0-16 0,0 2-688 16,1 3-144-16,-3-5-32 0,1 4 0 16,-2-2-512-16,3-6 0 0,2-1 0 0,4-7-9120 15,1-2-1776-15</inkml:trace>
  <inkml:trace contextRef="#ctx0" brushRef="#br0" timeOffset="105839.23">25539 13180 17503 0,'-4'7'768'0,"1"0"176"0,3-5-752 0,0 1-192 0,0-3 0 16,3-3 0-16,-3 3 496 0,4-2 64 0,-4-2 16 0,5 4 0 0,-5-3-576 0,4 3 0 15,-4 0 0-15,0 3-192 16,-4 1 784-16,4-2 176 0,-3 1 16 0,3 2 16 0,0-1 208 0,0-4 32 16,3 3 16-16,-3-1 0 0,4-2-1056 0,-3 0-384 0</inkml:trace>
  <inkml:trace contextRef="#ctx0" brushRef="#br0" timeOffset="106093.57">25650 13694 11967 0,'-1'3'1072'0,"-1"1"-864"15,2-4-208-15,0 0 0 0,0 0 1264 0,0 1 208 16,-2 3 32-16,-1 1 16 0,-2 4 64 0,-2 0 16 15,0 4 0-15,-2 3 0 0,-3 2 256 0,1 1 64 16,-1-2 16-16,3 4 0 0,1 2-592 0,-6-1-112 16,5 4-16-16,-3 4-16 0,-2-2-864 0,-4 3-160 15,1 1-48-15,-4-3 0 0,2-3-128 0,1-3 0 16,1 0 0-16,0-6-15584 0</inkml:trace>
  <inkml:trace contextRef="#ctx0" brushRef="#br0" timeOffset="106769">26241 12802 3679 0,'-9'3'320'0,"4"-3"-320"0,-2 0 0 0,6 0 0 16,1 0 1472-16,0-3 208 0,0 3 48 0,-4-4 16 15,2 4-64-15,1-1-16 0,-1-3 0 0,2 4 0 16,0 0-576-16,-4-3-112 0,4 3-16 0,-1 3-16 0,1-3 64 0,1 4 16 16,3 1 0-16,-4 0 0 0,5 2-256 0,-1 4-64 15,4 3 0-15,-3 3 0 0,4 0-32 0,0 4-16 16,3 2 0-16,2 7 0 0,3-3-144 0,-3 8-16 15,4 2-16-15,-1 5 0 0,1-1 480 0,1 1 80 16,2-2 32-16,-4-3 0 16,2 3-1712-16,-3-2-352 15,0-1-64-15,-6 3-16 0,-3-2 896 0,-3-3 176 0,-1 2 0 0,-3-6 0 16,-5-5 1152-16,-2 4 160 0,-2 1 32 0,-3 0 0 0,2-1-1136 0,-4-2-208 0,-4-2 0 0,1 4 0 16,-6-4 128-16,6-2 144 0,-9 0 32 0,3-1 0 15,2 0-496-15,-2-1-80 16,2-1-32-16,2-2-15184 0</inkml:trace>
  <inkml:trace contextRef="#ctx0" brushRef="#br0" timeOffset="107806.46">28045 12666 17503 0,'0'4'1552'0,"0"-4"-1232"15,0 0-320-15,0 0 0 0,0 0 384 0,0 0 32 16,0-4 0-16,-4 4 0 0,-1 0-144 0,-4 0-16 16,-3 0-16-16,-2 4 0 0,0-1 752 0,-3 2 160 15,-1 1 16-15,1 2 16 0,-6 1-288 0,6 0-48 0,-6 5-16 0,4-2 0 16,0 0-80-16,2-2-32 0,-4 4 0 0,3-1 0 15,2 0-288-15,4 0-64 0,-2 1-16 0,2-2 0 16,3 5-352-16,1-3 0 0,-1 0 0 0,0 3-128 16,4 1 128-16,0-1 0 0,-2 1-144 0,5-4 144 15,2 0 0-15,4 1 0 0,3-4 0 0,5-3 0 16,-2 1 0-16,6-2 0 0,3-2 0 0,2-1 0 16,-21-4-400-16,0 0 32 0,0 0 16 0,89-7 0 31,-89 7-416-31,0 0-64 0,0 0-32 0,0 0 0 0,96-14 576 0,-86 14 112 0,2 0 32 0,-8 0 0 15,1 0 144-15,-8 5 0 0,1 2 128 0,-2-2-128 0,-4 4 464 0,-3 1 32 16,2 3 0-16,-3 1 0 0,0-2-224 0,-2 2-32 16,0 3-16-16,0-3 0 0,-1 4-224 0,1-1 0 15,0 0 128-15,-2 1-128 0,2-4 0 0,2 3 0 16,1-5 128-16,3 2-128 0,2-5 0 0,0 0 0 16,4-1 0-16,-2-4 0 0,4-2 0 0,4-2 0 15,-2 0 0-15,4-6 0 0,3 3 0 16,-2-2 0-16,2 1 0 0,0-1 0 0,3 0 0 0,0-2 0 0,2 2 0 0,-2-1 0 15,2 1 0-15,-2 2 0 0,2-1 0 16,0 4 0-16,-2 0 0 0,2 0 0 0,-2 4 0 0,2-1 0 16,-5 2 0-16,5 1 128 0,-5 2-128 15,1 1 0-15,2 0 0 0,1-1 0 0,-5 1 0 0,1 3 0 16,2-1 0-16,-6-3 0 0,2 6 0 0,-6-1 0 16,1 0 128-16,-4 3-128 15,1 0 0-15,-8 0 144 0,4-3-144 0,-4 5 0 16,2-1 0-16,-3 1 0 0,-4 1 0 0,2 2 0 0,-6 1 0 0,4-1 0 15,-3 2 0-15,-1 0 0 0,1 3 0 0,-1 0 128 16,5-4 144-16,-5 8 32 16,4-2 0-16,2-2 0 0,3 0 592 0,-3 0 128 0,5-3 32 0,0 3 0 15,2-3-240-15,1-1-48 0,4 3-16 0,0-6 0 0,4 4-496 0,-2-3-80 16,6-2-32-16,5-1 0 16,-1-3-144-16,7-5 0 0,7 0 0 0,-26-9 0 0,0 0 416 15,136 5 0-15,-136-5 0 0,124-5 0 0,-124 5-288 0,118-9-128 16,-118 9 0-16,98-4 128 0,-98 4-288 15,0 0-64-15,110 4-16 0,-110-4-16848 0</inkml:trace>
  <inkml:trace contextRef="#ctx0" brushRef="#br0" timeOffset="108722.83">22826 15594 8287 0,'0'0'736'0,"0"0"-592"16,0 0-144-16,0 0 0 15,-4 3 0-15,4-3 128 0,-3 4-128 0,-2 1 128 16,-1 4-544-16,-2-4-112 0,-1 4-32 0,0-4 0 0,0 4 560 0,4-2 0 16,2-2 0-16,-1 4 128 0,4-4-128 0,0 2 0 15,4-2 0-15,-4-1 0 0</inkml:trace>
  <inkml:trace contextRef="#ctx0" brushRef="#br0" timeOffset="108896.01">22915 16087 16575 0,'-4'17'736'0,"2"-6"160"0,2-3-720 0,0-1-176 0,0-1 0 0,-3-3 0 16,3-1 272-16,0 7 32 0,-4 3 0 0,3 5 0 31,-3-3-912-31,1 0-176 0,1-5-48 0,-2 3 0 0,3 0 656 0,-1-1 176 0,5-3 0 0,-13-2 0 15</inkml:trace>
  <inkml:trace contextRef="#ctx0" brushRef="#br0" timeOffset="109054.06">22932 16625 18431 0,'-5'26'816'0,"3"-14"160"0,0-1-784 0,2-2-192 0,0-4 0 0,0-2 0 0,2 1 512 0,2-3 48 0,1 6 16 0,2-1 0 31,1-1-1808-31,-2-2-368 0,2-3-64 0,-2 0 0 0</inkml:trace>
  <inkml:trace contextRef="#ctx0" brushRef="#br0" timeOffset="110055.63">21243 17468 13823 0,'-1'4'1216'0,"1"1"-960"15,-4-5-256-15,4 0 0 0,0 0 1248 0,0 3 208 16,4 1 32-16,-4 1 16 0,1-2-736 0,3-1-128 15,5 2-48-15,-6-4 0 0,6 0-592 0,1 0 0 16,3 0 0-16,0-4 0 0,0 2 0 0,1-1 0 16,5-1 0-16,2-1-128 0,-2 2 128 0,2 1 176 0,1-1-48 0,3-3 0 15,-3-1 320-15,5 2 64 0,-3 0 16 0,0-2 0 16,-1 2-528-16,-2-1 0 0,2-2 0 0,-4 3 0 16,2-4 128-16,-4 0-128 0,-3 0 0 15,0 1 0-15,2-1 0 0,-6-3 0 16,2 3 0-16,-3-1-144 0,0 1 144 0,-1 0 0 0,-4 1 128 0,-2 1-128 15,-2 1 0-15,-4 3 0 0,2 3 0 0,-6 0 0 16,1 3 208-16,-4 3 80 0,-3 1 16 0,-3 3 0 16,1 2 272-16,-3 6 64 0,2 1 16 0,-6 2 0 15,2 1-208-15,-2 1-32 0,1 3-16 0,-1 4 0 16,4-2 0-16,0 1 0 0,0-1 0 0,1 2 0 0,3-4-208 16,1 0-32-16,1 0-16 0,3-3 0 0,3-1-144 0,2-4 0 15,3-1 0-15,2-3 0 16,2-2 0-16,3-1 0 0,2-3-144 0,2-1 144 0,1 2 0 0,2-4-192 15,2 1 192-15,0 2-160 0,2-3 160 0,-2 4-192 16,3-5 192-16,1 1-192 0,-4-2 192 0,3 1 0 16,-3-2 0-16,2-4 0 0,-2-2 0 0,3 1 0 15,-3 1 0-15,-2-5 0 0,2 2 0 0,-3 1 0 16,1-1 0-16,-4 0 0 0,1 2 0 0,0 3 0 16,-6 0 0-16,3 3 0 0,-6 2 0 0,-4 4 0 0,2 0 0 0,-1-1 0 15,-2 6 0-15,-2 4 0 0,0-1 0 16,-2 1 0-16,2-1 0 0,-3 6 0 15,3-1 0-15,-2 4 0 0,0 0 0 0,1 4 0 0,-3 1 0 0,4 1 0 16,0-6 0-16,4 5 0 0,-4-5 0 16,5 1 0-16,2-5 0 0,2 1 0 15,5-2 0-15,-4-2 0 0,4-7-256 0,2 2 0 0,0-5-16 0,3 3 0 32,-2-7-256-32,-1 4-48 0,0-4-16 0,-2 2 0 0,-6-5 592 0,-1 5 0 0,-1-6 0 0,-5 3 0 15,3-1 144-15,-6-1 160 0,-3-2 16 0,-2-2 16 0,0-1 192 0,-3-1 48 16,-6-4 0-16,-3 3 0 0,0-4-352 15,-6 0-64-15,3 4-16 0,1 0 0 0,-2 1 352 0,1 1 64 16,1 1 16-16,5-2 0 16,2 8-784-16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56B06BE-B613-402A-A392-73A2760B21F0}" type="datetimeFigureOut">
              <a:rPr lang="en-AU" smtClean="0"/>
              <a:t>11/01/2024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3AD0B7A-E52E-40EF-BE27-14FB7BAF36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8763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83E1F-454C-E022-F5D1-4C6ABF457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0F80D-9518-FCA4-D9ED-06B1B93C4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9D9B2-8C5C-8BAC-592B-1A78FF57F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5798-EEF3-47A3-B8AA-256C4C6EFD5A}" type="datetime1">
              <a:rPr lang="en-AU" smtClean="0"/>
              <a:t>11/01/2024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3D9E4-A6BA-0427-4E6B-26FCC775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3F9FA-4C9A-C0A6-383D-D45A8C772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488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ADAB8-3E7C-81A9-7746-1CDF8E4B3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D9C0D-5B0B-3D8B-08AC-4499AB301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BED10-0462-6C21-C1A5-E29245D5D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7393-BCE0-422C-BA1B-A73D9EB22E6B}" type="datetime1">
              <a:rPr lang="en-AU" smtClean="0"/>
              <a:t>11/01/2024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EE95F-AF29-1A7A-3963-08D7E374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E9C0B-BA44-1C2E-5C8D-25A675965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7926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6B7787-6E85-EDC5-F442-3ABCE8FB69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7B493D-2593-5F64-5ED6-76A5ACE33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CE194-BED9-837A-66F1-CFCBB598A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CC4D-D08B-40F3-9BFB-AC61838CE563}" type="datetime1">
              <a:rPr lang="en-AU" smtClean="0"/>
              <a:t>11/01/2024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7B64D-A807-52B4-7336-2719FB5DF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92230-1F4F-F1B0-7BCD-79D3011D3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4051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91B7E-6C74-118C-8DEB-2B725EEF6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78D72-81C2-5355-475D-53685254F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43184-9A65-C262-A4CF-397BF7B51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874D-8F60-4CF2-A2CC-F249D0641CBE}" type="datetime1">
              <a:rPr lang="en-AU" smtClean="0"/>
              <a:t>11/01/2024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2C255-3740-00C3-FA23-4BB6014E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74A6E-CD65-E42A-E93D-B4BCE0F48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88869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9F76D-16D9-E18F-1722-69A33F75B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49373-3A2B-D13F-781E-13F984E45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7617F-CE7B-A000-790C-280062F7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69C6-B5B5-4513-BC5A-6FEF38F8A172}" type="datetime1">
              <a:rPr lang="en-AU" smtClean="0"/>
              <a:t>11/01/2024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DDFB2-8EB2-9066-B140-155EABB1E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1FBFB-1914-1F12-23BF-6C7E3C3D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6172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AD763-2BFE-D7A0-D4E0-29379CE61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3EF43-1171-FE07-73F5-6DDCC04D4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F9004-7EFC-8C73-865E-51AA2142E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4B564-E7C1-09DC-B249-E8F1EF295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5A0A5-59C9-4B66-8A1B-AD6B20D8D0F9}" type="datetime1">
              <a:rPr lang="en-AU" smtClean="0"/>
              <a:t>11/01/2024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53C86-80E6-A5FE-E54E-BE8B909E7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56BE5-21AF-9FA6-3054-A3B948209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443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7C1D0-9F40-CC71-D86A-F3BB3C1D1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74A67-CBED-6B28-F4FC-A21EFB72A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BC1E1-EB35-387C-8DB2-3AEC7B50D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F891EA-4E86-1B16-C750-4C16026B0F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A17B65-0325-4BE6-541C-00A7923190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773BB8-B7BC-2EF1-7D94-397096574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93A0-5CE6-4A20-B8C1-31AE5E432521}" type="datetime1">
              <a:rPr lang="en-AU" smtClean="0"/>
              <a:t>11/01/2024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45DA2-9408-7C5A-5B48-07AA1360A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73340F-0EFE-9664-C77B-28E92EA44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2368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92E8F-FD65-CA72-9A6B-8E44B98B8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4515A8-AFD9-3027-9C67-F168FB41F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0BCEC-4D7A-48FF-8022-1AC70EA89FAC}" type="datetime1">
              <a:rPr lang="en-AU" smtClean="0"/>
              <a:t>11/01/2024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EAF9FA-CA96-5E7F-6992-0A24A54C9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4009E4-02F9-D8EC-6B90-EDC64A006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478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E92539-3585-96EE-D308-6B2574992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A8A6-9C6B-4516-B49B-E1617FDF5A31}" type="datetime1">
              <a:rPr lang="en-AU" smtClean="0"/>
              <a:t>11/01/2024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EBAFD0-4741-BE72-B979-0E476E01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76B22-9B41-6B82-FC57-3374CD77F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016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278F2-8585-08EE-D4A6-65F5258A6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B71CF-50FE-CA44-65BA-C609D825C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B36EB8-B446-DBE6-1E8D-968493AC6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3537D-6AFA-4E4F-1945-C64E54920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A5490-05EA-48B4-B9FD-0D901D2F9519}" type="datetime1">
              <a:rPr lang="en-AU" smtClean="0"/>
              <a:t>11/01/2024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2DF33-4806-10A1-808A-17EE796A6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A1D1E-7794-06AE-7DAB-3B3A049B9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516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DA728-4463-2732-508F-B1985861F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099388-107A-10D8-1BB2-705AAE40BF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49AF4-2469-0F10-C003-4AD227BD2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0F885-4CED-2676-DCEA-DE966CDDA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5CC0-EFEE-4A62-BE96-1986F08CB86D}" type="datetime1">
              <a:rPr lang="en-AU" smtClean="0"/>
              <a:t>11/01/2024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008BF-6371-075C-9FE5-B28382E04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4588E-0271-F4B4-9CB3-32D7203CC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697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B19159-8453-7DC5-6FC3-1D6EFFF34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244E5-72B9-53C6-DA2E-7D16B2FF1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CCFB7-190D-6401-1FD6-5E8163ADBC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E6E6E-3B4C-478A-AEA8-AE1656F48933}" type="datetime1">
              <a:rPr lang="en-AU" smtClean="0"/>
              <a:t>11/01/2024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8BEC1-D4F8-C1F2-4030-A0260FF9B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011EF-1A80-B1BF-F55E-A61DD2A06F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236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C9E92-1C9B-5FBA-0481-9DC54B0642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CMPT 135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063FE-859C-2249-86C9-6A3558EFA8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Lecture 1: Course Introduction</a:t>
            </a:r>
            <a:endParaRPr lang="en-AU" dirty="0"/>
          </a:p>
        </p:txBody>
      </p:sp>
      <p:pic>
        <p:nvPicPr>
          <p:cNvPr id="5" name="Picture 4" descr="A graphic design with various shapes and symbols&#10;&#10;Description automatically generated">
            <a:extLst>
              <a:ext uri="{FF2B5EF4-FFF2-40B4-BE49-F238E27FC236}">
                <a16:creationId xmlns:a16="http://schemas.microsoft.com/office/drawing/2014/main" id="{B434BB09-C858-2ADD-9F90-9BD78E797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95" y="60455"/>
            <a:ext cx="3600329" cy="373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34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DFC4003-7388-3EED-D126-02544346128E}"/>
              </a:ext>
            </a:extLst>
          </p:cNvPr>
          <p:cNvSpPr txBox="1"/>
          <p:nvPr/>
        </p:nvSpPr>
        <p:spPr>
          <a:xfrm>
            <a:off x="731519" y="1569965"/>
            <a:ext cx="5246765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int a; </a:t>
            </a:r>
          </a:p>
          <a:p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int b = 5;</a:t>
            </a:r>
            <a:br>
              <a:rPr lang="en-US" sz="2800" dirty="0">
                <a:latin typeface="Consolas" panose="020B0609020204030204" pitchFamily="49" charset="0"/>
              </a:rPr>
            </a:b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int b2(5);</a:t>
            </a:r>
            <a:br>
              <a:rPr lang="en-US" sz="2800" dirty="0">
                <a:latin typeface="Consolas" panose="020B0609020204030204" pitchFamily="49" charset="0"/>
              </a:rPr>
            </a:b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int b3{5};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int c = 5.5;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auto d = 5;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27F44-F97A-4C08-E56C-AF7030716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int type (whole numbers)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8F21E7-2171-A8DA-B2E0-86457790EC9C}"/>
              </a:ext>
            </a:extLst>
          </p:cNvPr>
          <p:cNvSpPr txBox="1"/>
          <p:nvPr/>
        </p:nvSpPr>
        <p:spPr>
          <a:xfrm>
            <a:off x="7542223" y="490359"/>
            <a:ext cx="230813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sv-SE" dirty="0"/>
              <a:t>For 32-bit ints:</a:t>
            </a:r>
          </a:p>
          <a:p>
            <a:endParaRPr lang="sv-SE" dirty="0"/>
          </a:p>
          <a:p>
            <a:r>
              <a:rPr lang="sv-SE" dirty="0"/>
              <a:t>min int = -2147483648</a:t>
            </a:r>
          </a:p>
          <a:p>
            <a:r>
              <a:rPr lang="sv-SE" dirty="0"/>
              <a:t>max int = 2147483647</a:t>
            </a:r>
            <a:endParaRPr lang="en-CA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AD46066-A55D-19E5-04A5-D626A0820F89}"/>
                  </a:ext>
                </a:extLst>
              </p14:cNvPr>
              <p14:cNvContentPartPr/>
              <p14:nvPr/>
            </p14:nvContentPartPr>
            <p14:xfrm>
              <a:off x="574560" y="1272240"/>
              <a:ext cx="9687600" cy="51037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AD46066-A55D-19E5-04A5-D626A0820F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5200" y="1262880"/>
                <a:ext cx="9706320" cy="512244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14EE9C-6742-D900-B75A-B85E8ED6A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7402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DFC4003-7388-3EED-D126-02544346128E}"/>
              </a:ext>
            </a:extLst>
          </p:cNvPr>
          <p:cNvSpPr txBox="1"/>
          <p:nvPr/>
        </p:nvSpPr>
        <p:spPr>
          <a:xfrm>
            <a:off x="542333" y="1494291"/>
            <a:ext cx="8442434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double e;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double f = 5;</a:t>
            </a:r>
          </a:p>
          <a:p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double g = 5.5;</a:t>
            </a:r>
            <a:br>
              <a:rPr lang="en-US" sz="2800" dirty="0">
                <a:latin typeface="Consolas" panose="020B0609020204030204" pitchFamily="49" charset="0"/>
              </a:rPr>
            </a:b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double g2(5.5);</a:t>
            </a:r>
            <a:br>
              <a:rPr lang="en-US" sz="2800" dirty="0">
                <a:latin typeface="Consolas" panose="020B0609020204030204" pitchFamily="49" charset="0"/>
              </a:rPr>
            </a:b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double g2{5.5};</a:t>
            </a:r>
          </a:p>
          <a:p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auto h = 5.5;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27F44-F97A-4C08-E56C-AF7030716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double type (decimal numbers)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80642E4-756D-BD90-DDE3-E262B62E1337}"/>
                  </a:ext>
                </a:extLst>
              </p14:cNvPr>
              <p14:cNvContentPartPr/>
              <p14:nvPr/>
            </p14:nvContentPartPr>
            <p14:xfrm>
              <a:off x="707040" y="1334880"/>
              <a:ext cx="6651000" cy="4279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80642E4-756D-BD90-DDE3-E262B62E13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7680" y="1325520"/>
                <a:ext cx="6669720" cy="429804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E832-418F-4831-36FA-C67947338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5718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DFC4003-7388-3EED-D126-02544346128E}"/>
              </a:ext>
            </a:extLst>
          </p:cNvPr>
          <p:cNvSpPr txBox="1"/>
          <p:nvPr/>
        </p:nvSpPr>
        <p:spPr>
          <a:xfrm>
            <a:off x="542333" y="1494291"/>
            <a:ext cx="1039263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char </a:t>
            </a:r>
            <a:r>
              <a:rPr lang="en-US" sz="2800" dirty="0" err="1">
                <a:latin typeface="Consolas" panose="020B0609020204030204" pitchFamily="49" charset="0"/>
              </a:rPr>
              <a:t>i</a:t>
            </a:r>
            <a:r>
              <a:rPr lang="en-US" sz="2800" dirty="0">
                <a:latin typeface="Consolas" panose="020B0609020204030204" pitchFamily="49" charset="0"/>
              </a:rPr>
              <a:t>; // unknown initial value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char j = 'a';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char k = 97;  // ASCII value of 'a'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auto l = 'a'; 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 err="1">
                <a:latin typeface="Consolas" panose="020B0609020204030204" pitchFamily="49" charset="0"/>
              </a:rPr>
              <a:t>cout</a:t>
            </a:r>
            <a:r>
              <a:rPr lang="en-US" sz="2800" dirty="0">
                <a:latin typeface="Consolas" panose="020B0609020204030204" pitchFamily="49" charset="0"/>
              </a:rPr>
              <a:t> &lt;&lt; j;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 err="1">
                <a:latin typeface="Consolas" panose="020B0609020204030204" pitchFamily="49" charset="0"/>
              </a:rPr>
              <a:t>cout</a:t>
            </a:r>
            <a:r>
              <a:rPr lang="en-US" sz="2800" dirty="0">
                <a:latin typeface="Consolas" panose="020B0609020204030204" pitchFamily="49" charset="0"/>
              </a:rPr>
              <a:t> &lt;&lt; k; 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 err="1">
                <a:latin typeface="Consolas" panose="020B0609020204030204" pitchFamily="49" charset="0"/>
              </a:rPr>
              <a:t>cout</a:t>
            </a:r>
            <a:r>
              <a:rPr lang="en-US" sz="2800" dirty="0">
                <a:latin typeface="Consolas" panose="020B0609020204030204" pitchFamily="49" charset="0"/>
              </a:rPr>
              <a:t> &lt;&lt; int(j);</a:t>
            </a:r>
          </a:p>
          <a:p>
            <a:r>
              <a:rPr lang="en-US" sz="2800" dirty="0" err="1">
                <a:latin typeface="Consolas" panose="020B0609020204030204" pitchFamily="49" charset="0"/>
              </a:rPr>
              <a:t>cout</a:t>
            </a:r>
            <a:r>
              <a:rPr lang="en-US" sz="2800" dirty="0">
                <a:latin typeface="Consolas" panose="020B0609020204030204" pitchFamily="49" charset="0"/>
              </a:rPr>
              <a:t> &lt;&lt; int(k);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fr-FR" sz="2800" dirty="0">
                <a:latin typeface="Consolas" panose="020B0609020204030204" pitchFamily="49" charset="0"/>
              </a:rPr>
              <a:t>cout &lt;&lt; </a:t>
            </a:r>
            <a:r>
              <a:rPr lang="fr-FR" sz="2800" dirty="0" err="1">
                <a:latin typeface="Consolas" panose="020B0609020204030204" pitchFamily="49" charset="0"/>
              </a:rPr>
              <a:t>int</a:t>
            </a:r>
            <a:r>
              <a:rPr lang="fr-FR" sz="2800" dirty="0">
                <a:latin typeface="Consolas" panose="020B0609020204030204" pitchFamily="49" charset="0"/>
              </a:rPr>
              <a:t>('a');</a:t>
            </a:r>
          </a:p>
          <a:p>
            <a:r>
              <a:rPr lang="fr-FR" sz="2800" dirty="0">
                <a:latin typeface="Consolas" panose="020B0609020204030204" pitchFamily="49" charset="0"/>
              </a:rPr>
              <a:t>cout &lt;&lt; char(97);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27F44-F97A-4C08-E56C-AF7030716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char type (single character)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636F037-2CAA-E8CC-5826-CF518C6368E1}"/>
                  </a:ext>
                </a:extLst>
              </p14:cNvPr>
              <p14:cNvContentPartPr/>
              <p14:nvPr/>
            </p14:nvContentPartPr>
            <p14:xfrm>
              <a:off x="365040" y="576360"/>
              <a:ext cx="10231920" cy="5145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636F037-2CAA-E8CC-5826-CF518C6368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5680" y="567000"/>
                <a:ext cx="10250640" cy="516456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BE0964-0AC1-F448-B064-C34FA7DA6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1753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DFC4003-7388-3EED-D126-02544346128E}"/>
              </a:ext>
            </a:extLst>
          </p:cNvPr>
          <p:cNvSpPr txBox="1"/>
          <p:nvPr/>
        </p:nvSpPr>
        <p:spPr>
          <a:xfrm>
            <a:off x="542333" y="1487985"/>
            <a:ext cx="1039263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unsigned int m;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unsigned int n = 5;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unsigned int p = -5;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auto q = 5u; </a:t>
            </a:r>
          </a:p>
          <a:p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 err="1">
                <a:latin typeface="Consolas" panose="020B0609020204030204" pitchFamily="49" charset="0"/>
              </a:rPr>
              <a:t>cout</a:t>
            </a:r>
            <a:r>
              <a:rPr lang="en-US" sz="2800" dirty="0">
                <a:latin typeface="Consolas" panose="020B0609020204030204" pitchFamily="49" charset="0"/>
              </a:rPr>
              <a:t> &lt;&lt; p; // prints 4294967291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 err="1">
                <a:latin typeface="Consolas" panose="020B0609020204030204" pitchFamily="49" charset="0"/>
              </a:rPr>
              <a:t>cout</a:t>
            </a:r>
            <a:r>
              <a:rPr lang="en-US" sz="2800" dirty="0">
                <a:latin typeface="Consolas" panose="020B0609020204030204" pitchFamily="49" charset="0"/>
              </a:rPr>
              <a:t> &lt;&lt; q;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27F44-F97A-4C08-E56C-AF7030716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unsigned int type (non-negative </a:t>
            </a:r>
            <a:r>
              <a:rPr lang="en-CA" dirty="0" err="1"/>
              <a:t>ints</a:t>
            </a:r>
            <a:r>
              <a:rPr lang="en-CA" dirty="0"/>
              <a:t>)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700EDD-5E98-F7F1-BBBF-7750125F5386}"/>
              </a:ext>
            </a:extLst>
          </p:cNvPr>
          <p:cNvSpPr txBox="1"/>
          <p:nvPr/>
        </p:nvSpPr>
        <p:spPr>
          <a:xfrm>
            <a:off x="7926902" y="1411065"/>
            <a:ext cx="31780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sv-SE" dirty="0"/>
              <a:t>For 32-bit ints:</a:t>
            </a:r>
          </a:p>
          <a:p>
            <a:endParaRPr lang="sv-SE" dirty="0"/>
          </a:p>
          <a:p>
            <a:r>
              <a:rPr lang="sv-SE" dirty="0"/>
              <a:t>min unsigned int = 0</a:t>
            </a:r>
            <a:br>
              <a:rPr lang="sv-SE" dirty="0"/>
            </a:br>
            <a:r>
              <a:rPr lang="sv-SE" dirty="0"/>
              <a:t>max unsigned int = 4294967295</a:t>
            </a:r>
            <a:endParaRPr lang="en-CA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39EACDE-9595-D7A8-F764-2F6878BA6352}"/>
                  </a:ext>
                </a:extLst>
              </p14:cNvPr>
              <p14:cNvContentPartPr/>
              <p14:nvPr/>
            </p14:nvContentPartPr>
            <p14:xfrm>
              <a:off x="480960" y="1435320"/>
              <a:ext cx="3043440" cy="478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39EACDE-9595-D7A8-F764-2F6878BA63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1600" y="1425960"/>
                <a:ext cx="3062160" cy="49752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AC991E-7A9D-8192-5219-6A1EA3747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13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8387AE-3791-2DF4-47EE-65B815974F68}"/>
              </a:ext>
            </a:extLst>
          </p:cNvPr>
          <p:cNvSpPr txBox="1"/>
          <p:nvPr/>
        </p:nvSpPr>
        <p:spPr>
          <a:xfrm>
            <a:off x="7609923" y="3042256"/>
            <a:ext cx="2123525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The </a:t>
            </a:r>
            <a:r>
              <a:rPr lang="en-CA" sz="1400" b="1" dirty="0"/>
              <a:t>u</a:t>
            </a:r>
            <a:r>
              <a:rPr lang="en-CA" sz="1400" dirty="0"/>
              <a:t> at the end means </a:t>
            </a:r>
            <a:r>
              <a:rPr lang="en-CA" sz="1400" b="1" dirty="0"/>
              <a:t>5u</a:t>
            </a:r>
            <a:r>
              <a:rPr lang="en-CA" sz="1400" dirty="0"/>
              <a:t> is an </a:t>
            </a:r>
            <a:r>
              <a:rPr lang="en-CA" sz="1400" b="1" dirty="0"/>
              <a:t>unsigned int </a:t>
            </a:r>
            <a:r>
              <a:rPr lang="en-CA" sz="1400" dirty="0"/>
              <a:t>literal. Without the </a:t>
            </a:r>
            <a:r>
              <a:rPr lang="en-CA" sz="1400" b="1" dirty="0"/>
              <a:t>u</a:t>
            </a:r>
            <a:r>
              <a:rPr lang="en-CA" sz="1400" dirty="0"/>
              <a:t>, it would be 5 which is of type </a:t>
            </a:r>
            <a:r>
              <a:rPr lang="en-CA" sz="1400" b="1" dirty="0"/>
              <a:t>int</a:t>
            </a:r>
            <a:r>
              <a:rPr lang="en-CA" sz="1400" dirty="0"/>
              <a:t>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69436B0-E80B-6CB3-AA27-143A6FAC340A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2924569" y="3098380"/>
            <a:ext cx="4685354" cy="420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83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DFC4003-7388-3EED-D126-02544346128E}"/>
              </a:ext>
            </a:extLst>
          </p:cNvPr>
          <p:cNvSpPr txBox="1"/>
          <p:nvPr/>
        </p:nvSpPr>
        <p:spPr>
          <a:xfrm>
            <a:off x="542333" y="1487985"/>
            <a:ext cx="559511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typedef unsigned int </a:t>
            </a:r>
            <a:r>
              <a:rPr lang="en-US" sz="2800" dirty="0" err="1">
                <a:latin typeface="Consolas" panose="020B0609020204030204" pitchFamily="49" charset="0"/>
              </a:rPr>
              <a:t>uint</a:t>
            </a:r>
            <a:r>
              <a:rPr lang="en-US" sz="2800" dirty="0">
                <a:latin typeface="Consolas" panose="020B0609020204030204" pitchFamily="49" charset="0"/>
              </a:rPr>
              <a:t>;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 err="1">
                <a:latin typeface="Consolas" panose="020B0609020204030204" pitchFamily="49" charset="0"/>
              </a:rPr>
              <a:t>uint</a:t>
            </a:r>
            <a:r>
              <a:rPr lang="en-US" sz="2800" dirty="0">
                <a:latin typeface="Consolas" panose="020B0609020204030204" pitchFamily="49" charset="0"/>
              </a:rPr>
              <a:t> m;</a:t>
            </a:r>
          </a:p>
          <a:p>
            <a:r>
              <a:rPr lang="en-US" sz="2800" dirty="0" err="1">
                <a:latin typeface="Consolas" panose="020B0609020204030204" pitchFamily="49" charset="0"/>
              </a:rPr>
              <a:t>uint</a:t>
            </a:r>
            <a:r>
              <a:rPr lang="en-US" sz="2800" dirty="0">
                <a:latin typeface="Consolas" panose="020B0609020204030204" pitchFamily="49" charset="0"/>
              </a:rPr>
              <a:t> n = 5;</a:t>
            </a:r>
          </a:p>
          <a:p>
            <a:r>
              <a:rPr lang="en-US" sz="2800" dirty="0" err="1">
                <a:latin typeface="Consolas" panose="020B0609020204030204" pitchFamily="49" charset="0"/>
              </a:rPr>
              <a:t>uint</a:t>
            </a:r>
            <a:r>
              <a:rPr lang="en-US" sz="2800" dirty="0">
                <a:latin typeface="Consolas" panose="020B0609020204030204" pitchFamily="49" charset="0"/>
              </a:rPr>
              <a:t> p = -5;</a:t>
            </a:r>
          </a:p>
          <a:p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27F44-F97A-4C08-E56C-AF7030716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unsigned int type (non-negative </a:t>
            </a:r>
            <a:r>
              <a:rPr lang="en-CA" dirty="0" err="1"/>
              <a:t>ints</a:t>
            </a:r>
            <a:r>
              <a:rPr lang="en-CA" dirty="0"/>
              <a:t>)</a:t>
            </a:r>
            <a:endParaRPr lang="en-A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53C254-130D-D63A-F9AD-674173AC7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14</a:t>
            </a:fld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599178-1E24-8783-F8FB-737D1B50B591}"/>
              </a:ext>
            </a:extLst>
          </p:cNvPr>
          <p:cNvSpPr/>
          <p:nvPr/>
        </p:nvSpPr>
        <p:spPr>
          <a:xfrm>
            <a:off x="542332" y="1487985"/>
            <a:ext cx="5299247" cy="5146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14A0A-F8B2-1E51-6C36-66745F0A039E}"/>
              </a:ext>
            </a:extLst>
          </p:cNvPr>
          <p:cNvSpPr txBox="1"/>
          <p:nvPr/>
        </p:nvSpPr>
        <p:spPr>
          <a:xfrm>
            <a:off x="7176396" y="1568636"/>
            <a:ext cx="299535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typedef</a:t>
            </a:r>
            <a:r>
              <a:rPr lang="en-CA" dirty="0"/>
              <a:t> lets you give any C++ type another name. This lets you make names that are shorter or more descriptive.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A42820-0A48-2A70-FC83-17423BCE8E61}"/>
              </a:ext>
            </a:extLst>
          </p:cNvPr>
          <p:cNvSpPr txBox="1"/>
          <p:nvPr/>
        </p:nvSpPr>
        <p:spPr>
          <a:xfrm>
            <a:off x="7156874" y="3362328"/>
            <a:ext cx="299535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typedef</a:t>
            </a:r>
            <a:r>
              <a:rPr lang="en-CA" dirty="0"/>
              <a:t> does </a:t>
            </a:r>
            <a:r>
              <a:rPr lang="en-CA" b="1" dirty="0"/>
              <a:t>not</a:t>
            </a:r>
            <a:r>
              <a:rPr lang="en-CA" dirty="0"/>
              <a:t> create a new type: it just gives another name to an existing type.</a:t>
            </a:r>
          </a:p>
        </p:txBody>
      </p:sp>
    </p:spTree>
    <p:extLst>
      <p:ext uri="{BB962C8B-B14F-4D97-AF65-F5344CB8AC3E}">
        <p14:creationId xmlns:p14="http://schemas.microsoft.com/office/powerpoint/2010/main" val="1463498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DFC4003-7388-3EED-D126-02544346128E}"/>
              </a:ext>
            </a:extLst>
          </p:cNvPr>
          <p:cNvSpPr txBox="1"/>
          <p:nvPr/>
        </p:nvSpPr>
        <p:spPr>
          <a:xfrm>
            <a:off x="517108" y="1487985"/>
            <a:ext cx="1039263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string r;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string s = "Hello World!";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string t("Hello World!");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string u{"Hello World!"};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string v('!', 5);</a:t>
            </a:r>
          </a:p>
          <a:p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cout &lt;&lt; "r = \"" &lt;&lt; r &lt;&lt; "\"";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cout &lt;&lt; "v = \"" &lt;&lt; v &lt;&lt; "\"";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27F44-F97A-4C08-E56C-AF7030716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C++ string type (sequence of chars)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B14369-568D-AEE6-4EE7-5CE49B6A8A92}"/>
              </a:ext>
            </a:extLst>
          </p:cNvPr>
          <p:cNvSpPr txBox="1"/>
          <p:nvPr/>
        </p:nvSpPr>
        <p:spPr>
          <a:xfrm>
            <a:off x="8899544" y="365125"/>
            <a:ext cx="3153911" cy="35702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2800" b="1" dirty="0"/>
              <a:t>Important!</a:t>
            </a:r>
            <a:endParaRPr lang="sv-SE" dirty="0"/>
          </a:p>
          <a:p>
            <a:r>
              <a:rPr lang="sv-SE" b="1" dirty="0"/>
              <a:t>string</a:t>
            </a:r>
            <a:r>
              <a:rPr lang="sv-SE" dirty="0"/>
              <a:t> is the name of the standard C++ string type, and it’s what you should use in this course</a:t>
            </a:r>
          </a:p>
          <a:p>
            <a:endParaRPr lang="sv-SE" dirty="0"/>
          </a:p>
          <a:p>
            <a:r>
              <a:rPr lang="sv-SE" dirty="0"/>
              <a:t>A </a:t>
            </a:r>
            <a:r>
              <a:rPr lang="sv-SE" b="1" dirty="0"/>
              <a:t>C-style string </a:t>
            </a:r>
            <a:r>
              <a:rPr lang="sv-SE" dirty="0"/>
              <a:t>is an array of characters ending with a '\0'. They are used as strings in C, but in C++ we will usually only use them for string literals like "hello world!”.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DD936-F83A-C895-35E1-7456DD0A6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15</a:t>
            </a:fld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5AD7993-BA1C-9AE4-E1EC-3E241530E601}"/>
                  </a:ext>
                </a:extLst>
              </p14:cNvPr>
              <p14:cNvContentPartPr/>
              <p14:nvPr/>
            </p14:nvContentPartPr>
            <p14:xfrm>
              <a:off x="4635720" y="1332360"/>
              <a:ext cx="4851000" cy="2433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5AD7993-BA1C-9AE4-E1EC-3E241530E6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26360" y="1323000"/>
                <a:ext cx="4869720" cy="245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3643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DFC4003-7388-3EED-D126-02544346128E}"/>
              </a:ext>
            </a:extLst>
          </p:cNvPr>
          <p:cNvSpPr txBox="1"/>
          <p:nvPr/>
        </p:nvSpPr>
        <p:spPr>
          <a:xfrm>
            <a:off x="630629" y="1146018"/>
            <a:ext cx="4649343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char d = 'm';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if (d == 'm' || d == 'M')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&lt;&lt; "Monday";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else if (d == 'w')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&lt;&lt; "Wednesday";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else if (d == 'f')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&lt;&lt; "Friday";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else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&lt;&lt; "Invalid day";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27F44-F97A-4C08-E56C-AF7030716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648" y="0"/>
            <a:ext cx="3667748" cy="1325563"/>
          </a:xfrm>
        </p:spPr>
        <p:txBody>
          <a:bodyPr/>
          <a:lstStyle/>
          <a:p>
            <a:pPr algn="ctr"/>
            <a:r>
              <a:rPr lang="en-CA" dirty="0">
                <a:solidFill>
                  <a:srgbClr val="FF0000"/>
                </a:solidFill>
              </a:rPr>
              <a:t>if-statements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07ED06-1246-5A80-BAD4-9B00A997C972}"/>
              </a:ext>
            </a:extLst>
          </p:cNvPr>
          <p:cNvSpPr txBox="1"/>
          <p:nvPr/>
        </p:nvSpPr>
        <p:spPr>
          <a:xfrm>
            <a:off x="5954138" y="1146017"/>
            <a:ext cx="5954137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char d = 'm';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switch (d)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case 'm':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case 'M':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&lt;&lt; "Monday";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break;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case 'w':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&lt;&lt; "Wednesday";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break;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case 'f':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&lt;&lt; "Friday";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break;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default: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&lt;&lt; "Invalid day: '";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break;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009FD34-8B38-1FE3-0E10-D8A6716CEC71}"/>
              </a:ext>
            </a:extLst>
          </p:cNvPr>
          <p:cNvSpPr txBox="1">
            <a:spLocks/>
          </p:cNvSpPr>
          <p:nvPr/>
        </p:nvSpPr>
        <p:spPr>
          <a:xfrm>
            <a:off x="6237863" y="0"/>
            <a:ext cx="55608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dirty="0">
                <a:solidFill>
                  <a:srgbClr val="FF0000"/>
                </a:solidFill>
              </a:rPr>
              <a:t>switch statements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F901F4-B4BC-0BAF-75BE-D22D7BE58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16</a:t>
            </a:fld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08D1328-42E9-4092-43B3-351663B01051}"/>
                  </a:ext>
                </a:extLst>
              </p14:cNvPr>
              <p14:cNvContentPartPr/>
              <p14:nvPr/>
            </p14:nvContentPartPr>
            <p14:xfrm>
              <a:off x="1262160" y="984600"/>
              <a:ext cx="7060320" cy="50752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08D1328-42E9-4092-43B3-351663B010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2800" y="975240"/>
                <a:ext cx="7079040" cy="509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0550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DFC4003-7388-3EED-D126-02544346128E}"/>
              </a:ext>
            </a:extLst>
          </p:cNvPr>
          <p:cNvSpPr txBox="1"/>
          <p:nvPr/>
        </p:nvSpPr>
        <p:spPr>
          <a:xfrm>
            <a:off x="595232" y="1835608"/>
            <a:ext cx="464934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int total = 0;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int i = 0;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while (i &lt; 100)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total += i;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i++;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cout &lt;&lt; total; // 4950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27F44-F97A-4C08-E56C-AF7030716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648" y="365125"/>
            <a:ext cx="2766501" cy="1325563"/>
          </a:xfrm>
        </p:spPr>
        <p:txBody>
          <a:bodyPr/>
          <a:lstStyle/>
          <a:p>
            <a:pPr algn="ctr"/>
            <a:r>
              <a:rPr lang="en-CA" dirty="0">
                <a:solidFill>
                  <a:srgbClr val="FF0000"/>
                </a:solidFill>
              </a:rPr>
              <a:t>while loop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07ED06-1246-5A80-BAD4-9B00A997C972}"/>
              </a:ext>
            </a:extLst>
          </p:cNvPr>
          <p:cNvSpPr txBox="1"/>
          <p:nvPr/>
        </p:nvSpPr>
        <p:spPr>
          <a:xfrm>
            <a:off x="6237863" y="2262848"/>
            <a:ext cx="595413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int total = 0;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for(int i = 0; i &lt; 100; i++)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total += i;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cout &lt;&lt; total; // 4950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009FD34-8B38-1FE3-0E10-D8A6716CEC71}"/>
              </a:ext>
            </a:extLst>
          </p:cNvPr>
          <p:cNvSpPr txBox="1">
            <a:spLocks/>
          </p:cNvSpPr>
          <p:nvPr/>
        </p:nvSpPr>
        <p:spPr>
          <a:xfrm>
            <a:off x="8198553" y="365125"/>
            <a:ext cx="20327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dirty="0">
                <a:solidFill>
                  <a:srgbClr val="FF0000"/>
                </a:solidFill>
              </a:rPr>
              <a:t>for loop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F901F4-B4BC-0BAF-75BE-D22D7BE58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17</a:t>
            </a:fld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30654B5-A093-C2AC-A7BA-926318FAF67F}"/>
                  </a:ext>
                </a:extLst>
              </p14:cNvPr>
              <p14:cNvContentPartPr/>
              <p14:nvPr/>
            </p14:nvContentPartPr>
            <p14:xfrm>
              <a:off x="467280" y="1444680"/>
              <a:ext cx="11590920" cy="49086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30654B5-A093-C2AC-A7BA-926318FAF6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7920" y="1435320"/>
                <a:ext cx="11609640" cy="492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4412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27F44-F97A-4C08-E56C-AF7030716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648" y="365125"/>
            <a:ext cx="2766501" cy="1325563"/>
          </a:xfrm>
        </p:spPr>
        <p:txBody>
          <a:bodyPr/>
          <a:lstStyle/>
          <a:p>
            <a:pPr algn="ctr"/>
            <a:r>
              <a:rPr lang="en-CA" dirty="0">
                <a:solidFill>
                  <a:srgbClr val="FF0000"/>
                </a:solidFill>
              </a:rPr>
              <a:t>while loop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009FD34-8B38-1FE3-0E10-D8A6716CEC71}"/>
              </a:ext>
            </a:extLst>
          </p:cNvPr>
          <p:cNvSpPr txBox="1">
            <a:spLocks/>
          </p:cNvSpPr>
          <p:nvPr/>
        </p:nvSpPr>
        <p:spPr>
          <a:xfrm>
            <a:off x="8664699" y="397741"/>
            <a:ext cx="20327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dirty="0">
                <a:solidFill>
                  <a:srgbClr val="FF0000"/>
                </a:solidFill>
              </a:rPr>
              <a:t>for loop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1B4F73-3689-5ADF-AE17-FCDD0C6B6513}"/>
              </a:ext>
            </a:extLst>
          </p:cNvPr>
          <p:cNvSpPr txBox="1"/>
          <p:nvPr/>
        </p:nvSpPr>
        <p:spPr>
          <a:xfrm>
            <a:off x="4624898" y="490359"/>
            <a:ext cx="309082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Can you make an </a:t>
            </a:r>
            <a:r>
              <a:rPr lang="en-CA" b="1" dirty="0"/>
              <a:t>infinite loop</a:t>
            </a:r>
            <a:r>
              <a:rPr lang="en-CA" dirty="0"/>
              <a:t>, i.e. a loop that never ends? Make one using </a:t>
            </a:r>
            <a:r>
              <a:rPr lang="en-CA" b="1" dirty="0"/>
              <a:t>while</a:t>
            </a:r>
            <a:r>
              <a:rPr lang="en-CA" dirty="0"/>
              <a:t>, and one using </a:t>
            </a:r>
            <a:r>
              <a:rPr lang="en-CA" b="1" dirty="0"/>
              <a:t>for</a:t>
            </a:r>
            <a:r>
              <a:rPr lang="en-CA" dirty="0"/>
              <a:t>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09DC23E-3119-A6A0-5BFC-3751E09A0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18</a:t>
            </a:fld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1D1D815-C580-E00A-2891-083B2458FD38}"/>
                  </a:ext>
                </a:extLst>
              </p14:cNvPr>
              <p14:cNvContentPartPr/>
              <p14:nvPr/>
            </p14:nvContentPartPr>
            <p14:xfrm>
              <a:off x="846720" y="1753200"/>
              <a:ext cx="10852560" cy="4884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1D1D815-C580-E00A-2891-083B2458FD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7360" y="1743840"/>
                <a:ext cx="10871280" cy="490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071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DFC4003-7388-3EED-D126-02544346128E}"/>
              </a:ext>
            </a:extLst>
          </p:cNvPr>
          <p:cNvSpPr txBox="1"/>
          <p:nvPr/>
        </p:nvSpPr>
        <p:spPr>
          <a:xfrm>
            <a:off x="595231" y="2379714"/>
            <a:ext cx="345533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while (true)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cout &lt;&lt; "!";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27F44-F97A-4C08-E56C-AF7030716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648" y="365125"/>
            <a:ext cx="2766501" cy="1325563"/>
          </a:xfrm>
        </p:spPr>
        <p:txBody>
          <a:bodyPr/>
          <a:lstStyle/>
          <a:p>
            <a:pPr algn="ctr"/>
            <a:r>
              <a:rPr lang="en-CA" dirty="0">
                <a:solidFill>
                  <a:srgbClr val="FF0000"/>
                </a:solidFill>
              </a:rPr>
              <a:t>while loop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07ED06-1246-5A80-BAD4-9B00A997C972}"/>
              </a:ext>
            </a:extLst>
          </p:cNvPr>
          <p:cNvSpPr txBox="1"/>
          <p:nvPr/>
        </p:nvSpPr>
        <p:spPr>
          <a:xfrm>
            <a:off x="7872828" y="2379714"/>
            <a:ext cx="361649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for(;;)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cout &lt;&lt; "!";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009FD34-8B38-1FE3-0E10-D8A6716CEC71}"/>
              </a:ext>
            </a:extLst>
          </p:cNvPr>
          <p:cNvSpPr txBox="1">
            <a:spLocks/>
          </p:cNvSpPr>
          <p:nvPr/>
        </p:nvSpPr>
        <p:spPr>
          <a:xfrm>
            <a:off x="8664699" y="397741"/>
            <a:ext cx="20327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dirty="0">
                <a:solidFill>
                  <a:srgbClr val="FF0000"/>
                </a:solidFill>
              </a:rPr>
              <a:t>for loop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1B4F73-3689-5ADF-AE17-FCDD0C6B6513}"/>
              </a:ext>
            </a:extLst>
          </p:cNvPr>
          <p:cNvSpPr txBox="1"/>
          <p:nvPr/>
        </p:nvSpPr>
        <p:spPr>
          <a:xfrm>
            <a:off x="4624898" y="490359"/>
            <a:ext cx="309082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Can you make an </a:t>
            </a:r>
            <a:r>
              <a:rPr lang="en-CA" b="1" dirty="0"/>
              <a:t>infinite loop</a:t>
            </a:r>
            <a:r>
              <a:rPr lang="en-CA" dirty="0"/>
              <a:t>, i.e. a loop that never ends? Make one using </a:t>
            </a:r>
            <a:r>
              <a:rPr lang="en-CA" b="1" dirty="0"/>
              <a:t>while</a:t>
            </a:r>
            <a:r>
              <a:rPr lang="en-CA" dirty="0"/>
              <a:t>, and one using </a:t>
            </a:r>
            <a:r>
              <a:rPr lang="en-CA" b="1" dirty="0"/>
              <a:t>for</a:t>
            </a:r>
            <a:r>
              <a:rPr lang="en-CA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5B43BC-E378-560F-88D9-69AB76B86365}"/>
              </a:ext>
            </a:extLst>
          </p:cNvPr>
          <p:cNvSpPr txBox="1"/>
          <p:nvPr/>
        </p:nvSpPr>
        <p:spPr>
          <a:xfrm>
            <a:off x="4330174" y="5093847"/>
            <a:ext cx="309082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Many others are possible!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27A9DCA-D0D8-2C7A-09ED-63F496A72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0007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30B2A-3809-F837-03E9-07D5E1B8F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CA53D-FC0F-2C1A-B9F0-8F6C98804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59936" cy="4351338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CMPT 135 is a second course in C/C++ programming</a:t>
            </a:r>
          </a:p>
          <a:p>
            <a:pPr lvl="1"/>
            <a:r>
              <a:rPr lang="en-AU" dirty="0"/>
              <a:t>It’s assumed you’ve already done C/C++ programming in CMPT 130</a:t>
            </a:r>
          </a:p>
          <a:p>
            <a:r>
              <a:rPr lang="en-AU" dirty="0"/>
              <a:t>Main topics</a:t>
            </a:r>
          </a:p>
          <a:p>
            <a:pPr lvl="1"/>
            <a:r>
              <a:rPr lang="en-AU" dirty="0"/>
              <a:t>Testing</a:t>
            </a:r>
          </a:p>
          <a:p>
            <a:pPr lvl="1"/>
            <a:r>
              <a:rPr lang="en-AU" dirty="0"/>
              <a:t>Pointers and memory management</a:t>
            </a:r>
          </a:p>
          <a:p>
            <a:pPr lvl="1"/>
            <a:r>
              <a:rPr lang="en-AU" dirty="0"/>
              <a:t>Object-oriented programming</a:t>
            </a:r>
          </a:p>
          <a:p>
            <a:pPr lvl="1"/>
            <a:r>
              <a:rPr lang="en-AU" dirty="0"/>
              <a:t>Namespaces and exceptions</a:t>
            </a:r>
          </a:p>
          <a:p>
            <a:pPr lvl="1"/>
            <a:r>
              <a:rPr lang="en-AU" dirty="0"/>
              <a:t>Recursion</a:t>
            </a:r>
          </a:p>
          <a:p>
            <a:pPr lvl="1"/>
            <a:r>
              <a:rPr lang="en-AU" dirty="0"/>
              <a:t>Basic searching, sorting, and algorithms</a:t>
            </a:r>
          </a:p>
          <a:p>
            <a:pPr lvl="1"/>
            <a:r>
              <a:rPr lang="en-AU" dirty="0"/>
              <a:t>Templates and the STL</a:t>
            </a:r>
          </a:p>
          <a:p>
            <a:pPr lvl="1"/>
            <a:r>
              <a:rPr lang="en-AU" dirty="0"/>
              <a:t>If time: smart pointers, regular expressions, …</a:t>
            </a:r>
          </a:p>
          <a:p>
            <a:pPr lvl="1"/>
            <a:endParaRPr lang="en-AU" dirty="0"/>
          </a:p>
          <a:p>
            <a:endParaRPr lang="en-CA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6ADE6A8-96A3-221B-C48D-76A79BD02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1604" y="1425681"/>
            <a:ext cx="2571750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B28FFB-DB56-AF55-1830-909EA7B9D236}"/>
              </a:ext>
            </a:extLst>
          </p:cNvPr>
          <p:cNvSpPr txBox="1"/>
          <p:nvPr/>
        </p:nvSpPr>
        <p:spPr>
          <a:xfrm>
            <a:off x="9122817" y="4919623"/>
            <a:ext cx="2430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Bjarne </a:t>
            </a:r>
            <a:r>
              <a:rPr lang="en-CA" dirty="0" err="1"/>
              <a:t>Stroustrup</a:t>
            </a:r>
            <a:br>
              <a:rPr lang="en-CA" dirty="0"/>
            </a:br>
            <a:r>
              <a:rPr lang="en-CA" dirty="0"/>
              <a:t>Original designer of C++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B06CA-90AE-EF0C-532F-2878F1280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7032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DFC4003-7388-3EED-D126-02544346128E}"/>
              </a:ext>
            </a:extLst>
          </p:cNvPr>
          <p:cNvSpPr txBox="1"/>
          <p:nvPr/>
        </p:nvSpPr>
        <p:spPr>
          <a:xfrm>
            <a:off x="83128" y="123612"/>
            <a:ext cx="6279888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vector&lt;int&gt; v;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for (int i = 0; i &lt; 100; i++) {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latin typeface="Consolas" panose="020B0609020204030204" pitchFamily="49" charset="0"/>
              </a:rPr>
              <a:t>v.push_back</a:t>
            </a:r>
            <a:r>
              <a:rPr lang="en-US" sz="2800" dirty="0">
                <a:latin typeface="Consolas" panose="020B0609020204030204" pitchFamily="49" charset="0"/>
              </a:rPr>
              <a:t>(i);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07ED06-1246-5A80-BAD4-9B00A997C972}"/>
              </a:ext>
            </a:extLst>
          </p:cNvPr>
          <p:cNvSpPr txBox="1"/>
          <p:nvPr/>
        </p:nvSpPr>
        <p:spPr>
          <a:xfrm>
            <a:off x="144379" y="3429000"/>
            <a:ext cx="663427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int total = 0;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for(int i = 0; i &lt; v.size(); i++)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total += v[i];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cout &lt;&lt; total;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009FD34-8B38-1FE3-0E10-D8A6716CEC71}"/>
              </a:ext>
            </a:extLst>
          </p:cNvPr>
          <p:cNvSpPr txBox="1">
            <a:spLocks/>
          </p:cNvSpPr>
          <p:nvPr/>
        </p:nvSpPr>
        <p:spPr>
          <a:xfrm>
            <a:off x="2137101" y="2196296"/>
            <a:ext cx="26488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dirty="0">
                <a:solidFill>
                  <a:srgbClr val="FF0000"/>
                </a:solidFill>
              </a:rPr>
              <a:t>for loop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85398D-2C0D-1B6D-BDA5-1F9AA3DBB966}"/>
              </a:ext>
            </a:extLst>
          </p:cNvPr>
          <p:cNvSpPr txBox="1"/>
          <p:nvPr/>
        </p:nvSpPr>
        <p:spPr>
          <a:xfrm>
            <a:off x="8671686" y="3330759"/>
            <a:ext cx="311727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int total = 0;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for(int n : v)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total += n;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cout &lt;&lt; total;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2D5DA73-B8DD-E900-C7D4-8A726BC91999}"/>
              </a:ext>
            </a:extLst>
          </p:cNvPr>
          <p:cNvSpPr txBox="1">
            <a:spLocks/>
          </p:cNvSpPr>
          <p:nvPr/>
        </p:nvSpPr>
        <p:spPr>
          <a:xfrm>
            <a:off x="8509210" y="2098055"/>
            <a:ext cx="34006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dirty="0">
                <a:solidFill>
                  <a:srgbClr val="FF0000"/>
                </a:solidFill>
              </a:rPr>
              <a:t>for-each loop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440E17-E3A1-49AA-DD1C-35007316A7D7}"/>
              </a:ext>
            </a:extLst>
          </p:cNvPr>
          <p:cNvSpPr txBox="1"/>
          <p:nvPr/>
        </p:nvSpPr>
        <p:spPr>
          <a:xfrm>
            <a:off x="6778651" y="229824"/>
            <a:ext cx="315391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Make sure to </a:t>
            </a:r>
            <a:r>
              <a:rPr lang="en-CA" b="1" dirty="0"/>
              <a:t>#include &lt;vector&gt; </a:t>
            </a:r>
            <a:r>
              <a:rPr lang="en-CA" dirty="0"/>
              <a:t>and </a:t>
            </a:r>
            <a:r>
              <a:rPr lang="en-CA" b="1" dirty="0"/>
              <a:t>using namespace std;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69B0851-8A69-3523-FE15-E77B94879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0435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DFC4003-7388-3EED-D126-02544346128E}"/>
              </a:ext>
            </a:extLst>
          </p:cNvPr>
          <p:cNvSpPr txBox="1"/>
          <p:nvPr/>
        </p:nvSpPr>
        <p:spPr>
          <a:xfrm>
            <a:off x="175444" y="2001862"/>
            <a:ext cx="5761859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int count(string s) {	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int num = 0;     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for(char c : s) {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    if (c == ' ') num++;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}	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return num;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27F44-F97A-4C08-E56C-AF7030716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46" y="365125"/>
            <a:ext cx="3233491" cy="1325563"/>
          </a:xfrm>
        </p:spPr>
        <p:txBody>
          <a:bodyPr/>
          <a:lstStyle/>
          <a:p>
            <a:pPr algn="ctr"/>
            <a:r>
              <a:rPr lang="en-CA" dirty="0">
                <a:solidFill>
                  <a:srgbClr val="FF0000"/>
                </a:solidFill>
              </a:rPr>
              <a:t>Pass-by-value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009FD34-8B38-1FE3-0E10-D8A6716CEC71}"/>
              </a:ext>
            </a:extLst>
          </p:cNvPr>
          <p:cNvSpPr txBox="1">
            <a:spLocks/>
          </p:cNvSpPr>
          <p:nvPr/>
        </p:nvSpPr>
        <p:spPr>
          <a:xfrm>
            <a:off x="6626650" y="365125"/>
            <a:ext cx="51765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dirty="0">
                <a:solidFill>
                  <a:srgbClr val="FF0000"/>
                </a:solidFill>
              </a:rPr>
              <a:t>Pass-by-reference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F619FC-10BC-9E03-D475-A90C0C339FD5}"/>
              </a:ext>
            </a:extLst>
          </p:cNvPr>
          <p:cNvSpPr txBox="1"/>
          <p:nvPr/>
        </p:nvSpPr>
        <p:spPr>
          <a:xfrm>
            <a:off x="6486819" y="2001862"/>
            <a:ext cx="5761859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int count(string&amp; s) {	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int num = 0;     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for(char c : s) {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    if (c == ' ') num++;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}	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return num;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E6611C-6B4D-CAF8-7FE0-5B4952DBF755}"/>
              </a:ext>
            </a:extLst>
          </p:cNvPr>
          <p:cNvSpPr/>
          <p:nvPr/>
        </p:nvSpPr>
        <p:spPr>
          <a:xfrm>
            <a:off x="2221765" y="2001862"/>
            <a:ext cx="1602090" cy="5146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2B727F-9BA6-9D70-B813-FC29EC174C4B}"/>
              </a:ext>
            </a:extLst>
          </p:cNvPr>
          <p:cNvSpPr/>
          <p:nvPr/>
        </p:nvSpPr>
        <p:spPr>
          <a:xfrm>
            <a:off x="8509210" y="2001862"/>
            <a:ext cx="1813685" cy="5146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8591E-A3DD-B827-43EA-6319FA263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21</a:t>
            </a:fld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2FEF96F-60F1-1D60-4195-0CBABB6A893A}"/>
                  </a:ext>
                </a:extLst>
              </p14:cNvPr>
              <p14:cNvContentPartPr/>
              <p14:nvPr/>
            </p14:nvContentPartPr>
            <p14:xfrm>
              <a:off x="590760" y="2022840"/>
              <a:ext cx="9850680" cy="4668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2FEF96F-60F1-1D60-4195-0CBABB6A89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1400" y="2013480"/>
                <a:ext cx="9869400" cy="468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5846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DFC4003-7388-3EED-D126-02544346128E}"/>
              </a:ext>
            </a:extLst>
          </p:cNvPr>
          <p:cNvSpPr txBox="1"/>
          <p:nvPr/>
        </p:nvSpPr>
        <p:spPr>
          <a:xfrm>
            <a:off x="175444" y="2001862"/>
            <a:ext cx="5761859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int count(string s) {	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int num = 0;     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for(char c : s) {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    if (c == ' ') num++;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}	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return num;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27F44-F97A-4C08-E56C-AF7030716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47" y="365125"/>
            <a:ext cx="3271276" cy="1325563"/>
          </a:xfrm>
        </p:spPr>
        <p:txBody>
          <a:bodyPr/>
          <a:lstStyle/>
          <a:p>
            <a:pPr algn="ctr"/>
            <a:r>
              <a:rPr lang="en-CA" dirty="0">
                <a:solidFill>
                  <a:srgbClr val="FF0000"/>
                </a:solidFill>
              </a:rPr>
              <a:t>Pass-by-value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009FD34-8B38-1FE3-0E10-D8A6716CEC71}"/>
              </a:ext>
            </a:extLst>
          </p:cNvPr>
          <p:cNvSpPr txBox="1">
            <a:spLocks/>
          </p:cNvSpPr>
          <p:nvPr/>
        </p:nvSpPr>
        <p:spPr>
          <a:xfrm>
            <a:off x="6626650" y="365125"/>
            <a:ext cx="51765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dirty="0">
                <a:solidFill>
                  <a:srgbClr val="FF0000"/>
                </a:solidFill>
              </a:rPr>
              <a:t>Pass-by-reference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F619FC-10BC-9E03-D475-A90C0C339FD5}"/>
              </a:ext>
            </a:extLst>
          </p:cNvPr>
          <p:cNvSpPr txBox="1"/>
          <p:nvPr/>
        </p:nvSpPr>
        <p:spPr>
          <a:xfrm>
            <a:off x="6486819" y="2001862"/>
            <a:ext cx="5761859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int count(string&amp; s) {	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int num = 0;     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for(char c : s) {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    if (c == ' ') num++;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}	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return num;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E6611C-6B4D-CAF8-7FE0-5B4952DBF755}"/>
              </a:ext>
            </a:extLst>
          </p:cNvPr>
          <p:cNvSpPr/>
          <p:nvPr/>
        </p:nvSpPr>
        <p:spPr>
          <a:xfrm>
            <a:off x="2221765" y="2001862"/>
            <a:ext cx="1602090" cy="5146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2B727F-9BA6-9D70-B813-FC29EC174C4B}"/>
              </a:ext>
            </a:extLst>
          </p:cNvPr>
          <p:cNvSpPr/>
          <p:nvPr/>
        </p:nvSpPr>
        <p:spPr>
          <a:xfrm>
            <a:off x="8509210" y="2001862"/>
            <a:ext cx="1813685" cy="5146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70092C-AEF8-8BDF-FE0E-55D8F6906322}"/>
              </a:ext>
            </a:extLst>
          </p:cNvPr>
          <p:cNvSpPr txBox="1"/>
          <p:nvPr/>
        </p:nvSpPr>
        <p:spPr>
          <a:xfrm>
            <a:off x="1044129" y="5421579"/>
            <a:ext cx="252404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Makes a new copy of the passed-in string </a:t>
            </a:r>
            <a:r>
              <a:rPr lang="en-CA" b="1" dirty="0"/>
              <a:t>s</a:t>
            </a:r>
            <a:r>
              <a:rPr lang="en-CA" dirty="0"/>
              <a:t>. Slow, and uses extra memory.</a:t>
            </a:r>
            <a:endParaRPr lang="en-CA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1F33DA-2E66-8937-F3E4-4D5F23E6CECC}"/>
              </a:ext>
            </a:extLst>
          </p:cNvPr>
          <p:cNvSpPr txBox="1"/>
          <p:nvPr/>
        </p:nvSpPr>
        <p:spPr>
          <a:xfrm>
            <a:off x="8020522" y="5286812"/>
            <a:ext cx="252404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Does </a:t>
            </a:r>
            <a:r>
              <a:rPr lang="en-CA" b="1" dirty="0"/>
              <a:t>not</a:t>
            </a:r>
            <a:r>
              <a:rPr lang="en-CA" dirty="0"/>
              <a:t> make a copy of </a:t>
            </a:r>
            <a:r>
              <a:rPr lang="en-CA" b="1" dirty="0"/>
              <a:t>s</a:t>
            </a:r>
            <a:r>
              <a:rPr lang="en-CA" dirty="0"/>
              <a:t>. Works on the actual passed-in string. Fast!</a:t>
            </a:r>
            <a:endParaRPr lang="en-CA" b="1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82AB016-6549-A8F4-5F5B-3AF081D5C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4176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09FD34-8B38-1FE3-0E10-D8A6716CEC71}"/>
              </a:ext>
            </a:extLst>
          </p:cNvPr>
          <p:cNvSpPr txBox="1">
            <a:spLocks/>
          </p:cNvSpPr>
          <p:nvPr/>
        </p:nvSpPr>
        <p:spPr>
          <a:xfrm>
            <a:off x="139831" y="229098"/>
            <a:ext cx="51765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dirty="0">
                <a:solidFill>
                  <a:srgbClr val="FF0000"/>
                </a:solidFill>
              </a:rPr>
              <a:t>Pass-by-reference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F619FC-10BC-9E03-D475-A90C0C339FD5}"/>
              </a:ext>
            </a:extLst>
          </p:cNvPr>
          <p:cNvSpPr txBox="1"/>
          <p:nvPr/>
        </p:nvSpPr>
        <p:spPr>
          <a:xfrm>
            <a:off x="0" y="1865835"/>
            <a:ext cx="5761859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int count(string&amp; s) {	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int n = 0;     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for(char c : s) {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    if (c == ' ') n++;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}	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return n;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2B727F-9BA6-9D70-B813-FC29EC174C4B}"/>
              </a:ext>
            </a:extLst>
          </p:cNvPr>
          <p:cNvSpPr/>
          <p:nvPr/>
        </p:nvSpPr>
        <p:spPr>
          <a:xfrm>
            <a:off x="2022391" y="1865835"/>
            <a:ext cx="1813685" cy="5146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1F33DA-2E66-8937-F3E4-4D5F23E6CECC}"/>
              </a:ext>
            </a:extLst>
          </p:cNvPr>
          <p:cNvSpPr txBox="1"/>
          <p:nvPr/>
        </p:nvSpPr>
        <p:spPr>
          <a:xfrm>
            <a:off x="1533703" y="5150785"/>
            <a:ext cx="252404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Does </a:t>
            </a:r>
            <a:r>
              <a:rPr lang="en-CA" b="1" dirty="0"/>
              <a:t>not</a:t>
            </a:r>
            <a:r>
              <a:rPr lang="en-CA" dirty="0"/>
              <a:t> make a copy of </a:t>
            </a:r>
            <a:r>
              <a:rPr lang="en-CA" b="1" dirty="0"/>
              <a:t>s</a:t>
            </a:r>
            <a:r>
              <a:rPr lang="en-CA" dirty="0"/>
              <a:t>. Works on the actual passed-in string. Fast!</a:t>
            </a:r>
            <a:endParaRPr lang="en-CA" b="1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98FAD85-ABA6-751F-AD89-4BC14FD43D00}"/>
              </a:ext>
            </a:extLst>
          </p:cNvPr>
          <p:cNvSpPr txBox="1">
            <a:spLocks/>
          </p:cNvSpPr>
          <p:nvPr/>
        </p:nvSpPr>
        <p:spPr>
          <a:xfrm>
            <a:off x="6625018" y="229098"/>
            <a:ext cx="51765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dirty="0">
                <a:solidFill>
                  <a:srgbClr val="FF0000"/>
                </a:solidFill>
              </a:rPr>
              <a:t>Pass-by-constant-reference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808EA2-5807-6C3F-9145-6558A3E32F58}"/>
              </a:ext>
            </a:extLst>
          </p:cNvPr>
          <p:cNvSpPr txBox="1"/>
          <p:nvPr/>
        </p:nvSpPr>
        <p:spPr>
          <a:xfrm>
            <a:off x="6485187" y="1865835"/>
            <a:ext cx="5761859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int count(const string&amp; s) {	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int n = 0;     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for(char c : s) {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    if (c == ' ') n++;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}	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return n;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C7206B-6BFE-F071-CF5B-1BD921A43BFD}"/>
              </a:ext>
            </a:extLst>
          </p:cNvPr>
          <p:cNvSpPr/>
          <p:nvPr/>
        </p:nvSpPr>
        <p:spPr>
          <a:xfrm>
            <a:off x="8507578" y="1865835"/>
            <a:ext cx="1813685" cy="5146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208C78E-65F9-09D8-272E-196850CA1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23</a:t>
            </a:fld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35B6D39-F478-EA45-A8EA-83C08DA70F76}"/>
                  </a:ext>
                </a:extLst>
              </p14:cNvPr>
              <p14:cNvContentPartPr/>
              <p14:nvPr/>
            </p14:nvContentPartPr>
            <p14:xfrm>
              <a:off x="8510760" y="1649880"/>
              <a:ext cx="1342800" cy="824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35B6D39-F478-EA45-A8EA-83C08DA70F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01400" y="1640520"/>
                <a:ext cx="1361520" cy="84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73119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09FD34-8B38-1FE3-0E10-D8A6716CEC71}"/>
              </a:ext>
            </a:extLst>
          </p:cNvPr>
          <p:cNvSpPr txBox="1">
            <a:spLocks/>
          </p:cNvSpPr>
          <p:nvPr/>
        </p:nvSpPr>
        <p:spPr>
          <a:xfrm>
            <a:off x="139831" y="229098"/>
            <a:ext cx="51765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dirty="0">
                <a:solidFill>
                  <a:srgbClr val="FF0000"/>
                </a:solidFill>
              </a:rPr>
              <a:t>Pass-by-reference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F619FC-10BC-9E03-D475-A90C0C339FD5}"/>
              </a:ext>
            </a:extLst>
          </p:cNvPr>
          <p:cNvSpPr txBox="1"/>
          <p:nvPr/>
        </p:nvSpPr>
        <p:spPr>
          <a:xfrm>
            <a:off x="0" y="1865835"/>
            <a:ext cx="5761859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int count(string&amp; s) {	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int n = 0;     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for(char c : s) {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    if (c == ' ') n++;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}	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return n;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2B727F-9BA6-9D70-B813-FC29EC174C4B}"/>
              </a:ext>
            </a:extLst>
          </p:cNvPr>
          <p:cNvSpPr/>
          <p:nvPr/>
        </p:nvSpPr>
        <p:spPr>
          <a:xfrm>
            <a:off x="2022391" y="1865835"/>
            <a:ext cx="1813685" cy="5146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1F33DA-2E66-8937-F3E4-4D5F23E6CECC}"/>
              </a:ext>
            </a:extLst>
          </p:cNvPr>
          <p:cNvSpPr txBox="1"/>
          <p:nvPr/>
        </p:nvSpPr>
        <p:spPr>
          <a:xfrm>
            <a:off x="1533703" y="5150785"/>
            <a:ext cx="252404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Does </a:t>
            </a:r>
            <a:r>
              <a:rPr lang="en-CA" b="1" dirty="0"/>
              <a:t>not</a:t>
            </a:r>
            <a:r>
              <a:rPr lang="en-CA" dirty="0"/>
              <a:t> make a copy of </a:t>
            </a:r>
            <a:r>
              <a:rPr lang="en-CA" b="1" dirty="0"/>
              <a:t>s</a:t>
            </a:r>
            <a:r>
              <a:rPr lang="en-CA" dirty="0"/>
              <a:t>. Works on the actual passed-in string. Fast!</a:t>
            </a:r>
            <a:endParaRPr lang="en-CA" b="1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98FAD85-ABA6-751F-AD89-4BC14FD43D00}"/>
              </a:ext>
            </a:extLst>
          </p:cNvPr>
          <p:cNvSpPr txBox="1">
            <a:spLocks/>
          </p:cNvSpPr>
          <p:nvPr/>
        </p:nvSpPr>
        <p:spPr>
          <a:xfrm>
            <a:off x="6625018" y="229098"/>
            <a:ext cx="51765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dirty="0">
                <a:solidFill>
                  <a:srgbClr val="FF0000"/>
                </a:solidFill>
              </a:rPr>
              <a:t>Pass-by-constant-reference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808EA2-5807-6C3F-9145-6558A3E32F58}"/>
              </a:ext>
            </a:extLst>
          </p:cNvPr>
          <p:cNvSpPr txBox="1"/>
          <p:nvPr/>
        </p:nvSpPr>
        <p:spPr>
          <a:xfrm>
            <a:off x="6485187" y="1865835"/>
            <a:ext cx="5761859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int count(const string&amp; s) {	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int n = 0;     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for(char c : s) {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    if (c == ' ') n++;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}	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return n;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C7206B-6BFE-F071-CF5B-1BD921A43BFD}"/>
              </a:ext>
            </a:extLst>
          </p:cNvPr>
          <p:cNvSpPr/>
          <p:nvPr/>
        </p:nvSpPr>
        <p:spPr>
          <a:xfrm>
            <a:off x="8507578" y="1865835"/>
            <a:ext cx="1813685" cy="5146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9E7829-7DAB-7B12-C673-614CC313B55B}"/>
              </a:ext>
            </a:extLst>
          </p:cNvPr>
          <p:cNvSpPr txBox="1"/>
          <p:nvPr/>
        </p:nvSpPr>
        <p:spPr>
          <a:xfrm>
            <a:off x="7877825" y="5285552"/>
            <a:ext cx="297658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As fast as pass-by-reference, but </a:t>
            </a:r>
            <a:r>
              <a:rPr lang="en-CA" b="1" dirty="0"/>
              <a:t>guarantees</a:t>
            </a:r>
            <a:r>
              <a:rPr lang="en-CA" dirty="0"/>
              <a:t> to compiler that </a:t>
            </a:r>
            <a:r>
              <a:rPr lang="en-CA" b="1" dirty="0"/>
              <a:t>count</a:t>
            </a:r>
            <a:r>
              <a:rPr lang="en-CA" dirty="0"/>
              <a:t> does </a:t>
            </a:r>
            <a:r>
              <a:rPr lang="en-CA" b="1" dirty="0"/>
              <a:t>not</a:t>
            </a:r>
            <a:r>
              <a:rPr lang="en-CA" dirty="0"/>
              <a:t> modify </a:t>
            </a:r>
            <a:r>
              <a:rPr lang="en-CA" b="1" dirty="0"/>
              <a:t>s</a:t>
            </a:r>
            <a:r>
              <a:rPr lang="en-CA" dirty="0"/>
              <a:t>.</a:t>
            </a:r>
            <a:endParaRPr lang="en-CA" b="1" dirty="0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176E5787-E7A9-5EA9-60F8-55AF97B3F0DC}"/>
              </a:ext>
            </a:extLst>
          </p:cNvPr>
          <p:cNvSpPr/>
          <p:nvPr/>
        </p:nvSpPr>
        <p:spPr>
          <a:xfrm>
            <a:off x="6936533" y="5115619"/>
            <a:ext cx="672575" cy="631598"/>
          </a:xfrm>
          <a:prstGeom prst="star5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3BE6AF-A87B-0C06-4D18-7B935CD3A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70553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98FAD85-ABA6-751F-AD89-4BC14FD43D00}"/>
              </a:ext>
            </a:extLst>
          </p:cNvPr>
          <p:cNvSpPr txBox="1">
            <a:spLocks/>
          </p:cNvSpPr>
          <p:nvPr/>
        </p:nvSpPr>
        <p:spPr>
          <a:xfrm>
            <a:off x="919438" y="259326"/>
            <a:ext cx="51765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dirty="0">
                <a:solidFill>
                  <a:srgbClr val="FF0000"/>
                </a:solidFill>
              </a:rPr>
              <a:t>Local variables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808EA2-5807-6C3F-9145-6558A3E32F58}"/>
              </a:ext>
            </a:extLst>
          </p:cNvPr>
          <p:cNvSpPr txBox="1"/>
          <p:nvPr/>
        </p:nvSpPr>
        <p:spPr>
          <a:xfrm>
            <a:off x="779607" y="1896063"/>
            <a:ext cx="5761859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int count(const string&amp; s) {	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int n = 0;     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for(char c : s) {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    if (c == ' ') n++;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}	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return n;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C7206B-6BFE-F071-CF5B-1BD921A43BFD}"/>
              </a:ext>
            </a:extLst>
          </p:cNvPr>
          <p:cNvSpPr/>
          <p:nvPr/>
        </p:nvSpPr>
        <p:spPr>
          <a:xfrm>
            <a:off x="5469629" y="1896063"/>
            <a:ext cx="356838" cy="5146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730F8B-F904-9599-FAFC-BA2D2C734AC1}"/>
              </a:ext>
            </a:extLst>
          </p:cNvPr>
          <p:cNvSpPr/>
          <p:nvPr/>
        </p:nvSpPr>
        <p:spPr>
          <a:xfrm>
            <a:off x="2342281" y="2328073"/>
            <a:ext cx="356838" cy="5146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4BE9B2-830F-39E2-BD8D-3F55815D09FC}"/>
              </a:ext>
            </a:extLst>
          </p:cNvPr>
          <p:cNvSpPr/>
          <p:nvPr/>
        </p:nvSpPr>
        <p:spPr>
          <a:xfrm>
            <a:off x="3329300" y="2813731"/>
            <a:ext cx="356838" cy="5146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B4E1D-4DB7-94C9-5C53-290208806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79004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98FAD85-ABA6-751F-AD89-4BC14FD43D00}"/>
              </a:ext>
            </a:extLst>
          </p:cNvPr>
          <p:cNvSpPr txBox="1">
            <a:spLocks/>
          </p:cNvSpPr>
          <p:nvPr/>
        </p:nvSpPr>
        <p:spPr>
          <a:xfrm>
            <a:off x="919438" y="259326"/>
            <a:ext cx="51765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dirty="0">
                <a:solidFill>
                  <a:srgbClr val="FF0000"/>
                </a:solidFill>
              </a:rPr>
              <a:t>Local variables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808EA2-5807-6C3F-9145-6558A3E32F58}"/>
              </a:ext>
            </a:extLst>
          </p:cNvPr>
          <p:cNvSpPr txBox="1"/>
          <p:nvPr/>
        </p:nvSpPr>
        <p:spPr>
          <a:xfrm>
            <a:off x="779607" y="1896063"/>
            <a:ext cx="5761859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int count(const string&amp; s) {	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int n = 0;     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for(char c : s) {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    if (c == ' ') n++;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}	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return n;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C7206B-6BFE-F071-CF5B-1BD921A43BFD}"/>
              </a:ext>
            </a:extLst>
          </p:cNvPr>
          <p:cNvSpPr/>
          <p:nvPr/>
        </p:nvSpPr>
        <p:spPr>
          <a:xfrm>
            <a:off x="5469629" y="1896063"/>
            <a:ext cx="356838" cy="5146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730F8B-F904-9599-FAFC-BA2D2C734AC1}"/>
              </a:ext>
            </a:extLst>
          </p:cNvPr>
          <p:cNvSpPr/>
          <p:nvPr/>
        </p:nvSpPr>
        <p:spPr>
          <a:xfrm>
            <a:off x="2342281" y="2328073"/>
            <a:ext cx="356838" cy="5146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4BE9B2-830F-39E2-BD8D-3F55815D09FC}"/>
              </a:ext>
            </a:extLst>
          </p:cNvPr>
          <p:cNvSpPr/>
          <p:nvPr/>
        </p:nvSpPr>
        <p:spPr>
          <a:xfrm>
            <a:off x="3329300" y="2813731"/>
            <a:ext cx="356838" cy="5146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94BB41-815E-0461-9C49-D13508D9BD53}"/>
              </a:ext>
            </a:extLst>
          </p:cNvPr>
          <p:cNvSpPr txBox="1"/>
          <p:nvPr/>
        </p:nvSpPr>
        <p:spPr>
          <a:xfrm>
            <a:off x="7615852" y="1674674"/>
            <a:ext cx="3127348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Local variables </a:t>
            </a:r>
            <a:r>
              <a:rPr lang="en-CA" dirty="0"/>
              <a:t>exist only when the function is active. They are </a:t>
            </a:r>
            <a:r>
              <a:rPr lang="en-CA" b="1" dirty="0"/>
              <a:t>automatically</a:t>
            </a:r>
            <a:r>
              <a:rPr lang="en-CA" dirty="0"/>
              <a:t> created when the function is called, and then </a:t>
            </a:r>
            <a:r>
              <a:rPr lang="en-CA" b="1" dirty="0"/>
              <a:t>automatically</a:t>
            </a:r>
            <a:r>
              <a:rPr lang="en-CA" dirty="0"/>
              <a:t> deleted when the function ends.</a:t>
            </a:r>
            <a:endParaRPr lang="en-CA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C8D6E3-E369-00FA-8111-35F39C5CA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26</a:t>
            </a:fld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796E96F-F18E-4DC6-7E06-24DC17EB192D}"/>
                  </a:ext>
                </a:extLst>
              </p14:cNvPr>
              <p14:cNvContentPartPr/>
              <p14:nvPr/>
            </p14:nvContentPartPr>
            <p14:xfrm>
              <a:off x="658440" y="3490560"/>
              <a:ext cx="1503720" cy="1766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796E96F-F18E-4DC6-7E06-24DC17EB19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9080" y="3481200"/>
                <a:ext cx="1522440" cy="178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26803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98FAD85-ABA6-751F-AD89-4BC14FD43D00}"/>
              </a:ext>
            </a:extLst>
          </p:cNvPr>
          <p:cNvSpPr txBox="1">
            <a:spLocks/>
          </p:cNvSpPr>
          <p:nvPr/>
        </p:nvSpPr>
        <p:spPr>
          <a:xfrm>
            <a:off x="3148760" y="402909"/>
            <a:ext cx="51765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dirty="0">
                <a:solidFill>
                  <a:srgbClr val="FF0000"/>
                </a:solidFill>
              </a:rPr>
              <a:t>Return values are returned by value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808EA2-5807-6C3F-9145-6558A3E32F58}"/>
              </a:ext>
            </a:extLst>
          </p:cNvPr>
          <p:cNvSpPr txBox="1"/>
          <p:nvPr/>
        </p:nvSpPr>
        <p:spPr>
          <a:xfrm>
            <a:off x="3008929" y="2039646"/>
            <a:ext cx="5761859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int count(const string&amp; s) {	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int n = 0;     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for(char c : s) {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    if (c == ' ') n++;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}	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return n;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730F8B-F904-9599-FAFC-BA2D2C734AC1}"/>
              </a:ext>
            </a:extLst>
          </p:cNvPr>
          <p:cNvSpPr/>
          <p:nvPr/>
        </p:nvSpPr>
        <p:spPr>
          <a:xfrm>
            <a:off x="5138381" y="4202216"/>
            <a:ext cx="356838" cy="5146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EF4F5-AC9B-75A6-1D84-02D32388B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9328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98FAD85-ABA6-751F-AD89-4BC14FD43D00}"/>
              </a:ext>
            </a:extLst>
          </p:cNvPr>
          <p:cNvSpPr txBox="1">
            <a:spLocks/>
          </p:cNvSpPr>
          <p:nvPr/>
        </p:nvSpPr>
        <p:spPr>
          <a:xfrm>
            <a:off x="3148760" y="402909"/>
            <a:ext cx="51765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dirty="0">
                <a:solidFill>
                  <a:srgbClr val="FF0000"/>
                </a:solidFill>
              </a:rPr>
              <a:t>Return values are returned by value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808EA2-5807-6C3F-9145-6558A3E32F58}"/>
              </a:ext>
            </a:extLst>
          </p:cNvPr>
          <p:cNvSpPr txBox="1"/>
          <p:nvPr/>
        </p:nvSpPr>
        <p:spPr>
          <a:xfrm>
            <a:off x="3008929" y="2039646"/>
            <a:ext cx="5761859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int count(const string&amp; s) {	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int n = 0;     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for(char c : s) {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    if (c == ' ') n++;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}	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return n;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730F8B-F904-9599-FAFC-BA2D2C734AC1}"/>
              </a:ext>
            </a:extLst>
          </p:cNvPr>
          <p:cNvSpPr/>
          <p:nvPr/>
        </p:nvSpPr>
        <p:spPr>
          <a:xfrm>
            <a:off x="5138381" y="4202216"/>
            <a:ext cx="356838" cy="5146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94BB41-815E-0461-9C49-D13508D9BD53}"/>
              </a:ext>
            </a:extLst>
          </p:cNvPr>
          <p:cNvSpPr txBox="1"/>
          <p:nvPr/>
        </p:nvSpPr>
        <p:spPr>
          <a:xfrm>
            <a:off x="6013763" y="4185000"/>
            <a:ext cx="2533232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When </a:t>
            </a:r>
            <a:r>
              <a:rPr lang="en-CA" b="1" dirty="0"/>
              <a:t>n </a:t>
            </a:r>
            <a:r>
              <a:rPr lang="en-CA" dirty="0"/>
              <a:t>is returned, a </a:t>
            </a:r>
            <a:r>
              <a:rPr lang="en-CA" b="1" dirty="0"/>
              <a:t>copy</a:t>
            </a:r>
            <a:r>
              <a:rPr lang="en-CA" dirty="0"/>
              <a:t> is returned. So </a:t>
            </a:r>
            <a:r>
              <a:rPr lang="en-CA" b="1" dirty="0"/>
              <a:t>be careful</a:t>
            </a:r>
            <a:r>
              <a:rPr lang="en-CA" dirty="0"/>
              <a:t> returning large values: they could use a lot of time and memory.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E43E21-1F20-046D-FD8C-0AD209749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28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BDA595-EBC7-E23B-8DDC-35D8CFA42148}"/>
              </a:ext>
            </a:extLst>
          </p:cNvPr>
          <p:cNvSpPr txBox="1"/>
          <p:nvPr/>
        </p:nvSpPr>
        <p:spPr>
          <a:xfrm>
            <a:off x="9065539" y="4185000"/>
            <a:ext cx="2533232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returned </a:t>
            </a:r>
            <a:r>
              <a:rPr lang="en-CA" b="1" dirty="0"/>
              <a:t>int</a:t>
            </a:r>
            <a:r>
              <a:rPr lang="en-CA" dirty="0"/>
              <a:t> must be a copy because </a:t>
            </a:r>
            <a:r>
              <a:rPr lang="en-CA" b="1" dirty="0"/>
              <a:t>n</a:t>
            </a:r>
            <a:r>
              <a:rPr lang="en-CA" dirty="0"/>
              <a:t> is a local variable that’s automatically deleted when the function ends.</a:t>
            </a:r>
          </a:p>
        </p:txBody>
      </p:sp>
    </p:spTree>
    <p:extLst>
      <p:ext uri="{BB962C8B-B14F-4D97-AF65-F5344CB8AC3E}">
        <p14:creationId xmlns:p14="http://schemas.microsoft.com/office/powerpoint/2010/main" val="10787406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30B2A-3809-F837-03E9-07D5E1B8F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Counting Long Lines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CA53D-FC0F-2C1A-B9F0-8F6C98804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1473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Write a program that counts and prints the number of lines in a text file that have more than 100 characters.</a:t>
            </a:r>
          </a:p>
          <a:p>
            <a:pPr marL="0" indent="0">
              <a:buNone/>
            </a:pPr>
            <a:endParaRPr lang="en-AU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82AF5-73A3-2818-073E-BFF63C11E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309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30B2A-3809-F837-03E9-07D5E1B8F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Home Page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CA53D-FC0F-2C1A-B9F0-8F6C98804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536619" cy="4351338"/>
          </a:xfrm>
        </p:spPr>
        <p:txBody>
          <a:bodyPr/>
          <a:lstStyle/>
          <a:p>
            <a:r>
              <a:rPr lang="en-AU" dirty="0"/>
              <a:t>Go to CMPT 135 on Canvas</a:t>
            </a:r>
          </a:p>
          <a:p>
            <a:pPr lvl="1"/>
            <a:r>
              <a:rPr lang="en-AU" dirty="0"/>
              <a:t>On the home page is a link to the Obsidian notes website</a:t>
            </a:r>
          </a:p>
          <a:p>
            <a:pPr lvl="1"/>
            <a:r>
              <a:rPr lang="en-AU" dirty="0"/>
              <a:t>All assignment/exam/quiz dates are posted</a:t>
            </a:r>
          </a:p>
          <a:p>
            <a:pPr lvl="2"/>
            <a:r>
              <a:rPr lang="en-AU" dirty="0"/>
              <a:t>Except for the final exam: SFU will announce the day/time in a few weeks</a:t>
            </a:r>
          </a:p>
          <a:p>
            <a:pPr lvl="1"/>
            <a:r>
              <a:rPr lang="en-AU" dirty="0"/>
              <a:t>Assignment 1 is already posted if you want to get started</a:t>
            </a:r>
          </a:p>
          <a:p>
            <a:r>
              <a:rPr lang="en-AU" dirty="0"/>
              <a:t>Lots of notes, code, and examples are posted on Obsidian and </a:t>
            </a:r>
            <a:r>
              <a:rPr lang="en-AU" dirty="0" err="1"/>
              <a:t>github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endParaRPr lang="en-CA" dirty="0"/>
          </a:p>
        </p:txBody>
      </p:sp>
      <p:pic>
        <p:nvPicPr>
          <p:cNvPr id="1028" name="Picture 4" descr="Canvas Brand">
            <a:extLst>
              <a:ext uri="{FF2B5EF4-FFF2-40B4-BE49-F238E27FC236}">
                <a16:creationId xmlns:a16="http://schemas.microsoft.com/office/drawing/2014/main" id="{C22BB41E-E153-AD5C-1E34-EDA47F6675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9" t="16048" r="16186" b="16811"/>
          <a:stretch/>
        </p:blipFill>
        <p:spPr bwMode="auto">
          <a:xfrm>
            <a:off x="9250532" y="550416"/>
            <a:ext cx="2263806" cy="22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23C492-093F-FCA7-FAF0-33997B09D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06454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30B2A-3809-F837-03E9-07D5E1B8F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Counting Words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CA53D-FC0F-2C1A-B9F0-8F6C98804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1473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 err="1"/>
              <a:t>wc</a:t>
            </a:r>
            <a:r>
              <a:rPr lang="en-AU" dirty="0"/>
              <a:t> is the Linux “word count” utility:</a:t>
            </a:r>
          </a:p>
          <a:p>
            <a:pPr marL="457200" lvl="1" indent="0">
              <a:buNone/>
            </a:pPr>
            <a:r>
              <a:rPr lang="en-AU" sz="1600" dirty="0">
                <a:latin typeface="Consolas" panose="020B0609020204030204" pitchFamily="49" charset="0"/>
              </a:rPr>
              <a:t>&gt; </a:t>
            </a:r>
            <a:r>
              <a:rPr lang="en-AU" sz="1600" dirty="0" err="1">
                <a:latin typeface="Consolas" panose="020B0609020204030204" pitchFamily="49" charset="0"/>
              </a:rPr>
              <a:t>wc</a:t>
            </a:r>
            <a:r>
              <a:rPr lang="en-AU" sz="1600" dirty="0">
                <a:latin typeface="Consolas" panose="020B0609020204030204" pitchFamily="49" charset="0"/>
              </a:rPr>
              <a:t> austenPride.txt</a:t>
            </a:r>
          </a:p>
          <a:p>
            <a:pPr marL="457200" lvl="1" indent="0">
              <a:buNone/>
            </a:pPr>
            <a:r>
              <a:rPr lang="en-AU" sz="1600" dirty="0">
                <a:latin typeface="Consolas" panose="020B0609020204030204" pitchFamily="49" charset="0"/>
              </a:rPr>
              <a:t> 13427 124580 704158 austenPride.txt</a:t>
            </a:r>
          </a:p>
          <a:p>
            <a:pPr marL="0" indent="0">
              <a:buNone/>
            </a:pPr>
            <a:r>
              <a:rPr lang="en-AU" dirty="0"/>
              <a:t>In the sample code for week 1 you’ll find an implementation </a:t>
            </a:r>
            <a:r>
              <a:rPr lang="en-AU"/>
              <a:t>of this …</a:t>
            </a:r>
            <a:endParaRPr lang="en-AU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1DCF1E-B3D4-7888-9195-3F3388B16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62817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691CC-C2D7-B6DE-D32B-7105F7B37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function calls work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0ADD6-84DA-73AE-642F-CF84B21CA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Knowing how function calls work in C++ is helpful</a:t>
            </a:r>
          </a:p>
          <a:p>
            <a:r>
              <a:rPr lang="en-CA" dirty="0"/>
              <a:t>It lets you better understand program flow, memory management, and local/global variables</a:t>
            </a:r>
          </a:p>
          <a:p>
            <a:r>
              <a:rPr lang="en-CA" dirty="0"/>
              <a:t>It also helps when understanding 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5ECF85-E9D7-6B77-17F4-FFD6D8BA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331939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691CC-C2D7-B6DE-D32B-7105F7B37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CA" dirty="0"/>
              <a:t>How function calls work: Stacks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5ECF85-E9D7-6B77-17F4-FFD6D8BA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5162" y="124429"/>
            <a:ext cx="2743200" cy="365125"/>
          </a:xfrm>
        </p:spPr>
        <p:txBody>
          <a:bodyPr/>
          <a:lstStyle/>
          <a:p>
            <a:fld id="{E5BA05A5-0517-4A37-865C-5DD63AFCA22E}" type="slidenum">
              <a:rPr lang="en-AU" smtClean="0"/>
              <a:pPr/>
              <a:t>32</a:t>
            </a:fld>
            <a:endParaRPr lang="en-AU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40C5B13-CBF6-A32F-B280-6365AAE61BB0}"/>
              </a:ext>
            </a:extLst>
          </p:cNvPr>
          <p:cNvGrpSpPr/>
          <p:nvPr/>
        </p:nvGrpSpPr>
        <p:grpSpPr>
          <a:xfrm>
            <a:off x="474095" y="1534274"/>
            <a:ext cx="1633576" cy="1715445"/>
            <a:chOff x="2403134" y="2508932"/>
            <a:chExt cx="1633576" cy="1715445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498C893-18FE-4D93-A482-9EB19DF6D4AB}"/>
                </a:ext>
              </a:extLst>
            </p:cNvPr>
            <p:cNvCxnSpPr>
              <a:cxnSpLocks/>
            </p:cNvCxnSpPr>
            <p:nvPr/>
          </p:nvCxnSpPr>
          <p:spPr>
            <a:xfrm>
              <a:off x="2403134" y="2508932"/>
              <a:ext cx="0" cy="17154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6E32D5C-867B-CAC9-EABA-47A8018B7EA4}"/>
                </a:ext>
              </a:extLst>
            </p:cNvPr>
            <p:cNvCxnSpPr>
              <a:cxnSpLocks/>
            </p:cNvCxnSpPr>
            <p:nvPr/>
          </p:nvCxnSpPr>
          <p:spPr>
            <a:xfrm>
              <a:off x="4036710" y="2508932"/>
              <a:ext cx="0" cy="17154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354E395-4941-7334-04A3-70AFE898513A}"/>
                </a:ext>
              </a:extLst>
            </p:cNvPr>
            <p:cNvCxnSpPr>
              <a:cxnSpLocks/>
            </p:cNvCxnSpPr>
            <p:nvPr/>
          </p:nvCxnSpPr>
          <p:spPr>
            <a:xfrm>
              <a:off x="2403134" y="4224377"/>
              <a:ext cx="16335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6B5FAAC-EB63-9B1E-BF56-60B390DCF50E}"/>
              </a:ext>
            </a:extLst>
          </p:cNvPr>
          <p:cNvSpPr txBox="1"/>
          <p:nvPr/>
        </p:nvSpPr>
        <p:spPr>
          <a:xfrm>
            <a:off x="474095" y="1032796"/>
            <a:ext cx="163357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an empty stack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39F91D-A316-4828-6E3D-2EA4CE1C68EE}"/>
              </a:ext>
            </a:extLst>
          </p:cNvPr>
          <p:cNvSpPr txBox="1"/>
          <p:nvPr/>
        </p:nvSpPr>
        <p:spPr>
          <a:xfrm>
            <a:off x="2967739" y="1007918"/>
            <a:ext cx="461767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 </a:t>
            </a:r>
            <a:r>
              <a:rPr lang="en-CA" b="1" dirty="0"/>
              <a:t>stack</a:t>
            </a:r>
            <a:r>
              <a:rPr lang="en-CA" dirty="0"/>
              <a:t> if a simple data structure </a:t>
            </a:r>
            <a:br>
              <a:rPr lang="en-AU" dirty="0"/>
            </a:br>
            <a:r>
              <a:rPr lang="en-AU" dirty="0"/>
              <a:t>that supports these operations: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 err="1"/>
              <a:t>is_empty</a:t>
            </a:r>
            <a:r>
              <a:rPr lang="en-AU" b="1" dirty="0"/>
              <a:t>()</a:t>
            </a:r>
            <a:r>
              <a:rPr lang="en-AU" dirty="0"/>
              <a:t> returns true if the stack is empty,</a:t>
            </a:r>
            <a:br>
              <a:rPr lang="en-AU" dirty="0"/>
            </a:br>
            <a:r>
              <a:rPr lang="en-AU" dirty="0"/>
              <a:t>and false otherwise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push x </a:t>
            </a:r>
            <a:r>
              <a:rPr lang="en-AU" dirty="0"/>
              <a:t>puts </a:t>
            </a:r>
            <a:r>
              <a:rPr lang="en-AU" b="1" dirty="0"/>
              <a:t>x</a:t>
            </a:r>
            <a:r>
              <a:rPr lang="en-AU" dirty="0"/>
              <a:t> on the top of the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pop </a:t>
            </a:r>
            <a:r>
              <a:rPr lang="en-AU" dirty="0"/>
              <a:t>removes the top element of the</a:t>
            </a:r>
            <a:br>
              <a:rPr lang="en-AU" dirty="0"/>
            </a:br>
            <a:r>
              <a:rPr lang="en-AU" dirty="0"/>
              <a:t>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peek </a:t>
            </a:r>
            <a:r>
              <a:rPr lang="en-AU" dirty="0"/>
              <a:t>returns a copy of the top element</a:t>
            </a:r>
            <a:br>
              <a:rPr lang="en-AU" dirty="0"/>
            </a:br>
            <a:r>
              <a:rPr lang="en-AU" dirty="0"/>
              <a:t>of the stack.</a:t>
            </a:r>
            <a:endParaRPr lang="en-CA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1BC6197-45FF-25CE-929D-E3D96B1BC8C6}"/>
              </a:ext>
            </a:extLst>
          </p:cNvPr>
          <p:cNvGrpSpPr/>
          <p:nvPr/>
        </p:nvGrpSpPr>
        <p:grpSpPr>
          <a:xfrm>
            <a:off x="453942" y="4296664"/>
            <a:ext cx="1633576" cy="1715445"/>
            <a:chOff x="2403134" y="2508932"/>
            <a:chExt cx="1633576" cy="171544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48A521C-50A2-5394-F354-E0CFAFCBE047}"/>
                </a:ext>
              </a:extLst>
            </p:cNvPr>
            <p:cNvCxnSpPr>
              <a:cxnSpLocks/>
            </p:cNvCxnSpPr>
            <p:nvPr/>
          </p:nvCxnSpPr>
          <p:spPr>
            <a:xfrm>
              <a:off x="2403134" y="2508932"/>
              <a:ext cx="0" cy="17154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6E93F98-B90B-4400-8448-A7AA09258956}"/>
                </a:ext>
              </a:extLst>
            </p:cNvPr>
            <p:cNvCxnSpPr>
              <a:cxnSpLocks/>
            </p:cNvCxnSpPr>
            <p:nvPr/>
          </p:nvCxnSpPr>
          <p:spPr>
            <a:xfrm>
              <a:off x="4036710" y="2508932"/>
              <a:ext cx="0" cy="17154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E304FF4-AB0C-B9F2-2999-1115D86373B7}"/>
                </a:ext>
              </a:extLst>
            </p:cNvPr>
            <p:cNvCxnSpPr>
              <a:cxnSpLocks/>
            </p:cNvCxnSpPr>
            <p:nvPr/>
          </p:nvCxnSpPr>
          <p:spPr>
            <a:xfrm>
              <a:off x="2403134" y="4224377"/>
              <a:ext cx="16335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Arrow: Down 22">
            <a:extLst>
              <a:ext uri="{FF2B5EF4-FFF2-40B4-BE49-F238E27FC236}">
                <a16:creationId xmlns:a16="http://schemas.microsoft.com/office/drawing/2014/main" id="{4EC625BB-A90B-B6E0-2976-56425188AFC7}"/>
              </a:ext>
            </a:extLst>
          </p:cNvPr>
          <p:cNvSpPr/>
          <p:nvPr/>
        </p:nvSpPr>
        <p:spPr>
          <a:xfrm>
            <a:off x="1115811" y="3402850"/>
            <a:ext cx="309838" cy="50632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E5884A-36AF-3878-630C-23AC83E11240}"/>
              </a:ext>
            </a:extLst>
          </p:cNvPr>
          <p:cNvSpPr txBox="1"/>
          <p:nvPr/>
        </p:nvSpPr>
        <p:spPr>
          <a:xfrm>
            <a:off x="1401023" y="3385401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push 5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393800-335A-786B-260C-7A5B9880F536}"/>
              </a:ext>
            </a:extLst>
          </p:cNvPr>
          <p:cNvSpPr txBox="1"/>
          <p:nvPr/>
        </p:nvSpPr>
        <p:spPr>
          <a:xfrm>
            <a:off x="1048554" y="525686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5</a:t>
            </a:r>
            <a:endParaRPr lang="en-AU" sz="40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842F355-7AE1-4451-C0D6-E71E01903ABF}"/>
              </a:ext>
            </a:extLst>
          </p:cNvPr>
          <p:cNvGrpSpPr/>
          <p:nvPr/>
        </p:nvGrpSpPr>
        <p:grpSpPr>
          <a:xfrm>
            <a:off x="2956675" y="4296664"/>
            <a:ext cx="1633576" cy="1715445"/>
            <a:chOff x="2403134" y="2508932"/>
            <a:chExt cx="1633576" cy="1715445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7CAE6A0-60CD-A1B9-2DAC-1BA3ED92E9D0}"/>
                </a:ext>
              </a:extLst>
            </p:cNvPr>
            <p:cNvCxnSpPr>
              <a:cxnSpLocks/>
            </p:cNvCxnSpPr>
            <p:nvPr/>
          </p:nvCxnSpPr>
          <p:spPr>
            <a:xfrm>
              <a:off x="2403134" y="2508932"/>
              <a:ext cx="0" cy="17154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807A9BF-761C-FC1D-1683-D7ADCE8CB91F}"/>
                </a:ext>
              </a:extLst>
            </p:cNvPr>
            <p:cNvCxnSpPr>
              <a:cxnSpLocks/>
            </p:cNvCxnSpPr>
            <p:nvPr/>
          </p:nvCxnSpPr>
          <p:spPr>
            <a:xfrm>
              <a:off x="4036710" y="2508932"/>
              <a:ext cx="0" cy="17154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F553177-2287-9DE1-77D0-925111B9D486}"/>
                </a:ext>
              </a:extLst>
            </p:cNvPr>
            <p:cNvCxnSpPr>
              <a:cxnSpLocks/>
            </p:cNvCxnSpPr>
            <p:nvPr/>
          </p:nvCxnSpPr>
          <p:spPr>
            <a:xfrm>
              <a:off x="2403134" y="4224377"/>
              <a:ext cx="16335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27FC38A-88C0-24ED-3B65-58D93F850EE3}"/>
              </a:ext>
            </a:extLst>
          </p:cNvPr>
          <p:cNvSpPr txBox="1"/>
          <p:nvPr/>
        </p:nvSpPr>
        <p:spPr>
          <a:xfrm>
            <a:off x="3551287" y="525686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5</a:t>
            </a:r>
            <a:endParaRPr lang="en-AU" sz="400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45E3D88-87DE-D059-7E33-C0EE1D00758A}"/>
              </a:ext>
            </a:extLst>
          </p:cNvPr>
          <p:cNvGrpSpPr/>
          <p:nvPr/>
        </p:nvGrpSpPr>
        <p:grpSpPr>
          <a:xfrm>
            <a:off x="5459408" y="4296664"/>
            <a:ext cx="1633576" cy="1715445"/>
            <a:chOff x="2403134" y="2508932"/>
            <a:chExt cx="1633576" cy="1715445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6385E37-7DFE-0F6B-6878-0CECB03EC4D2}"/>
                </a:ext>
              </a:extLst>
            </p:cNvPr>
            <p:cNvCxnSpPr>
              <a:cxnSpLocks/>
            </p:cNvCxnSpPr>
            <p:nvPr/>
          </p:nvCxnSpPr>
          <p:spPr>
            <a:xfrm>
              <a:off x="2403134" y="2508932"/>
              <a:ext cx="0" cy="17154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EB51850-6141-A354-3132-A2D703B4BE43}"/>
                </a:ext>
              </a:extLst>
            </p:cNvPr>
            <p:cNvCxnSpPr>
              <a:cxnSpLocks/>
            </p:cNvCxnSpPr>
            <p:nvPr/>
          </p:nvCxnSpPr>
          <p:spPr>
            <a:xfrm>
              <a:off x="4036710" y="2508932"/>
              <a:ext cx="0" cy="17154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9746383-608F-4997-D21C-54FEFF951C21}"/>
                </a:ext>
              </a:extLst>
            </p:cNvPr>
            <p:cNvCxnSpPr>
              <a:cxnSpLocks/>
            </p:cNvCxnSpPr>
            <p:nvPr/>
          </p:nvCxnSpPr>
          <p:spPr>
            <a:xfrm>
              <a:off x="2403134" y="4224377"/>
              <a:ext cx="16335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696BD4E3-5E01-4DDB-66D8-6A9697730793}"/>
              </a:ext>
            </a:extLst>
          </p:cNvPr>
          <p:cNvSpPr txBox="1"/>
          <p:nvPr/>
        </p:nvSpPr>
        <p:spPr>
          <a:xfrm>
            <a:off x="6054020" y="525686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5</a:t>
            </a:r>
            <a:endParaRPr lang="en-AU" sz="4000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FFE8DFE-BD97-77DD-61C3-19910FB8009B}"/>
              </a:ext>
            </a:extLst>
          </p:cNvPr>
          <p:cNvGrpSpPr/>
          <p:nvPr/>
        </p:nvGrpSpPr>
        <p:grpSpPr>
          <a:xfrm>
            <a:off x="7962141" y="4275780"/>
            <a:ext cx="1633576" cy="1715445"/>
            <a:chOff x="2403134" y="2508932"/>
            <a:chExt cx="1633576" cy="1715445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06B2AF8-4F1B-9DFB-401C-C2B95A78E489}"/>
                </a:ext>
              </a:extLst>
            </p:cNvPr>
            <p:cNvCxnSpPr>
              <a:cxnSpLocks/>
            </p:cNvCxnSpPr>
            <p:nvPr/>
          </p:nvCxnSpPr>
          <p:spPr>
            <a:xfrm>
              <a:off x="2403134" y="2508932"/>
              <a:ext cx="0" cy="17154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7029A5-AA20-5D11-54AB-D5EC9B40D7F7}"/>
                </a:ext>
              </a:extLst>
            </p:cNvPr>
            <p:cNvCxnSpPr>
              <a:cxnSpLocks/>
            </p:cNvCxnSpPr>
            <p:nvPr/>
          </p:nvCxnSpPr>
          <p:spPr>
            <a:xfrm>
              <a:off x="4036710" y="2508932"/>
              <a:ext cx="0" cy="17154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8752E24-3DBC-DC81-8B7D-839E7E9091EB}"/>
                </a:ext>
              </a:extLst>
            </p:cNvPr>
            <p:cNvCxnSpPr>
              <a:cxnSpLocks/>
            </p:cNvCxnSpPr>
            <p:nvPr/>
          </p:nvCxnSpPr>
          <p:spPr>
            <a:xfrm>
              <a:off x="2403134" y="4224377"/>
              <a:ext cx="16335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0414414-0376-A233-4AA6-082D4597EAEB}"/>
              </a:ext>
            </a:extLst>
          </p:cNvPr>
          <p:cNvSpPr txBox="1"/>
          <p:nvPr/>
        </p:nvSpPr>
        <p:spPr>
          <a:xfrm>
            <a:off x="8556753" y="523597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5</a:t>
            </a:r>
            <a:endParaRPr lang="en-AU" sz="4000" dirty="0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4626EBD0-97F6-FE66-1647-968E724485D6}"/>
              </a:ext>
            </a:extLst>
          </p:cNvPr>
          <p:cNvSpPr/>
          <p:nvPr/>
        </p:nvSpPr>
        <p:spPr>
          <a:xfrm>
            <a:off x="2236879" y="5002750"/>
            <a:ext cx="595286" cy="2541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939F312-DCAA-2DA9-8E2F-1D42B42E1E3E}"/>
              </a:ext>
            </a:extLst>
          </p:cNvPr>
          <p:cNvSpPr txBox="1"/>
          <p:nvPr/>
        </p:nvSpPr>
        <p:spPr>
          <a:xfrm>
            <a:off x="2097675" y="4547119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push 2</a:t>
            </a:r>
            <a:endParaRPr lang="en-AU" dirty="0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00403E31-A6B9-8639-FFA8-91ADD305C907}"/>
              </a:ext>
            </a:extLst>
          </p:cNvPr>
          <p:cNvSpPr/>
          <p:nvPr/>
        </p:nvSpPr>
        <p:spPr>
          <a:xfrm>
            <a:off x="4758787" y="5002750"/>
            <a:ext cx="595286" cy="2541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1EC39BC-15A4-19C3-9468-04E154D42AC7}"/>
              </a:ext>
            </a:extLst>
          </p:cNvPr>
          <p:cNvSpPr txBox="1"/>
          <p:nvPr/>
        </p:nvSpPr>
        <p:spPr>
          <a:xfrm>
            <a:off x="4619583" y="4547119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push 4</a:t>
            </a:r>
            <a:endParaRPr lang="en-AU" dirty="0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534D3511-A387-A906-D274-F4B87E0A0543}"/>
              </a:ext>
            </a:extLst>
          </p:cNvPr>
          <p:cNvSpPr/>
          <p:nvPr/>
        </p:nvSpPr>
        <p:spPr>
          <a:xfrm>
            <a:off x="7287770" y="5014214"/>
            <a:ext cx="595286" cy="2541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BCAAA78-9096-5AD5-9174-44E7E606D40B}"/>
              </a:ext>
            </a:extLst>
          </p:cNvPr>
          <p:cNvSpPr txBox="1"/>
          <p:nvPr/>
        </p:nvSpPr>
        <p:spPr>
          <a:xfrm>
            <a:off x="7252487" y="4558583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pop</a:t>
            </a:r>
            <a:endParaRPr lang="en-AU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91CBD54-FEF2-CBD1-BAC1-A99E47D8EF42}"/>
              </a:ext>
            </a:extLst>
          </p:cNvPr>
          <p:cNvSpPr txBox="1"/>
          <p:nvPr/>
        </p:nvSpPr>
        <p:spPr>
          <a:xfrm>
            <a:off x="3544343" y="474324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2</a:t>
            </a:r>
            <a:endParaRPr lang="en-AU" sz="4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4ACBB7E-5FB2-ACA3-D0C2-22107DB27988}"/>
              </a:ext>
            </a:extLst>
          </p:cNvPr>
          <p:cNvSpPr txBox="1"/>
          <p:nvPr/>
        </p:nvSpPr>
        <p:spPr>
          <a:xfrm>
            <a:off x="6041340" y="480044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2</a:t>
            </a:r>
            <a:endParaRPr lang="en-AU" sz="4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C62E26C-24E5-5F04-D33B-70DA5A018E90}"/>
              </a:ext>
            </a:extLst>
          </p:cNvPr>
          <p:cNvSpPr txBox="1"/>
          <p:nvPr/>
        </p:nvSpPr>
        <p:spPr>
          <a:xfrm>
            <a:off x="6041340" y="427198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4</a:t>
            </a:r>
            <a:endParaRPr lang="en-AU" sz="4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9126CBB-4834-2C07-1401-7D4BC1A0463F}"/>
              </a:ext>
            </a:extLst>
          </p:cNvPr>
          <p:cNvSpPr txBox="1"/>
          <p:nvPr/>
        </p:nvSpPr>
        <p:spPr>
          <a:xfrm>
            <a:off x="8552338" y="479538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2</a:t>
            </a:r>
            <a:endParaRPr lang="en-AU" sz="4000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B1CB85A-FF74-0B9A-21FD-895AE4A912C4}"/>
              </a:ext>
            </a:extLst>
          </p:cNvPr>
          <p:cNvGrpSpPr/>
          <p:nvPr/>
        </p:nvGrpSpPr>
        <p:grpSpPr>
          <a:xfrm>
            <a:off x="10439513" y="4244622"/>
            <a:ext cx="1633576" cy="1715445"/>
            <a:chOff x="2403134" y="2508932"/>
            <a:chExt cx="1633576" cy="1715445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55775AE-D444-9DF8-F205-D4C86C00A5B3}"/>
                </a:ext>
              </a:extLst>
            </p:cNvPr>
            <p:cNvCxnSpPr>
              <a:cxnSpLocks/>
            </p:cNvCxnSpPr>
            <p:nvPr/>
          </p:nvCxnSpPr>
          <p:spPr>
            <a:xfrm>
              <a:off x="2403134" y="2508932"/>
              <a:ext cx="0" cy="17154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8504D9D-D03F-17DB-3BD0-6CE6F692F47D}"/>
                </a:ext>
              </a:extLst>
            </p:cNvPr>
            <p:cNvCxnSpPr>
              <a:cxnSpLocks/>
            </p:cNvCxnSpPr>
            <p:nvPr/>
          </p:nvCxnSpPr>
          <p:spPr>
            <a:xfrm>
              <a:off x="4036710" y="2508932"/>
              <a:ext cx="0" cy="17154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55CC4E3-638E-4D1E-D131-5982BC0339B5}"/>
                </a:ext>
              </a:extLst>
            </p:cNvPr>
            <p:cNvCxnSpPr>
              <a:cxnSpLocks/>
            </p:cNvCxnSpPr>
            <p:nvPr/>
          </p:nvCxnSpPr>
          <p:spPr>
            <a:xfrm>
              <a:off x="2403134" y="4224377"/>
              <a:ext cx="16335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5C1D3927-698F-3456-28F5-7E30D829A754}"/>
              </a:ext>
            </a:extLst>
          </p:cNvPr>
          <p:cNvSpPr txBox="1"/>
          <p:nvPr/>
        </p:nvSpPr>
        <p:spPr>
          <a:xfrm>
            <a:off x="11034125" y="520482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5</a:t>
            </a:r>
            <a:endParaRPr lang="en-AU" sz="4000" dirty="0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3D87BEDD-D3D6-E202-5F19-45638702664E}"/>
              </a:ext>
            </a:extLst>
          </p:cNvPr>
          <p:cNvSpPr/>
          <p:nvPr/>
        </p:nvSpPr>
        <p:spPr>
          <a:xfrm>
            <a:off x="9765142" y="4983056"/>
            <a:ext cx="595286" cy="2541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3FEB3FF-CB99-EFFE-442A-F1853BC301F5}"/>
              </a:ext>
            </a:extLst>
          </p:cNvPr>
          <p:cNvSpPr txBox="1"/>
          <p:nvPr/>
        </p:nvSpPr>
        <p:spPr>
          <a:xfrm>
            <a:off x="9729859" y="4527425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pop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629B1BA-AF2E-DCCB-3FBB-ACB839C70DDE}"/>
              </a:ext>
            </a:extLst>
          </p:cNvPr>
          <p:cNvSpPr txBox="1"/>
          <p:nvPr/>
        </p:nvSpPr>
        <p:spPr>
          <a:xfrm>
            <a:off x="706844" y="6091447"/>
            <a:ext cx="116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bottom of stack</a:t>
            </a:r>
            <a:endParaRPr lang="en-AU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406CD6-DC2D-8D72-E5BE-EB17739F83B5}"/>
              </a:ext>
            </a:extLst>
          </p:cNvPr>
          <p:cNvSpPr txBox="1"/>
          <p:nvPr/>
        </p:nvSpPr>
        <p:spPr>
          <a:xfrm>
            <a:off x="3222573" y="6091447"/>
            <a:ext cx="116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bottom of stack</a:t>
            </a:r>
            <a:endParaRPr lang="en-AU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30D54A8-FA39-B686-003D-0C2B7DDF6357}"/>
              </a:ext>
            </a:extLst>
          </p:cNvPr>
          <p:cNvSpPr txBox="1"/>
          <p:nvPr/>
        </p:nvSpPr>
        <p:spPr>
          <a:xfrm>
            <a:off x="5738302" y="6091447"/>
            <a:ext cx="116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bottom of stack</a:t>
            </a:r>
            <a:endParaRPr lang="en-AU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7305F0-C57E-495C-6FF9-6BDC3C600D40}"/>
              </a:ext>
            </a:extLst>
          </p:cNvPr>
          <p:cNvSpPr txBox="1"/>
          <p:nvPr/>
        </p:nvSpPr>
        <p:spPr>
          <a:xfrm>
            <a:off x="8254031" y="6091447"/>
            <a:ext cx="116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bottom of stack</a:t>
            </a:r>
            <a:endParaRPr lang="en-AU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8FBF5B1-224A-8E49-F740-B99DAC5E4163}"/>
              </a:ext>
            </a:extLst>
          </p:cNvPr>
          <p:cNvSpPr txBox="1"/>
          <p:nvPr/>
        </p:nvSpPr>
        <p:spPr>
          <a:xfrm>
            <a:off x="10769761" y="6091447"/>
            <a:ext cx="116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bottom of stack</a:t>
            </a:r>
            <a:endParaRPr lang="en-AU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3C6FA7-295A-88DD-8772-18D469BE3C15}"/>
              </a:ext>
            </a:extLst>
          </p:cNvPr>
          <p:cNvSpPr txBox="1"/>
          <p:nvPr/>
        </p:nvSpPr>
        <p:spPr>
          <a:xfrm>
            <a:off x="8766454" y="1354734"/>
            <a:ext cx="213548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pushing onto a full stack causes a </a:t>
            </a:r>
            <a:r>
              <a:rPr lang="en-CA" b="1" dirty="0"/>
              <a:t>stack overflow</a:t>
            </a:r>
            <a:r>
              <a:rPr lang="en-CA" dirty="0"/>
              <a:t> error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AF10E4-1B86-96EE-E249-7A6C6342EF69}"/>
              </a:ext>
            </a:extLst>
          </p:cNvPr>
          <p:cNvSpPr txBox="1"/>
          <p:nvPr/>
        </p:nvSpPr>
        <p:spPr>
          <a:xfrm>
            <a:off x="8640740" y="2555536"/>
            <a:ext cx="238691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popping/peeking an empty stack causes an error (</a:t>
            </a:r>
            <a:r>
              <a:rPr lang="en-CA" b="1" dirty="0"/>
              <a:t>stack underflow</a:t>
            </a:r>
            <a:r>
              <a:rPr lang="en-CA" dirty="0"/>
              <a:t>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78DAC7-5857-87C5-740F-B164800E5707}"/>
              </a:ext>
            </a:extLst>
          </p:cNvPr>
          <p:cNvCxnSpPr>
            <a:stCxn id="3" idx="1"/>
          </p:cNvCxnSpPr>
          <p:nvPr/>
        </p:nvCxnSpPr>
        <p:spPr>
          <a:xfrm flipH="1">
            <a:off x="6740866" y="1816399"/>
            <a:ext cx="2025588" cy="739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6E75A20-E5C9-7A38-A557-A3C80C8D8DCE}"/>
              </a:ext>
            </a:extLst>
          </p:cNvPr>
          <p:cNvCxnSpPr>
            <a:stCxn id="5" idx="1"/>
          </p:cNvCxnSpPr>
          <p:nvPr/>
        </p:nvCxnSpPr>
        <p:spPr>
          <a:xfrm flipH="1">
            <a:off x="6846664" y="3017201"/>
            <a:ext cx="1794076" cy="1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0996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691CC-C2D7-B6DE-D32B-7105F7B37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function calls work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0ADD6-84DA-73AE-642F-CF84B21CA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99671" cy="4351338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For a running C++ program, C++ designates part of memory as the programs </a:t>
            </a:r>
            <a:r>
              <a:rPr lang="en-CA" b="1" dirty="0"/>
              <a:t>call stack</a:t>
            </a:r>
          </a:p>
          <a:p>
            <a:r>
              <a:rPr lang="en-CA" b="1" dirty="0"/>
              <a:t>Every time a function is called</a:t>
            </a:r>
            <a:r>
              <a:rPr lang="en-CA" dirty="0"/>
              <a:t>, the function, its parameters, and return address are </a:t>
            </a:r>
            <a:r>
              <a:rPr lang="en-CA" b="1" dirty="0"/>
              <a:t>pushed</a:t>
            </a:r>
            <a:r>
              <a:rPr lang="en-CA" dirty="0"/>
              <a:t> onto the call stack</a:t>
            </a:r>
          </a:p>
          <a:p>
            <a:pPr lvl="1"/>
            <a:r>
              <a:rPr lang="en-CA" dirty="0"/>
              <a:t>Everything that gets pushed is refer to as a </a:t>
            </a:r>
            <a:r>
              <a:rPr lang="en-CA" b="1" dirty="0"/>
              <a:t>stack frame</a:t>
            </a:r>
          </a:p>
          <a:p>
            <a:pPr lvl="1"/>
            <a:r>
              <a:rPr lang="en-CA" dirty="0"/>
              <a:t>Local variables are stored in the functions stack frame</a:t>
            </a:r>
          </a:p>
          <a:p>
            <a:r>
              <a:rPr lang="en-CA" b="1" dirty="0"/>
              <a:t>Every time a function exists</a:t>
            </a:r>
            <a:r>
              <a:rPr lang="en-CA" dirty="0"/>
              <a:t>, the stack frame on top of the is </a:t>
            </a:r>
            <a:r>
              <a:rPr lang="en-CA" b="1" dirty="0"/>
              <a:t>popped</a:t>
            </a:r>
            <a:r>
              <a:rPr lang="en-CA" dirty="0"/>
              <a:t> and the return-value of the function can is put there (conceptually)</a:t>
            </a:r>
          </a:p>
          <a:p>
            <a:pPr lvl="1"/>
            <a:r>
              <a:rPr lang="en-CA" dirty="0"/>
              <a:t>Local variables are deleted by this pop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5ECF85-E9D7-6B77-17F4-FFD6D8BA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33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0E9774-9FA3-0114-D758-7DDDE33FE0E4}"/>
              </a:ext>
            </a:extLst>
          </p:cNvPr>
          <p:cNvSpPr txBox="1"/>
          <p:nvPr/>
        </p:nvSpPr>
        <p:spPr>
          <a:xfrm>
            <a:off x="7705648" y="260416"/>
            <a:ext cx="2466107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g(int a) {	</a:t>
            </a:r>
          </a:p>
          <a:p>
            <a:r>
              <a:rPr lang="en-US" dirty="0">
                <a:latin typeface="Consolas" panose="020B0609020204030204" pitchFamily="49" charset="0"/>
              </a:rPr>
              <a:t>    int n = a + 2;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3*n;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A362FF-001F-293E-5523-92B00FE68797}"/>
              </a:ext>
            </a:extLst>
          </p:cNvPr>
          <p:cNvSpPr txBox="1"/>
          <p:nvPr/>
        </p:nvSpPr>
        <p:spPr>
          <a:xfrm>
            <a:off x="7645191" y="1595682"/>
            <a:ext cx="4189109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n = 5;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g(n); // push onto call stack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cout &lt;&lt; "done!";</a:t>
            </a:r>
            <a:endParaRPr lang="en-AU" dirty="0">
              <a:latin typeface="Consolas" panose="020B060902020403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786807D-4E8B-5329-F47C-5A3929A54C87}"/>
              </a:ext>
            </a:extLst>
          </p:cNvPr>
          <p:cNvGrpSpPr/>
          <p:nvPr/>
        </p:nvGrpSpPr>
        <p:grpSpPr>
          <a:xfrm>
            <a:off x="7705648" y="3546873"/>
            <a:ext cx="1633576" cy="1715445"/>
            <a:chOff x="2403134" y="2508932"/>
            <a:chExt cx="1633576" cy="1715445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44A43B2-5DDA-7833-D580-0F408F45FBF0}"/>
                </a:ext>
              </a:extLst>
            </p:cNvPr>
            <p:cNvCxnSpPr>
              <a:cxnSpLocks/>
            </p:cNvCxnSpPr>
            <p:nvPr/>
          </p:nvCxnSpPr>
          <p:spPr>
            <a:xfrm>
              <a:off x="2403134" y="2508932"/>
              <a:ext cx="0" cy="17154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1E9D4A7-3EBD-84EE-2B3C-FBCCFFAD661F}"/>
                </a:ext>
              </a:extLst>
            </p:cNvPr>
            <p:cNvCxnSpPr>
              <a:cxnSpLocks/>
            </p:cNvCxnSpPr>
            <p:nvPr/>
          </p:nvCxnSpPr>
          <p:spPr>
            <a:xfrm>
              <a:off x="4036710" y="2508932"/>
              <a:ext cx="0" cy="17154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33A0A41-82B1-204B-D571-2EF1A750D146}"/>
                </a:ext>
              </a:extLst>
            </p:cNvPr>
            <p:cNvCxnSpPr>
              <a:cxnSpLocks/>
            </p:cNvCxnSpPr>
            <p:nvPr/>
          </p:nvCxnSpPr>
          <p:spPr>
            <a:xfrm>
              <a:off x="2403134" y="4224377"/>
              <a:ext cx="16335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3C5B752-17D7-A4A0-081F-CCE62CE6C17A}"/>
              </a:ext>
            </a:extLst>
          </p:cNvPr>
          <p:cNvGrpSpPr/>
          <p:nvPr/>
        </p:nvGrpSpPr>
        <p:grpSpPr>
          <a:xfrm>
            <a:off x="10156011" y="3546873"/>
            <a:ext cx="1633576" cy="1715445"/>
            <a:chOff x="2403134" y="2508932"/>
            <a:chExt cx="1633576" cy="1715445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2036F07-F232-6B15-DB53-DEAB828245FA}"/>
                </a:ext>
              </a:extLst>
            </p:cNvPr>
            <p:cNvCxnSpPr>
              <a:cxnSpLocks/>
            </p:cNvCxnSpPr>
            <p:nvPr/>
          </p:nvCxnSpPr>
          <p:spPr>
            <a:xfrm>
              <a:off x="2403134" y="2508932"/>
              <a:ext cx="0" cy="17154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28FD042-4271-DFA8-CF3A-2541A63213C5}"/>
                </a:ext>
              </a:extLst>
            </p:cNvPr>
            <p:cNvCxnSpPr>
              <a:cxnSpLocks/>
            </p:cNvCxnSpPr>
            <p:nvPr/>
          </p:nvCxnSpPr>
          <p:spPr>
            <a:xfrm>
              <a:off x="4036710" y="2508932"/>
              <a:ext cx="0" cy="17154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D8147AE-BD4D-83E9-F84B-4506B07E2B4A}"/>
                </a:ext>
              </a:extLst>
            </p:cNvPr>
            <p:cNvCxnSpPr>
              <a:cxnSpLocks/>
            </p:cNvCxnSpPr>
            <p:nvPr/>
          </p:nvCxnSpPr>
          <p:spPr>
            <a:xfrm>
              <a:off x="2403134" y="4224377"/>
              <a:ext cx="16335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DE82285-2BD0-D229-6840-A995C77281E9}"/>
              </a:ext>
            </a:extLst>
          </p:cNvPr>
          <p:cNvSpPr txBox="1"/>
          <p:nvPr/>
        </p:nvSpPr>
        <p:spPr>
          <a:xfrm>
            <a:off x="7818557" y="5008402"/>
            <a:ext cx="14077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/>
              <a:t>previous function calls</a:t>
            </a:r>
            <a:endParaRPr lang="en-AU" sz="10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948FAD-3C33-F686-4EBB-4A482A0CAC0D}"/>
              </a:ext>
            </a:extLst>
          </p:cNvPr>
          <p:cNvSpPr txBox="1"/>
          <p:nvPr/>
        </p:nvSpPr>
        <p:spPr>
          <a:xfrm>
            <a:off x="10268920" y="5008402"/>
            <a:ext cx="14077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/>
              <a:t>previous function calls</a:t>
            </a:r>
            <a:endParaRPr lang="en-AU" sz="105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AB29A4-4A94-2DF5-DE90-B84250D176B7}"/>
              </a:ext>
            </a:extLst>
          </p:cNvPr>
          <p:cNvSpPr txBox="1"/>
          <p:nvPr/>
        </p:nvSpPr>
        <p:spPr>
          <a:xfrm>
            <a:off x="10703334" y="3919352"/>
            <a:ext cx="53893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CA" dirty="0"/>
          </a:p>
          <a:p>
            <a:r>
              <a:rPr lang="en-CA" dirty="0"/>
              <a:t>a=5</a:t>
            </a:r>
            <a:br>
              <a:rPr lang="en-CA" dirty="0"/>
            </a:br>
            <a:r>
              <a:rPr lang="en-CA" dirty="0"/>
              <a:t>n=7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4BE468-E15D-77F7-E0C8-293E844F03DF}"/>
              </a:ext>
            </a:extLst>
          </p:cNvPr>
          <p:cNvSpPr txBox="1"/>
          <p:nvPr/>
        </p:nvSpPr>
        <p:spPr>
          <a:xfrm>
            <a:off x="7998895" y="5321166"/>
            <a:ext cx="10470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/>
              <a:t>bottom of stack</a:t>
            </a:r>
            <a:endParaRPr lang="en-AU" sz="10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4A56AC-F941-80B7-486B-BA15A91EB5A4}"/>
              </a:ext>
            </a:extLst>
          </p:cNvPr>
          <p:cNvSpPr txBox="1"/>
          <p:nvPr/>
        </p:nvSpPr>
        <p:spPr>
          <a:xfrm>
            <a:off x="10449258" y="5321166"/>
            <a:ext cx="10470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/>
              <a:t>bottom of stack</a:t>
            </a:r>
            <a:endParaRPr lang="en-AU" sz="1050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C32DD2FA-2225-25DD-E362-6289C4D50AAB}"/>
              </a:ext>
            </a:extLst>
          </p:cNvPr>
          <p:cNvSpPr/>
          <p:nvPr/>
        </p:nvSpPr>
        <p:spPr>
          <a:xfrm>
            <a:off x="9504328" y="4262699"/>
            <a:ext cx="595286" cy="2541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DA5D97-C4CF-CD7A-C869-0FBA029D74D1}"/>
              </a:ext>
            </a:extLst>
          </p:cNvPr>
          <p:cNvSpPr txBox="1"/>
          <p:nvPr/>
        </p:nvSpPr>
        <p:spPr>
          <a:xfrm>
            <a:off x="9487062" y="3865781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g(n)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E13EA6-A518-CA05-A205-E7719FB66BD7}"/>
              </a:ext>
            </a:extLst>
          </p:cNvPr>
          <p:cNvSpPr txBox="1"/>
          <p:nvPr/>
        </p:nvSpPr>
        <p:spPr>
          <a:xfrm>
            <a:off x="9476910" y="4512112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push</a:t>
            </a:r>
            <a:endParaRPr lang="en-AU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5E1A261-BF35-AC87-0A28-754AE8D5F613}"/>
              </a:ext>
            </a:extLst>
          </p:cNvPr>
          <p:cNvCxnSpPr/>
          <p:nvPr/>
        </p:nvCxnSpPr>
        <p:spPr>
          <a:xfrm flipH="1">
            <a:off x="9796869" y="2372906"/>
            <a:ext cx="11759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3FCF560-DF2D-B9FF-9CED-4FB27F0278B8}"/>
              </a:ext>
            </a:extLst>
          </p:cNvPr>
          <p:cNvCxnSpPr/>
          <p:nvPr/>
        </p:nvCxnSpPr>
        <p:spPr>
          <a:xfrm>
            <a:off x="10972799" y="2372906"/>
            <a:ext cx="0" cy="1768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917197A-DCCB-FE67-126E-E6D5E0CE29A9}"/>
              </a:ext>
            </a:extLst>
          </p:cNvPr>
          <p:cNvSpPr txBox="1"/>
          <p:nvPr/>
        </p:nvSpPr>
        <p:spPr>
          <a:xfrm>
            <a:off x="11341366" y="3832368"/>
            <a:ext cx="703876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return address</a:t>
            </a:r>
          </a:p>
        </p:txBody>
      </p:sp>
    </p:spTree>
    <p:extLst>
      <p:ext uri="{BB962C8B-B14F-4D97-AF65-F5344CB8AC3E}">
        <p14:creationId xmlns:p14="http://schemas.microsoft.com/office/powerpoint/2010/main" val="24994147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691CC-C2D7-B6DE-D32B-7105F7B37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function calls work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0ADD6-84DA-73AE-642F-CF84B21CA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99671" cy="4351338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For a running C++ program, C++ designates part of memory as the programs </a:t>
            </a:r>
            <a:r>
              <a:rPr lang="en-CA" b="1" dirty="0"/>
              <a:t>call stack</a:t>
            </a:r>
          </a:p>
          <a:p>
            <a:r>
              <a:rPr lang="en-CA" b="1" dirty="0"/>
              <a:t>Every time a function is called</a:t>
            </a:r>
            <a:r>
              <a:rPr lang="en-CA" dirty="0"/>
              <a:t>, the function, its parameters, and return address are </a:t>
            </a:r>
            <a:r>
              <a:rPr lang="en-CA" b="1" dirty="0"/>
              <a:t>pushed</a:t>
            </a:r>
            <a:r>
              <a:rPr lang="en-CA" dirty="0"/>
              <a:t> onto the call stack</a:t>
            </a:r>
          </a:p>
          <a:p>
            <a:pPr lvl="1"/>
            <a:r>
              <a:rPr lang="en-CA" dirty="0"/>
              <a:t>Everything that gets pushed is refer to as a </a:t>
            </a:r>
            <a:r>
              <a:rPr lang="en-CA" b="1" dirty="0"/>
              <a:t>stack frame</a:t>
            </a:r>
          </a:p>
          <a:p>
            <a:pPr lvl="1"/>
            <a:r>
              <a:rPr lang="en-CA" dirty="0"/>
              <a:t>Local variables are stored in the functions stack frame</a:t>
            </a:r>
          </a:p>
          <a:p>
            <a:r>
              <a:rPr lang="en-CA" b="1" dirty="0"/>
              <a:t>Every time a function exists</a:t>
            </a:r>
            <a:r>
              <a:rPr lang="en-CA" dirty="0"/>
              <a:t>, the stack frame on top of the is </a:t>
            </a:r>
            <a:r>
              <a:rPr lang="en-CA" b="1" dirty="0"/>
              <a:t>popped</a:t>
            </a:r>
            <a:r>
              <a:rPr lang="en-CA" dirty="0"/>
              <a:t> and the return-value of the function can is put there (conceptually)</a:t>
            </a:r>
          </a:p>
          <a:p>
            <a:pPr lvl="1"/>
            <a:r>
              <a:rPr lang="en-CA" dirty="0"/>
              <a:t>Local variables are deleted by this pop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5ECF85-E9D7-6B77-17F4-FFD6D8BA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34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0E9774-9FA3-0114-D758-7DDDE33FE0E4}"/>
              </a:ext>
            </a:extLst>
          </p:cNvPr>
          <p:cNvSpPr txBox="1"/>
          <p:nvPr/>
        </p:nvSpPr>
        <p:spPr>
          <a:xfrm>
            <a:off x="7705648" y="260416"/>
            <a:ext cx="2466107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g(int a) {	</a:t>
            </a:r>
          </a:p>
          <a:p>
            <a:r>
              <a:rPr lang="en-US" dirty="0">
                <a:latin typeface="Consolas" panose="020B0609020204030204" pitchFamily="49" charset="0"/>
              </a:rPr>
              <a:t>    int n = a + 2;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3*n;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A362FF-001F-293E-5523-92B00FE68797}"/>
              </a:ext>
            </a:extLst>
          </p:cNvPr>
          <p:cNvSpPr txBox="1"/>
          <p:nvPr/>
        </p:nvSpPr>
        <p:spPr>
          <a:xfrm>
            <a:off x="7645191" y="1595682"/>
            <a:ext cx="4189109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n = 5;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g(n); // push onto call stack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cout &lt;&lt; "done!";</a:t>
            </a:r>
            <a:endParaRPr lang="en-AU" dirty="0">
              <a:latin typeface="Consolas" panose="020B060902020403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786807D-4E8B-5329-F47C-5A3929A54C87}"/>
              </a:ext>
            </a:extLst>
          </p:cNvPr>
          <p:cNvGrpSpPr/>
          <p:nvPr/>
        </p:nvGrpSpPr>
        <p:grpSpPr>
          <a:xfrm>
            <a:off x="7705648" y="3546873"/>
            <a:ext cx="1633576" cy="1715445"/>
            <a:chOff x="2403134" y="2508932"/>
            <a:chExt cx="1633576" cy="1715445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44A43B2-5DDA-7833-D580-0F408F45FBF0}"/>
                </a:ext>
              </a:extLst>
            </p:cNvPr>
            <p:cNvCxnSpPr>
              <a:cxnSpLocks/>
            </p:cNvCxnSpPr>
            <p:nvPr/>
          </p:nvCxnSpPr>
          <p:spPr>
            <a:xfrm>
              <a:off x="2403134" y="2508932"/>
              <a:ext cx="0" cy="17154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1E9D4A7-3EBD-84EE-2B3C-FBCCFFAD661F}"/>
                </a:ext>
              </a:extLst>
            </p:cNvPr>
            <p:cNvCxnSpPr>
              <a:cxnSpLocks/>
            </p:cNvCxnSpPr>
            <p:nvPr/>
          </p:nvCxnSpPr>
          <p:spPr>
            <a:xfrm>
              <a:off x="4036710" y="2508932"/>
              <a:ext cx="0" cy="17154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33A0A41-82B1-204B-D571-2EF1A750D146}"/>
                </a:ext>
              </a:extLst>
            </p:cNvPr>
            <p:cNvCxnSpPr>
              <a:cxnSpLocks/>
            </p:cNvCxnSpPr>
            <p:nvPr/>
          </p:nvCxnSpPr>
          <p:spPr>
            <a:xfrm>
              <a:off x="2403134" y="4224377"/>
              <a:ext cx="16335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3C5B752-17D7-A4A0-081F-CCE62CE6C17A}"/>
              </a:ext>
            </a:extLst>
          </p:cNvPr>
          <p:cNvGrpSpPr/>
          <p:nvPr/>
        </p:nvGrpSpPr>
        <p:grpSpPr>
          <a:xfrm>
            <a:off x="10156011" y="3546873"/>
            <a:ext cx="1633576" cy="1715445"/>
            <a:chOff x="2403134" y="2508932"/>
            <a:chExt cx="1633576" cy="1715445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2036F07-F232-6B15-DB53-DEAB828245FA}"/>
                </a:ext>
              </a:extLst>
            </p:cNvPr>
            <p:cNvCxnSpPr>
              <a:cxnSpLocks/>
            </p:cNvCxnSpPr>
            <p:nvPr/>
          </p:nvCxnSpPr>
          <p:spPr>
            <a:xfrm>
              <a:off x="2403134" y="2508932"/>
              <a:ext cx="0" cy="17154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28FD042-4271-DFA8-CF3A-2541A63213C5}"/>
                </a:ext>
              </a:extLst>
            </p:cNvPr>
            <p:cNvCxnSpPr>
              <a:cxnSpLocks/>
            </p:cNvCxnSpPr>
            <p:nvPr/>
          </p:nvCxnSpPr>
          <p:spPr>
            <a:xfrm>
              <a:off x="4036710" y="2508932"/>
              <a:ext cx="0" cy="17154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D8147AE-BD4D-83E9-F84B-4506B07E2B4A}"/>
                </a:ext>
              </a:extLst>
            </p:cNvPr>
            <p:cNvCxnSpPr>
              <a:cxnSpLocks/>
            </p:cNvCxnSpPr>
            <p:nvPr/>
          </p:nvCxnSpPr>
          <p:spPr>
            <a:xfrm>
              <a:off x="2403134" y="4224377"/>
              <a:ext cx="16335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DE82285-2BD0-D229-6840-A995C77281E9}"/>
              </a:ext>
            </a:extLst>
          </p:cNvPr>
          <p:cNvSpPr txBox="1"/>
          <p:nvPr/>
        </p:nvSpPr>
        <p:spPr>
          <a:xfrm>
            <a:off x="7818557" y="5008402"/>
            <a:ext cx="14077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/>
              <a:t>previous function calls</a:t>
            </a:r>
            <a:endParaRPr lang="en-AU" sz="10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948FAD-3C33-F686-4EBB-4A482A0CAC0D}"/>
              </a:ext>
            </a:extLst>
          </p:cNvPr>
          <p:cNvSpPr txBox="1"/>
          <p:nvPr/>
        </p:nvSpPr>
        <p:spPr>
          <a:xfrm>
            <a:off x="10268920" y="5008402"/>
            <a:ext cx="14077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/>
              <a:t>previous function calls</a:t>
            </a:r>
            <a:endParaRPr lang="en-AU" sz="105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AB29A4-4A94-2DF5-DE90-B84250D176B7}"/>
              </a:ext>
            </a:extLst>
          </p:cNvPr>
          <p:cNvSpPr txBox="1"/>
          <p:nvPr/>
        </p:nvSpPr>
        <p:spPr>
          <a:xfrm>
            <a:off x="8222742" y="3906747"/>
            <a:ext cx="53893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CA" dirty="0"/>
          </a:p>
          <a:p>
            <a:r>
              <a:rPr lang="en-CA" dirty="0"/>
              <a:t>a=5</a:t>
            </a:r>
            <a:br>
              <a:rPr lang="en-CA" dirty="0"/>
            </a:br>
            <a:r>
              <a:rPr lang="en-CA" dirty="0"/>
              <a:t>n=7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4BE468-E15D-77F7-E0C8-293E844F03DF}"/>
              </a:ext>
            </a:extLst>
          </p:cNvPr>
          <p:cNvSpPr txBox="1"/>
          <p:nvPr/>
        </p:nvSpPr>
        <p:spPr>
          <a:xfrm>
            <a:off x="7998895" y="5321166"/>
            <a:ext cx="10470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/>
              <a:t>bottom of stack</a:t>
            </a:r>
            <a:endParaRPr lang="en-AU" sz="10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4A56AC-F941-80B7-486B-BA15A91EB5A4}"/>
              </a:ext>
            </a:extLst>
          </p:cNvPr>
          <p:cNvSpPr txBox="1"/>
          <p:nvPr/>
        </p:nvSpPr>
        <p:spPr>
          <a:xfrm>
            <a:off x="10449258" y="5321166"/>
            <a:ext cx="10470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/>
              <a:t>bottom of stack</a:t>
            </a:r>
            <a:endParaRPr lang="en-AU" sz="1050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C32DD2FA-2225-25DD-E362-6289C4D50AAB}"/>
              </a:ext>
            </a:extLst>
          </p:cNvPr>
          <p:cNvSpPr/>
          <p:nvPr/>
        </p:nvSpPr>
        <p:spPr>
          <a:xfrm>
            <a:off x="9504328" y="4262699"/>
            <a:ext cx="595286" cy="2541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DA5D97-C4CF-CD7A-C869-0FBA029D74D1}"/>
              </a:ext>
            </a:extLst>
          </p:cNvPr>
          <p:cNvSpPr txBox="1"/>
          <p:nvPr/>
        </p:nvSpPr>
        <p:spPr>
          <a:xfrm>
            <a:off x="9633907" y="3878534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}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E13EA6-A518-CA05-A205-E7719FB66BD7}"/>
              </a:ext>
            </a:extLst>
          </p:cNvPr>
          <p:cNvSpPr txBox="1"/>
          <p:nvPr/>
        </p:nvSpPr>
        <p:spPr>
          <a:xfrm>
            <a:off x="9476910" y="4512112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pop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917197A-DCCB-FE67-126E-E6D5E0CE29A9}"/>
              </a:ext>
            </a:extLst>
          </p:cNvPr>
          <p:cNvSpPr txBox="1"/>
          <p:nvPr/>
        </p:nvSpPr>
        <p:spPr>
          <a:xfrm>
            <a:off x="11406629" y="4465945"/>
            <a:ext cx="606288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return value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B9A8DED-E300-4B1E-F8AD-4C562A4A63D3}"/>
              </a:ext>
            </a:extLst>
          </p:cNvPr>
          <p:cNvCxnSpPr/>
          <p:nvPr/>
        </p:nvCxnSpPr>
        <p:spPr>
          <a:xfrm flipH="1" flipV="1">
            <a:off x="8153870" y="2577859"/>
            <a:ext cx="323212" cy="1544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8E4DF6EC-59D2-E4E4-1139-358C33A84F64}"/>
              </a:ext>
            </a:extLst>
          </p:cNvPr>
          <p:cNvSpPr/>
          <p:nvPr/>
        </p:nvSpPr>
        <p:spPr>
          <a:xfrm>
            <a:off x="7645191" y="1027906"/>
            <a:ext cx="440826" cy="4916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477151-B4C0-8A43-527D-A7833CAD38CA}"/>
              </a:ext>
            </a:extLst>
          </p:cNvPr>
          <p:cNvSpPr txBox="1"/>
          <p:nvPr/>
        </p:nvSpPr>
        <p:spPr>
          <a:xfrm>
            <a:off x="10637327" y="4361359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21</a:t>
            </a:r>
            <a:endParaRPr lang="en-AU" sz="40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41A1F42-41CF-D072-0FA8-518455E8F3A4}"/>
              </a:ext>
            </a:extLst>
          </p:cNvPr>
          <p:cNvSpPr/>
          <p:nvPr/>
        </p:nvSpPr>
        <p:spPr>
          <a:xfrm>
            <a:off x="9527205" y="3817357"/>
            <a:ext cx="440826" cy="4916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1357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691CC-C2D7-B6DE-D32B-7105F7B37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function calls work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0ADD6-84DA-73AE-642F-CF84B21CA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99671" cy="4351338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For a running C++ program, C++ designates part of memory as the programs </a:t>
            </a:r>
            <a:r>
              <a:rPr lang="en-CA" b="1" dirty="0"/>
              <a:t>call stack</a:t>
            </a:r>
          </a:p>
          <a:p>
            <a:r>
              <a:rPr lang="en-CA" b="1" dirty="0"/>
              <a:t>Every time a function is called</a:t>
            </a:r>
            <a:r>
              <a:rPr lang="en-CA" dirty="0"/>
              <a:t>, the function, its parameters, and return address are </a:t>
            </a:r>
            <a:r>
              <a:rPr lang="en-CA" b="1" dirty="0"/>
              <a:t>pushed</a:t>
            </a:r>
            <a:r>
              <a:rPr lang="en-CA" dirty="0"/>
              <a:t> onto the call stack</a:t>
            </a:r>
          </a:p>
          <a:p>
            <a:pPr lvl="1"/>
            <a:r>
              <a:rPr lang="en-CA" dirty="0"/>
              <a:t>Everything that gets pushed is refer to as a </a:t>
            </a:r>
            <a:r>
              <a:rPr lang="en-CA" b="1" dirty="0"/>
              <a:t>stack frame</a:t>
            </a:r>
          </a:p>
          <a:p>
            <a:pPr lvl="1"/>
            <a:r>
              <a:rPr lang="en-CA" dirty="0"/>
              <a:t>Local variables are stored in the functions stack frame</a:t>
            </a:r>
          </a:p>
          <a:p>
            <a:r>
              <a:rPr lang="en-CA" b="1" dirty="0"/>
              <a:t>Every time a function exists</a:t>
            </a:r>
            <a:r>
              <a:rPr lang="en-CA" dirty="0"/>
              <a:t>, the stack frame on top of the is </a:t>
            </a:r>
            <a:r>
              <a:rPr lang="en-CA" b="1" dirty="0"/>
              <a:t>popped</a:t>
            </a:r>
            <a:r>
              <a:rPr lang="en-CA" dirty="0"/>
              <a:t> and the return-value of the function can is put there (conceptually)</a:t>
            </a:r>
          </a:p>
          <a:p>
            <a:pPr lvl="1"/>
            <a:r>
              <a:rPr lang="en-CA" dirty="0"/>
              <a:t>Local variables are deleted by this pop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5ECF85-E9D7-6B77-17F4-FFD6D8BA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35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0E9774-9FA3-0114-D758-7DDDE33FE0E4}"/>
              </a:ext>
            </a:extLst>
          </p:cNvPr>
          <p:cNvSpPr txBox="1"/>
          <p:nvPr/>
        </p:nvSpPr>
        <p:spPr>
          <a:xfrm>
            <a:off x="7336329" y="723749"/>
            <a:ext cx="2091714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main() {</a:t>
            </a:r>
          </a:p>
          <a:p>
            <a:r>
              <a:rPr lang="en-US" dirty="0">
                <a:latin typeface="Consolas" panose="020B0609020204030204" pitchFamily="49" charset="0"/>
              </a:rPr>
              <a:t>   int i = 0;</a:t>
            </a:r>
          </a:p>
          <a:p>
            <a:r>
              <a:rPr lang="en-US" dirty="0">
                <a:latin typeface="Consolas" panose="020B0609020204030204" pitchFamily="49" charset="0"/>
              </a:rPr>
              <a:t>   cout &lt;&lt; f();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AU" dirty="0">
              <a:latin typeface="Consolas" panose="020B060902020403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786807D-4E8B-5329-F47C-5A3929A54C87}"/>
              </a:ext>
            </a:extLst>
          </p:cNvPr>
          <p:cNvGrpSpPr/>
          <p:nvPr/>
        </p:nvGrpSpPr>
        <p:grpSpPr>
          <a:xfrm>
            <a:off x="7705648" y="3546873"/>
            <a:ext cx="1633576" cy="1715445"/>
            <a:chOff x="2403134" y="2508932"/>
            <a:chExt cx="1633576" cy="1715445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44A43B2-5DDA-7833-D580-0F408F45FBF0}"/>
                </a:ext>
              </a:extLst>
            </p:cNvPr>
            <p:cNvCxnSpPr>
              <a:cxnSpLocks/>
            </p:cNvCxnSpPr>
            <p:nvPr/>
          </p:nvCxnSpPr>
          <p:spPr>
            <a:xfrm>
              <a:off x="2403134" y="2508932"/>
              <a:ext cx="0" cy="17154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1E9D4A7-3EBD-84EE-2B3C-FBCCFFAD661F}"/>
                </a:ext>
              </a:extLst>
            </p:cNvPr>
            <p:cNvCxnSpPr>
              <a:cxnSpLocks/>
            </p:cNvCxnSpPr>
            <p:nvPr/>
          </p:nvCxnSpPr>
          <p:spPr>
            <a:xfrm>
              <a:off x="4036710" y="2508932"/>
              <a:ext cx="0" cy="17154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33A0A41-82B1-204B-D571-2EF1A750D146}"/>
                </a:ext>
              </a:extLst>
            </p:cNvPr>
            <p:cNvCxnSpPr>
              <a:cxnSpLocks/>
            </p:cNvCxnSpPr>
            <p:nvPr/>
          </p:nvCxnSpPr>
          <p:spPr>
            <a:xfrm>
              <a:off x="2403134" y="4224377"/>
              <a:ext cx="16335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3C5B752-17D7-A4A0-081F-CCE62CE6C17A}"/>
              </a:ext>
            </a:extLst>
          </p:cNvPr>
          <p:cNvGrpSpPr/>
          <p:nvPr/>
        </p:nvGrpSpPr>
        <p:grpSpPr>
          <a:xfrm>
            <a:off x="10156011" y="3546873"/>
            <a:ext cx="1633576" cy="1715445"/>
            <a:chOff x="2403134" y="2508932"/>
            <a:chExt cx="1633576" cy="1715445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2036F07-F232-6B15-DB53-DEAB828245FA}"/>
                </a:ext>
              </a:extLst>
            </p:cNvPr>
            <p:cNvCxnSpPr>
              <a:cxnSpLocks/>
            </p:cNvCxnSpPr>
            <p:nvPr/>
          </p:nvCxnSpPr>
          <p:spPr>
            <a:xfrm>
              <a:off x="2403134" y="2508932"/>
              <a:ext cx="0" cy="17154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28FD042-4271-DFA8-CF3A-2541A63213C5}"/>
                </a:ext>
              </a:extLst>
            </p:cNvPr>
            <p:cNvCxnSpPr>
              <a:cxnSpLocks/>
            </p:cNvCxnSpPr>
            <p:nvPr/>
          </p:nvCxnSpPr>
          <p:spPr>
            <a:xfrm>
              <a:off x="4036710" y="2508932"/>
              <a:ext cx="0" cy="17154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D8147AE-BD4D-83E9-F84B-4506B07E2B4A}"/>
                </a:ext>
              </a:extLst>
            </p:cNvPr>
            <p:cNvCxnSpPr>
              <a:cxnSpLocks/>
            </p:cNvCxnSpPr>
            <p:nvPr/>
          </p:nvCxnSpPr>
          <p:spPr>
            <a:xfrm>
              <a:off x="2403134" y="4224377"/>
              <a:ext cx="16335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CAB29A4-4A94-2DF5-DE90-B84250D176B7}"/>
              </a:ext>
            </a:extLst>
          </p:cNvPr>
          <p:cNvSpPr txBox="1"/>
          <p:nvPr/>
        </p:nvSpPr>
        <p:spPr>
          <a:xfrm>
            <a:off x="10652384" y="4539898"/>
            <a:ext cx="65434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main</a:t>
            </a:r>
          </a:p>
          <a:p>
            <a:pPr algn="ctr"/>
            <a:r>
              <a:rPr lang="en-CA" dirty="0" err="1"/>
              <a:t>i</a:t>
            </a:r>
            <a:r>
              <a:rPr lang="en-CA" dirty="0"/>
              <a:t>=0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4BE468-E15D-77F7-E0C8-293E844F03DF}"/>
              </a:ext>
            </a:extLst>
          </p:cNvPr>
          <p:cNvSpPr txBox="1"/>
          <p:nvPr/>
        </p:nvSpPr>
        <p:spPr>
          <a:xfrm>
            <a:off x="7998895" y="5321166"/>
            <a:ext cx="10470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/>
              <a:t>bottom of stack</a:t>
            </a:r>
            <a:endParaRPr lang="en-AU" sz="10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4A56AC-F941-80B7-486B-BA15A91EB5A4}"/>
              </a:ext>
            </a:extLst>
          </p:cNvPr>
          <p:cNvSpPr txBox="1"/>
          <p:nvPr/>
        </p:nvSpPr>
        <p:spPr>
          <a:xfrm>
            <a:off x="10449258" y="5321166"/>
            <a:ext cx="10470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/>
              <a:t>bottom of stack</a:t>
            </a:r>
            <a:endParaRPr lang="en-AU" sz="1050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C32DD2FA-2225-25DD-E362-6289C4D50AAB}"/>
              </a:ext>
            </a:extLst>
          </p:cNvPr>
          <p:cNvSpPr/>
          <p:nvPr/>
        </p:nvSpPr>
        <p:spPr>
          <a:xfrm>
            <a:off x="9504328" y="4262699"/>
            <a:ext cx="595286" cy="2541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DA5D97-C4CF-CD7A-C869-0FBA029D74D1}"/>
              </a:ext>
            </a:extLst>
          </p:cNvPr>
          <p:cNvSpPr txBox="1"/>
          <p:nvPr/>
        </p:nvSpPr>
        <p:spPr>
          <a:xfrm>
            <a:off x="9360600" y="3911391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main()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E13EA6-A518-CA05-A205-E7719FB66BD7}"/>
              </a:ext>
            </a:extLst>
          </p:cNvPr>
          <p:cNvSpPr txBox="1"/>
          <p:nvPr/>
        </p:nvSpPr>
        <p:spPr>
          <a:xfrm>
            <a:off x="9476910" y="4512112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push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451848-282B-8CE5-921D-B5262D694727}"/>
              </a:ext>
            </a:extLst>
          </p:cNvPr>
          <p:cNvSpPr txBox="1"/>
          <p:nvPr/>
        </p:nvSpPr>
        <p:spPr>
          <a:xfrm>
            <a:off x="9844914" y="585250"/>
            <a:ext cx="1944673" cy="147732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f() {</a:t>
            </a:r>
          </a:p>
          <a:p>
            <a:r>
              <a:rPr lang="en-US" dirty="0">
                <a:latin typeface="Consolas" panose="020B0609020204030204" pitchFamily="49" charset="0"/>
              </a:rPr>
              <a:t>   int i = 7;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i++;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return i;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89280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691CC-C2D7-B6DE-D32B-7105F7B37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function calls work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0ADD6-84DA-73AE-642F-CF84B21CA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99671" cy="4351338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For a running C++ program, C++ designates part of memory as the programs </a:t>
            </a:r>
            <a:r>
              <a:rPr lang="en-CA" b="1" dirty="0"/>
              <a:t>call stack</a:t>
            </a:r>
          </a:p>
          <a:p>
            <a:r>
              <a:rPr lang="en-CA" b="1" dirty="0"/>
              <a:t>Every time a function is called</a:t>
            </a:r>
            <a:r>
              <a:rPr lang="en-CA" dirty="0"/>
              <a:t>, the function, its parameters, and return address are </a:t>
            </a:r>
            <a:r>
              <a:rPr lang="en-CA" b="1" dirty="0"/>
              <a:t>pushed</a:t>
            </a:r>
            <a:r>
              <a:rPr lang="en-CA" dirty="0"/>
              <a:t> onto the call stack</a:t>
            </a:r>
          </a:p>
          <a:p>
            <a:pPr lvl="1"/>
            <a:r>
              <a:rPr lang="en-CA" dirty="0"/>
              <a:t>Everything that gets pushed is refer to as a </a:t>
            </a:r>
            <a:r>
              <a:rPr lang="en-CA" b="1" dirty="0"/>
              <a:t>stack frame</a:t>
            </a:r>
          </a:p>
          <a:p>
            <a:pPr lvl="1"/>
            <a:r>
              <a:rPr lang="en-CA" dirty="0"/>
              <a:t>Local variables are stored in the functions stack frame</a:t>
            </a:r>
          </a:p>
          <a:p>
            <a:r>
              <a:rPr lang="en-CA" b="1" dirty="0"/>
              <a:t>Every time a function exists</a:t>
            </a:r>
            <a:r>
              <a:rPr lang="en-CA" dirty="0"/>
              <a:t>, the stack frame on top of the is </a:t>
            </a:r>
            <a:r>
              <a:rPr lang="en-CA" b="1" dirty="0"/>
              <a:t>popped</a:t>
            </a:r>
            <a:r>
              <a:rPr lang="en-CA" dirty="0"/>
              <a:t> and the return-value of the function can is put there (conceptually)</a:t>
            </a:r>
          </a:p>
          <a:p>
            <a:pPr lvl="1"/>
            <a:r>
              <a:rPr lang="en-CA" dirty="0"/>
              <a:t>Local variables are deleted by this pop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5ECF85-E9D7-6B77-17F4-FFD6D8BA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36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0E9774-9FA3-0114-D758-7DDDE33FE0E4}"/>
              </a:ext>
            </a:extLst>
          </p:cNvPr>
          <p:cNvSpPr txBox="1"/>
          <p:nvPr/>
        </p:nvSpPr>
        <p:spPr>
          <a:xfrm>
            <a:off x="7336329" y="723749"/>
            <a:ext cx="2091714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main() {</a:t>
            </a:r>
          </a:p>
          <a:p>
            <a:r>
              <a:rPr lang="en-US" dirty="0">
                <a:latin typeface="Consolas" panose="020B0609020204030204" pitchFamily="49" charset="0"/>
              </a:rPr>
              <a:t>   int i = 0;</a:t>
            </a:r>
          </a:p>
          <a:p>
            <a:r>
              <a:rPr lang="en-US" dirty="0">
                <a:latin typeface="Consolas" panose="020B0609020204030204" pitchFamily="49" charset="0"/>
              </a:rPr>
              <a:t>   cout &lt;&lt; f();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AU" dirty="0">
              <a:latin typeface="Consolas" panose="020B060902020403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786807D-4E8B-5329-F47C-5A3929A54C87}"/>
              </a:ext>
            </a:extLst>
          </p:cNvPr>
          <p:cNvGrpSpPr/>
          <p:nvPr/>
        </p:nvGrpSpPr>
        <p:grpSpPr>
          <a:xfrm>
            <a:off x="7705648" y="3546873"/>
            <a:ext cx="1633576" cy="1715445"/>
            <a:chOff x="2403134" y="2508932"/>
            <a:chExt cx="1633576" cy="1715445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44A43B2-5DDA-7833-D580-0F408F45FBF0}"/>
                </a:ext>
              </a:extLst>
            </p:cNvPr>
            <p:cNvCxnSpPr>
              <a:cxnSpLocks/>
            </p:cNvCxnSpPr>
            <p:nvPr/>
          </p:nvCxnSpPr>
          <p:spPr>
            <a:xfrm>
              <a:off x="2403134" y="2508932"/>
              <a:ext cx="0" cy="17154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1E9D4A7-3EBD-84EE-2B3C-FBCCFFAD661F}"/>
                </a:ext>
              </a:extLst>
            </p:cNvPr>
            <p:cNvCxnSpPr>
              <a:cxnSpLocks/>
            </p:cNvCxnSpPr>
            <p:nvPr/>
          </p:nvCxnSpPr>
          <p:spPr>
            <a:xfrm>
              <a:off x="4036710" y="2508932"/>
              <a:ext cx="0" cy="17154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33A0A41-82B1-204B-D571-2EF1A750D146}"/>
                </a:ext>
              </a:extLst>
            </p:cNvPr>
            <p:cNvCxnSpPr>
              <a:cxnSpLocks/>
            </p:cNvCxnSpPr>
            <p:nvPr/>
          </p:nvCxnSpPr>
          <p:spPr>
            <a:xfrm>
              <a:off x="2403134" y="4224377"/>
              <a:ext cx="16335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3C5B752-17D7-A4A0-081F-CCE62CE6C17A}"/>
              </a:ext>
            </a:extLst>
          </p:cNvPr>
          <p:cNvGrpSpPr/>
          <p:nvPr/>
        </p:nvGrpSpPr>
        <p:grpSpPr>
          <a:xfrm>
            <a:off x="10156011" y="3546873"/>
            <a:ext cx="1633576" cy="1715445"/>
            <a:chOff x="2403134" y="2508932"/>
            <a:chExt cx="1633576" cy="1715445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2036F07-F232-6B15-DB53-DEAB828245FA}"/>
                </a:ext>
              </a:extLst>
            </p:cNvPr>
            <p:cNvCxnSpPr>
              <a:cxnSpLocks/>
            </p:cNvCxnSpPr>
            <p:nvPr/>
          </p:nvCxnSpPr>
          <p:spPr>
            <a:xfrm>
              <a:off x="2403134" y="2508932"/>
              <a:ext cx="0" cy="17154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28FD042-4271-DFA8-CF3A-2541A63213C5}"/>
                </a:ext>
              </a:extLst>
            </p:cNvPr>
            <p:cNvCxnSpPr>
              <a:cxnSpLocks/>
            </p:cNvCxnSpPr>
            <p:nvPr/>
          </p:nvCxnSpPr>
          <p:spPr>
            <a:xfrm>
              <a:off x="4036710" y="2508932"/>
              <a:ext cx="0" cy="17154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D8147AE-BD4D-83E9-F84B-4506B07E2B4A}"/>
                </a:ext>
              </a:extLst>
            </p:cNvPr>
            <p:cNvCxnSpPr>
              <a:cxnSpLocks/>
            </p:cNvCxnSpPr>
            <p:nvPr/>
          </p:nvCxnSpPr>
          <p:spPr>
            <a:xfrm>
              <a:off x="2403134" y="4224377"/>
              <a:ext cx="16335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CAB29A4-4A94-2DF5-DE90-B84250D176B7}"/>
              </a:ext>
            </a:extLst>
          </p:cNvPr>
          <p:cNvSpPr txBox="1"/>
          <p:nvPr/>
        </p:nvSpPr>
        <p:spPr>
          <a:xfrm>
            <a:off x="10652384" y="4539898"/>
            <a:ext cx="65434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main</a:t>
            </a:r>
          </a:p>
          <a:p>
            <a:pPr algn="ctr"/>
            <a:r>
              <a:rPr lang="en-CA" dirty="0" err="1"/>
              <a:t>i</a:t>
            </a:r>
            <a:r>
              <a:rPr lang="en-CA" dirty="0"/>
              <a:t>=0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4BE468-E15D-77F7-E0C8-293E844F03DF}"/>
              </a:ext>
            </a:extLst>
          </p:cNvPr>
          <p:cNvSpPr txBox="1"/>
          <p:nvPr/>
        </p:nvSpPr>
        <p:spPr>
          <a:xfrm>
            <a:off x="7998895" y="5321166"/>
            <a:ext cx="10470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/>
              <a:t>bottom of stack</a:t>
            </a:r>
            <a:endParaRPr lang="en-AU" sz="10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4A56AC-F941-80B7-486B-BA15A91EB5A4}"/>
              </a:ext>
            </a:extLst>
          </p:cNvPr>
          <p:cNvSpPr txBox="1"/>
          <p:nvPr/>
        </p:nvSpPr>
        <p:spPr>
          <a:xfrm>
            <a:off x="10449258" y="5321166"/>
            <a:ext cx="10470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/>
              <a:t>bottom of stack</a:t>
            </a:r>
            <a:endParaRPr lang="en-AU" sz="1050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C32DD2FA-2225-25DD-E362-6289C4D50AAB}"/>
              </a:ext>
            </a:extLst>
          </p:cNvPr>
          <p:cNvSpPr/>
          <p:nvPr/>
        </p:nvSpPr>
        <p:spPr>
          <a:xfrm>
            <a:off x="9504328" y="4262699"/>
            <a:ext cx="595286" cy="2541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DA5D97-C4CF-CD7A-C869-0FBA029D74D1}"/>
              </a:ext>
            </a:extLst>
          </p:cNvPr>
          <p:cNvSpPr txBox="1"/>
          <p:nvPr/>
        </p:nvSpPr>
        <p:spPr>
          <a:xfrm>
            <a:off x="9557852" y="390456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f()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E13EA6-A518-CA05-A205-E7719FB66BD7}"/>
              </a:ext>
            </a:extLst>
          </p:cNvPr>
          <p:cNvSpPr txBox="1"/>
          <p:nvPr/>
        </p:nvSpPr>
        <p:spPr>
          <a:xfrm>
            <a:off x="9476910" y="4512112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push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451848-282B-8CE5-921D-B5262D694727}"/>
              </a:ext>
            </a:extLst>
          </p:cNvPr>
          <p:cNvSpPr txBox="1"/>
          <p:nvPr/>
        </p:nvSpPr>
        <p:spPr>
          <a:xfrm>
            <a:off x="9844914" y="585250"/>
            <a:ext cx="1944673" cy="147732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f() {</a:t>
            </a:r>
          </a:p>
          <a:p>
            <a:r>
              <a:rPr lang="en-US" dirty="0">
                <a:latin typeface="Consolas" panose="020B0609020204030204" pitchFamily="49" charset="0"/>
              </a:rPr>
              <a:t>   int i = 7;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i++;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return i;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A73143-D480-4080-B586-6DFEB97C5147}"/>
              </a:ext>
            </a:extLst>
          </p:cNvPr>
          <p:cNvSpPr txBox="1"/>
          <p:nvPr/>
        </p:nvSpPr>
        <p:spPr>
          <a:xfrm>
            <a:off x="8202021" y="4557140"/>
            <a:ext cx="65434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main</a:t>
            </a:r>
          </a:p>
          <a:p>
            <a:pPr algn="ctr"/>
            <a:r>
              <a:rPr lang="en-CA" dirty="0" err="1"/>
              <a:t>i</a:t>
            </a:r>
            <a:r>
              <a:rPr lang="en-CA" dirty="0"/>
              <a:t>=0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7DC224-6A59-7815-E73D-73F42353DD1C}"/>
              </a:ext>
            </a:extLst>
          </p:cNvPr>
          <p:cNvSpPr txBox="1"/>
          <p:nvPr/>
        </p:nvSpPr>
        <p:spPr>
          <a:xfrm>
            <a:off x="10737798" y="3539629"/>
            <a:ext cx="4700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f</a:t>
            </a:r>
          </a:p>
          <a:p>
            <a:pPr algn="ctr"/>
            <a:r>
              <a:rPr lang="en-CA" dirty="0" err="1"/>
              <a:t>i</a:t>
            </a:r>
            <a:r>
              <a:rPr lang="en-CA" dirty="0"/>
              <a:t>=7</a:t>
            </a:r>
            <a:br>
              <a:rPr lang="en-CA" dirty="0"/>
            </a:br>
            <a:endParaRPr lang="en-AU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192649-C477-D850-93B3-683B41215B31}"/>
              </a:ext>
            </a:extLst>
          </p:cNvPr>
          <p:cNvCxnSpPr>
            <a:cxnSpLocks/>
          </p:cNvCxnSpPr>
          <p:nvPr/>
        </p:nvCxnSpPr>
        <p:spPr>
          <a:xfrm flipH="1" flipV="1">
            <a:off x="10572358" y="3904565"/>
            <a:ext cx="407199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59BA6EF-96A3-0D07-398A-9F00E578F1EF}"/>
              </a:ext>
            </a:extLst>
          </p:cNvPr>
          <p:cNvCxnSpPr>
            <a:cxnSpLocks/>
          </p:cNvCxnSpPr>
          <p:nvPr/>
        </p:nvCxnSpPr>
        <p:spPr>
          <a:xfrm flipH="1" flipV="1">
            <a:off x="8606499" y="1622717"/>
            <a:ext cx="1982265" cy="230018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BF4C7F5A-B9F5-76A4-DFDB-79FFA2BECFF2}"/>
              </a:ext>
            </a:extLst>
          </p:cNvPr>
          <p:cNvSpPr/>
          <p:nvPr/>
        </p:nvSpPr>
        <p:spPr>
          <a:xfrm>
            <a:off x="10228845" y="1136342"/>
            <a:ext cx="619668" cy="3514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5270889-CDE8-A52F-B81F-565EEF922418}"/>
              </a:ext>
            </a:extLst>
          </p:cNvPr>
          <p:cNvSpPr/>
          <p:nvPr/>
        </p:nvSpPr>
        <p:spPr>
          <a:xfrm>
            <a:off x="10683258" y="3816570"/>
            <a:ext cx="619668" cy="3514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39472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691CC-C2D7-B6DE-D32B-7105F7B37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function calls work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0ADD6-84DA-73AE-642F-CF84B21CA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99671" cy="4351338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For a running C++ program, C++ designates part of memory as the programs </a:t>
            </a:r>
            <a:r>
              <a:rPr lang="en-CA" b="1" dirty="0"/>
              <a:t>call stack</a:t>
            </a:r>
          </a:p>
          <a:p>
            <a:r>
              <a:rPr lang="en-CA" b="1" dirty="0"/>
              <a:t>Every time a function is called</a:t>
            </a:r>
            <a:r>
              <a:rPr lang="en-CA" dirty="0"/>
              <a:t>, the function, its parameters, and return address are </a:t>
            </a:r>
            <a:r>
              <a:rPr lang="en-CA" b="1" dirty="0"/>
              <a:t>pushed</a:t>
            </a:r>
            <a:r>
              <a:rPr lang="en-CA" dirty="0"/>
              <a:t> onto the call stack</a:t>
            </a:r>
          </a:p>
          <a:p>
            <a:pPr lvl="1"/>
            <a:r>
              <a:rPr lang="en-CA" dirty="0"/>
              <a:t>Everything that gets pushed is refer to as a </a:t>
            </a:r>
            <a:r>
              <a:rPr lang="en-CA" b="1" dirty="0"/>
              <a:t>stack frame</a:t>
            </a:r>
          </a:p>
          <a:p>
            <a:pPr lvl="1"/>
            <a:r>
              <a:rPr lang="en-CA" dirty="0"/>
              <a:t>Local variables are stored in the functions stack frame</a:t>
            </a:r>
          </a:p>
          <a:p>
            <a:r>
              <a:rPr lang="en-CA" b="1" dirty="0"/>
              <a:t>Every time a function exists</a:t>
            </a:r>
            <a:r>
              <a:rPr lang="en-CA" dirty="0"/>
              <a:t>, the stack frame on top of the is </a:t>
            </a:r>
            <a:r>
              <a:rPr lang="en-CA" b="1" dirty="0"/>
              <a:t>popped</a:t>
            </a:r>
            <a:r>
              <a:rPr lang="en-CA" dirty="0"/>
              <a:t> and the return-value of the function can is put there (conceptually)</a:t>
            </a:r>
          </a:p>
          <a:p>
            <a:pPr lvl="1"/>
            <a:r>
              <a:rPr lang="en-CA" dirty="0"/>
              <a:t>Local variables are deleted by this pop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5ECF85-E9D7-6B77-17F4-FFD6D8BA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37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0E9774-9FA3-0114-D758-7DDDE33FE0E4}"/>
              </a:ext>
            </a:extLst>
          </p:cNvPr>
          <p:cNvSpPr txBox="1"/>
          <p:nvPr/>
        </p:nvSpPr>
        <p:spPr>
          <a:xfrm>
            <a:off x="7336329" y="723749"/>
            <a:ext cx="2091714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main() {</a:t>
            </a:r>
          </a:p>
          <a:p>
            <a:r>
              <a:rPr lang="en-US" dirty="0">
                <a:latin typeface="Consolas" panose="020B0609020204030204" pitchFamily="49" charset="0"/>
              </a:rPr>
              <a:t>   int i = 0;</a:t>
            </a:r>
          </a:p>
          <a:p>
            <a:r>
              <a:rPr lang="en-US" dirty="0">
                <a:latin typeface="Consolas" panose="020B0609020204030204" pitchFamily="49" charset="0"/>
              </a:rPr>
              <a:t>   cout &lt;&lt; f();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AU" dirty="0">
              <a:latin typeface="Consolas" panose="020B060902020403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786807D-4E8B-5329-F47C-5A3929A54C87}"/>
              </a:ext>
            </a:extLst>
          </p:cNvPr>
          <p:cNvGrpSpPr/>
          <p:nvPr/>
        </p:nvGrpSpPr>
        <p:grpSpPr>
          <a:xfrm>
            <a:off x="7705648" y="3546873"/>
            <a:ext cx="1633576" cy="1715445"/>
            <a:chOff x="2403134" y="2508932"/>
            <a:chExt cx="1633576" cy="1715445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44A43B2-5DDA-7833-D580-0F408F45FBF0}"/>
                </a:ext>
              </a:extLst>
            </p:cNvPr>
            <p:cNvCxnSpPr>
              <a:cxnSpLocks/>
            </p:cNvCxnSpPr>
            <p:nvPr/>
          </p:nvCxnSpPr>
          <p:spPr>
            <a:xfrm>
              <a:off x="2403134" y="2508932"/>
              <a:ext cx="0" cy="17154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1E9D4A7-3EBD-84EE-2B3C-FBCCFFAD661F}"/>
                </a:ext>
              </a:extLst>
            </p:cNvPr>
            <p:cNvCxnSpPr>
              <a:cxnSpLocks/>
            </p:cNvCxnSpPr>
            <p:nvPr/>
          </p:nvCxnSpPr>
          <p:spPr>
            <a:xfrm>
              <a:off x="4036710" y="2508932"/>
              <a:ext cx="0" cy="17154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33A0A41-82B1-204B-D571-2EF1A750D146}"/>
                </a:ext>
              </a:extLst>
            </p:cNvPr>
            <p:cNvCxnSpPr>
              <a:cxnSpLocks/>
            </p:cNvCxnSpPr>
            <p:nvPr/>
          </p:nvCxnSpPr>
          <p:spPr>
            <a:xfrm>
              <a:off x="2403134" y="4224377"/>
              <a:ext cx="16335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3C5B752-17D7-A4A0-081F-CCE62CE6C17A}"/>
              </a:ext>
            </a:extLst>
          </p:cNvPr>
          <p:cNvGrpSpPr/>
          <p:nvPr/>
        </p:nvGrpSpPr>
        <p:grpSpPr>
          <a:xfrm>
            <a:off x="10156011" y="3546873"/>
            <a:ext cx="1633576" cy="1715445"/>
            <a:chOff x="2403134" y="2508932"/>
            <a:chExt cx="1633576" cy="1715445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2036F07-F232-6B15-DB53-DEAB828245FA}"/>
                </a:ext>
              </a:extLst>
            </p:cNvPr>
            <p:cNvCxnSpPr>
              <a:cxnSpLocks/>
            </p:cNvCxnSpPr>
            <p:nvPr/>
          </p:nvCxnSpPr>
          <p:spPr>
            <a:xfrm>
              <a:off x="2403134" y="2508932"/>
              <a:ext cx="0" cy="17154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28FD042-4271-DFA8-CF3A-2541A63213C5}"/>
                </a:ext>
              </a:extLst>
            </p:cNvPr>
            <p:cNvCxnSpPr>
              <a:cxnSpLocks/>
            </p:cNvCxnSpPr>
            <p:nvPr/>
          </p:nvCxnSpPr>
          <p:spPr>
            <a:xfrm>
              <a:off x="4036710" y="2508932"/>
              <a:ext cx="0" cy="17154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D8147AE-BD4D-83E9-F84B-4506B07E2B4A}"/>
                </a:ext>
              </a:extLst>
            </p:cNvPr>
            <p:cNvCxnSpPr>
              <a:cxnSpLocks/>
            </p:cNvCxnSpPr>
            <p:nvPr/>
          </p:nvCxnSpPr>
          <p:spPr>
            <a:xfrm>
              <a:off x="2403134" y="4224377"/>
              <a:ext cx="16335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CAB29A4-4A94-2DF5-DE90-B84250D176B7}"/>
              </a:ext>
            </a:extLst>
          </p:cNvPr>
          <p:cNvSpPr txBox="1"/>
          <p:nvPr/>
        </p:nvSpPr>
        <p:spPr>
          <a:xfrm>
            <a:off x="10652384" y="4539898"/>
            <a:ext cx="65434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main</a:t>
            </a:r>
          </a:p>
          <a:p>
            <a:pPr algn="ctr"/>
            <a:r>
              <a:rPr lang="en-CA" dirty="0" err="1"/>
              <a:t>i</a:t>
            </a:r>
            <a:r>
              <a:rPr lang="en-CA" dirty="0"/>
              <a:t>=0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4BE468-E15D-77F7-E0C8-293E844F03DF}"/>
              </a:ext>
            </a:extLst>
          </p:cNvPr>
          <p:cNvSpPr txBox="1"/>
          <p:nvPr/>
        </p:nvSpPr>
        <p:spPr>
          <a:xfrm>
            <a:off x="7998895" y="5321166"/>
            <a:ext cx="10470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/>
              <a:t>bottom of stack</a:t>
            </a:r>
            <a:endParaRPr lang="en-AU" sz="10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4A56AC-F941-80B7-486B-BA15A91EB5A4}"/>
              </a:ext>
            </a:extLst>
          </p:cNvPr>
          <p:cNvSpPr txBox="1"/>
          <p:nvPr/>
        </p:nvSpPr>
        <p:spPr>
          <a:xfrm>
            <a:off x="10449258" y="5321166"/>
            <a:ext cx="10470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/>
              <a:t>bottom of stack</a:t>
            </a:r>
            <a:endParaRPr lang="en-AU" sz="1050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C32DD2FA-2225-25DD-E362-6289C4D50AAB}"/>
              </a:ext>
            </a:extLst>
          </p:cNvPr>
          <p:cNvSpPr/>
          <p:nvPr/>
        </p:nvSpPr>
        <p:spPr>
          <a:xfrm>
            <a:off x="9504328" y="4262699"/>
            <a:ext cx="595286" cy="2541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DA5D97-C4CF-CD7A-C869-0FBA029D74D1}"/>
              </a:ext>
            </a:extLst>
          </p:cNvPr>
          <p:cNvSpPr txBox="1"/>
          <p:nvPr/>
        </p:nvSpPr>
        <p:spPr>
          <a:xfrm>
            <a:off x="9557852" y="390456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f()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E13EA6-A518-CA05-A205-E7719FB66BD7}"/>
              </a:ext>
            </a:extLst>
          </p:cNvPr>
          <p:cNvSpPr txBox="1"/>
          <p:nvPr/>
        </p:nvSpPr>
        <p:spPr>
          <a:xfrm>
            <a:off x="9476910" y="4512112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push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451848-282B-8CE5-921D-B5262D694727}"/>
              </a:ext>
            </a:extLst>
          </p:cNvPr>
          <p:cNvSpPr txBox="1"/>
          <p:nvPr/>
        </p:nvSpPr>
        <p:spPr>
          <a:xfrm>
            <a:off x="9844914" y="585250"/>
            <a:ext cx="1944673" cy="147732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f() {</a:t>
            </a:r>
          </a:p>
          <a:p>
            <a:r>
              <a:rPr lang="en-US" dirty="0">
                <a:latin typeface="Consolas" panose="020B0609020204030204" pitchFamily="49" charset="0"/>
              </a:rPr>
              <a:t>   int i = 7;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i++;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return i;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A73143-D480-4080-B586-6DFEB97C5147}"/>
              </a:ext>
            </a:extLst>
          </p:cNvPr>
          <p:cNvSpPr txBox="1"/>
          <p:nvPr/>
        </p:nvSpPr>
        <p:spPr>
          <a:xfrm>
            <a:off x="8202021" y="4557140"/>
            <a:ext cx="65434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main</a:t>
            </a:r>
          </a:p>
          <a:p>
            <a:pPr algn="ctr"/>
            <a:r>
              <a:rPr lang="en-CA" dirty="0" err="1"/>
              <a:t>i</a:t>
            </a:r>
            <a:r>
              <a:rPr lang="en-CA" dirty="0"/>
              <a:t>=0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7DC224-6A59-7815-E73D-73F42353DD1C}"/>
              </a:ext>
            </a:extLst>
          </p:cNvPr>
          <p:cNvSpPr txBox="1"/>
          <p:nvPr/>
        </p:nvSpPr>
        <p:spPr>
          <a:xfrm>
            <a:off x="10737798" y="3539629"/>
            <a:ext cx="4700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f</a:t>
            </a:r>
          </a:p>
          <a:p>
            <a:pPr algn="ctr"/>
            <a:r>
              <a:rPr lang="en-CA" dirty="0" err="1"/>
              <a:t>i</a:t>
            </a:r>
            <a:r>
              <a:rPr lang="en-CA" dirty="0"/>
              <a:t>=8</a:t>
            </a:r>
            <a:br>
              <a:rPr lang="en-CA" dirty="0"/>
            </a:br>
            <a:endParaRPr lang="en-AU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192649-C477-D850-93B3-683B41215B31}"/>
              </a:ext>
            </a:extLst>
          </p:cNvPr>
          <p:cNvCxnSpPr>
            <a:cxnSpLocks/>
          </p:cNvCxnSpPr>
          <p:nvPr/>
        </p:nvCxnSpPr>
        <p:spPr>
          <a:xfrm flipH="1" flipV="1">
            <a:off x="10572358" y="3904565"/>
            <a:ext cx="407199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59BA6EF-96A3-0D07-398A-9F00E578F1EF}"/>
              </a:ext>
            </a:extLst>
          </p:cNvPr>
          <p:cNvCxnSpPr>
            <a:cxnSpLocks/>
          </p:cNvCxnSpPr>
          <p:nvPr/>
        </p:nvCxnSpPr>
        <p:spPr>
          <a:xfrm flipH="1" flipV="1">
            <a:off x="8606499" y="1622717"/>
            <a:ext cx="1982265" cy="230018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BF4C7F5A-B9F5-76A4-DFDB-79FFA2BECFF2}"/>
              </a:ext>
            </a:extLst>
          </p:cNvPr>
          <p:cNvSpPr/>
          <p:nvPr/>
        </p:nvSpPr>
        <p:spPr>
          <a:xfrm>
            <a:off x="10228845" y="1136342"/>
            <a:ext cx="619668" cy="3514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5270889-CDE8-A52F-B81F-565EEF922418}"/>
              </a:ext>
            </a:extLst>
          </p:cNvPr>
          <p:cNvSpPr/>
          <p:nvPr/>
        </p:nvSpPr>
        <p:spPr>
          <a:xfrm>
            <a:off x="10683258" y="3816570"/>
            <a:ext cx="619668" cy="3514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52478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691CC-C2D7-B6DE-D32B-7105F7B37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function calls work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0ADD6-84DA-73AE-642F-CF84B21CA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99671" cy="4351338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For a running C++ program, C++ designates part of memory as the programs </a:t>
            </a:r>
            <a:r>
              <a:rPr lang="en-CA" b="1" dirty="0"/>
              <a:t>call stack</a:t>
            </a:r>
          </a:p>
          <a:p>
            <a:r>
              <a:rPr lang="en-CA" b="1" dirty="0"/>
              <a:t>Every time a function is called</a:t>
            </a:r>
            <a:r>
              <a:rPr lang="en-CA" dirty="0"/>
              <a:t>, the function, its parameters, and return address are </a:t>
            </a:r>
            <a:r>
              <a:rPr lang="en-CA" b="1" dirty="0"/>
              <a:t>pushed</a:t>
            </a:r>
            <a:r>
              <a:rPr lang="en-CA" dirty="0"/>
              <a:t> onto the call stack</a:t>
            </a:r>
          </a:p>
          <a:p>
            <a:pPr lvl="1"/>
            <a:r>
              <a:rPr lang="en-CA" dirty="0"/>
              <a:t>Everything that gets pushed is refer to as a </a:t>
            </a:r>
            <a:r>
              <a:rPr lang="en-CA" b="1" dirty="0"/>
              <a:t>stack frame</a:t>
            </a:r>
          </a:p>
          <a:p>
            <a:pPr lvl="1"/>
            <a:r>
              <a:rPr lang="en-CA" dirty="0"/>
              <a:t>Local variables are stored in the functions stack frame</a:t>
            </a:r>
          </a:p>
          <a:p>
            <a:r>
              <a:rPr lang="en-CA" b="1" dirty="0"/>
              <a:t>Every time a function exists</a:t>
            </a:r>
            <a:r>
              <a:rPr lang="en-CA" dirty="0"/>
              <a:t>, the stack frame on top of the is </a:t>
            </a:r>
            <a:r>
              <a:rPr lang="en-CA" b="1" dirty="0"/>
              <a:t>popped</a:t>
            </a:r>
            <a:r>
              <a:rPr lang="en-CA" dirty="0"/>
              <a:t> and the return-value of the function can is put there (conceptually)</a:t>
            </a:r>
          </a:p>
          <a:p>
            <a:pPr lvl="1"/>
            <a:r>
              <a:rPr lang="en-CA" dirty="0"/>
              <a:t>Local variables are deleted by this pop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5ECF85-E9D7-6B77-17F4-FFD6D8BA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38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0E9774-9FA3-0114-D758-7DDDE33FE0E4}"/>
              </a:ext>
            </a:extLst>
          </p:cNvPr>
          <p:cNvSpPr txBox="1"/>
          <p:nvPr/>
        </p:nvSpPr>
        <p:spPr>
          <a:xfrm>
            <a:off x="7336329" y="723749"/>
            <a:ext cx="2091714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main() {</a:t>
            </a:r>
          </a:p>
          <a:p>
            <a:r>
              <a:rPr lang="en-US" dirty="0">
                <a:latin typeface="Consolas" panose="020B0609020204030204" pitchFamily="49" charset="0"/>
              </a:rPr>
              <a:t>   int i = 0;</a:t>
            </a:r>
          </a:p>
          <a:p>
            <a:r>
              <a:rPr lang="en-US" dirty="0">
                <a:latin typeface="Consolas" panose="020B0609020204030204" pitchFamily="49" charset="0"/>
              </a:rPr>
              <a:t>   cout &lt;&lt; f();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AU" dirty="0">
              <a:latin typeface="Consolas" panose="020B060902020403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786807D-4E8B-5329-F47C-5A3929A54C87}"/>
              </a:ext>
            </a:extLst>
          </p:cNvPr>
          <p:cNvGrpSpPr/>
          <p:nvPr/>
        </p:nvGrpSpPr>
        <p:grpSpPr>
          <a:xfrm>
            <a:off x="7705648" y="3546873"/>
            <a:ext cx="1633576" cy="1715445"/>
            <a:chOff x="2403134" y="2508932"/>
            <a:chExt cx="1633576" cy="1715445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44A43B2-5DDA-7833-D580-0F408F45FBF0}"/>
                </a:ext>
              </a:extLst>
            </p:cNvPr>
            <p:cNvCxnSpPr>
              <a:cxnSpLocks/>
            </p:cNvCxnSpPr>
            <p:nvPr/>
          </p:nvCxnSpPr>
          <p:spPr>
            <a:xfrm>
              <a:off x="2403134" y="2508932"/>
              <a:ext cx="0" cy="17154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1E9D4A7-3EBD-84EE-2B3C-FBCCFFAD661F}"/>
                </a:ext>
              </a:extLst>
            </p:cNvPr>
            <p:cNvCxnSpPr>
              <a:cxnSpLocks/>
            </p:cNvCxnSpPr>
            <p:nvPr/>
          </p:nvCxnSpPr>
          <p:spPr>
            <a:xfrm>
              <a:off x="4036710" y="2508932"/>
              <a:ext cx="0" cy="17154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33A0A41-82B1-204B-D571-2EF1A750D146}"/>
                </a:ext>
              </a:extLst>
            </p:cNvPr>
            <p:cNvCxnSpPr>
              <a:cxnSpLocks/>
            </p:cNvCxnSpPr>
            <p:nvPr/>
          </p:nvCxnSpPr>
          <p:spPr>
            <a:xfrm>
              <a:off x="2403134" y="4224377"/>
              <a:ext cx="16335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3C5B752-17D7-A4A0-081F-CCE62CE6C17A}"/>
              </a:ext>
            </a:extLst>
          </p:cNvPr>
          <p:cNvGrpSpPr/>
          <p:nvPr/>
        </p:nvGrpSpPr>
        <p:grpSpPr>
          <a:xfrm>
            <a:off x="10156011" y="3546873"/>
            <a:ext cx="1633576" cy="1715445"/>
            <a:chOff x="2403134" y="2508932"/>
            <a:chExt cx="1633576" cy="1715445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2036F07-F232-6B15-DB53-DEAB828245FA}"/>
                </a:ext>
              </a:extLst>
            </p:cNvPr>
            <p:cNvCxnSpPr>
              <a:cxnSpLocks/>
            </p:cNvCxnSpPr>
            <p:nvPr/>
          </p:nvCxnSpPr>
          <p:spPr>
            <a:xfrm>
              <a:off x="2403134" y="2508932"/>
              <a:ext cx="0" cy="17154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28FD042-4271-DFA8-CF3A-2541A63213C5}"/>
                </a:ext>
              </a:extLst>
            </p:cNvPr>
            <p:cNvCxnSpPr>
              <a:cxnSpLocks/>
            </p:cNvCxnSpPr>
            <p:nvPr/>
          </p:nvCxnSpPr>
          <p:spPr>
            <a:xfrm>
              <a:off x="4036710" y="2508932"/>
              <a:ext cx="0" cy="17154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D8147AE-BD4D-83E9-F84B-4506B07E2B4A}"/>
                </a:ext>
              </a:extLst>
            </p:cNvPr>
            <p:cNvCxnSpPr>
              <a:cxnSpLocks/>
            </p:cNvCxnSpPr>
            <p:nvPr/>
          </p:nvCxnSpPr>
          <p:spPr>
            <a:xfrm>
              <a:off x="2403134" y="4224377"/>
              <a:ext cx="16335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CAB29A4-4A94-2DF5-DE90-B84250D176B7}"/>
              </a:ext>
            </a:extLst>
          </p:cNvPr>
          <p:cNvSpPr txBox="1"/>
          <p:nvPr/>
        </p:nvSpPr>
        <p:spPr>
          <a:xfrm>
            <a:off x="10652384" y="4539898"/>
            <a:ext cx="65434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main</a:t>
            </a:r>
          </a:p>
          <a:p>
            <a:pPr algn="ctr"/>
            <a:r>
              <a:rPr lang="en-CA" dirty="0" err="1"/>
              <a:t>i</a:t>
            </a:r>
            <a:r>
              <a:rPr lang="en-CA" dirty="0"/>
              <a:t>=0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4BE468-E15D-77F7-E0C8-293E844F03DF}"/>
              </a:ext>
            </a:extLst>
          </p:cNvPr>
          <p:cNvSpPr txBox="1"/>
          <p:nvPr/>
        </p:nvSpPr>
        <p:spPr>
          <a:xfrm>
            <a:off x="7998895" y="5321166"/>
            <a:ext cx="10470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/>
              <a:t>bottom of stack</a:t>
            </a:r>
            <a:endParaRPr lang="en-AU" sz="10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4A56AC-F941-80B7-486B-BA15A91EB5A4}"/>
              </a:ext>
            </a:extLst>
          </p:cNvPr>
          <p:cNvSpPr txBox="1"/>
          <p:nvPr/>
        </p:nvSpPr>
        <p:spPr>
          <a:xfrm>
            <a:off x="10449258" y="5321166"/>
            <a:ext cx="10470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/>
              <a:t>bottom of stack</a:t>
            </a:r>
            <a:endParaRPr lang="en-AU" sz="1050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C32DD2FA-2225-25DD-E362-6289C4D50AAB}"/>
              </a:ext>
            </a:extLst>
          </p:cNvPr>
          <p:cNvSpPr/>
          <p:nvPr/>
        </p:nvSpPr>
        <p:spPr>
          <a:xfrm>
            <a:off x="9504328" y="4262699"/>
            <a:ext cx="595286" cy="2541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DA5D97-C4CF-CD7A-C869-0FBA029D74D1}"/>
              </a:ext>
            </a:extLst>
          </p:cNvPr>
          <p:cNvSpPr txBox="1"/>
          <p:nvPr/>
        </p:nvSpPr>
        <p:spPr>
          <a:xfrm>
            <a:off x="9557852" y="390456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f()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E13EA6-A518-CA05-A205-E7719FB66BD7}"/>
              </a:ext>
            </a:extLst>
          </p:cNvPr>
          <p:cNvSpPr txBox="1"/>
          <p:nvPr/>
        </p:nvSpPr>
        <p:spPr>
          <a:xfrm>
            <a:off x="9476910" y="4512112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pop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451848-282B-8CE5-921D-B5262D694727}"/>
              </a:ext>
            </a:extLst>
          </p:cNvPr>
          <p:cNvSpPr txBox="1"/>
          <p:nvPr/>
        </p:nvSpPr>
        <p:spPr>
          <a:xfrm>
            <a:off x="9844914" y="585250"/>
            <a:ext cx="1944673" cy="147732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f() {</a:t>
            </a:r>
          </a:p>
          <a:p>
            <a:r>
              <a:rPr lang="en-US" dirty="0">
                <a:latin typeface="Consolas" panose="020B0609020204030204" pitchFamily="49" charset="0"/>
              </a:rPr>
              <a:t>   int i = 7;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i++;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return i;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A73143-D480-4080-B586-6DFEB97C5147}"/>
              </a:ext>
            </a:extLst>
          </p:cNvPr>
          <p:cNvSpPr txBox="1"/>
          <p:nvPr/>
        </p:nvSpPr>
        <p:spPr>
          <a:xfrm>
            <a:off x="8202021" y="4557140"/>
            <a:ext cx="65434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main</a:t>
            </a:r>
          </a:p>
          <a:p>
            <a:pPr algn="ctr"/>
            <a:r>
              <a:rPr lang="en-CA" dirty="0" err="1"/>
              <a:t>i</a:t>
            </a:r>
            <a:r>
              <a:rPr lang="en-CA" dirty="0"/>
              <a:t>=0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7DC224-6A59-7815-E73D-73F42353DD1C}"/>
              </a:ext>
            </a:extLst>
          </p:cNvPr>
          <p:cNvSpPr txBox="1"/>
          <p:nvPr/>
        </p:nvSpPr>
        <p:spPr>
          <a:xfrm>
            <a:off x="8277822" y="3557720"/>
            <a:ext cx="4700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f</a:t>
            </a:r>
          </a:p>
          <a:p>
            <a:pPr algn="ctr"/>
            <a:r>
              <a:rPr lang="en-CA" dirty="0" err="1"/>
              <a:t>i</a:t>
            </a:r>
            <a:r>
              <a:rPr lang="en-CA" dirty="0"/>
              <a:t>=8</a:t>
            </a:r>
            <a:br>
              <a:rPr lang="en-CA" dirty="0"/>
            </a:br>
            <a:endParaRPr lang="en-AU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192649-C477-D850-93B3-683B41215B31}"/>
              </a:ext>
            </a:extLst>
          </p:cNvPr>
          <p:cNvCxnSpPr>
            <a:cxnSpLocks/>
          </p:cNvCxnSpPr>
          <p:nvPr/>
        </p:nvCxnSpPr>
        <p:spPr>
          <a:xfrm flipH="1">
            <a:off x="8512822" y="3302493"/>
            <a:ext cx="826402" cy="971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59BA6EF-96A3-0D07-398A-9F00E578F1EF}"/>
              </a:ext>
            </a:extLst>
          </p:cNvPr>
          <p:cNvCxnSpPr>
            <a:cxnSpLocks/>
          </p:cNvCxnSpPr>
          <p:nvPr/>
        </p:nvCxnSpPr>
        <p:spPr>
          <a:xfrm flipH="1" flipV="1">
            <a:off x="8606499" y="1622717"/>
            <a:ext cx="732725" cy="1679775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4DD2A50-3D1E-FD42-6EE0-38E06FE33F15}"/>
              </a:ext>
            </a:extLst>
          </p:cNvPr>
          <p:cNvSpPr txBox="1"/>
          <p:nvPr/>
        </p:nvSpPr>
        <p:spPr>
          <a:xfrm>
            <a:off x="10828714" y="41555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8</a:t>
            </a:r>
            <a:endParaRPr lang="en-AU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C246E35-ABAB-075C-4BBA-4B4D5FF5F15C}"/>
              </a:ext>
            </a:extLst>
          </p:cNvPr>
          <p:cNvSpPr/>
          <p:nvPr/>
        </p:nvSpPr>
        <p:spPr>
          <a:xfrm>
            <a:off x="9444838" y="4557140"/>
            <a:ext cx="619668" cy="3514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34840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691CC-C2D7-B6DE-D32B-7105F7B37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function calls work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0ADD6-84DA-73AE-642F-CF84B21CA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99671" cy="4351338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For a running C++ program, C++ designates part of memory as the programs </a:t>
            </a:r>
            <a:r>
              <a:rPr lang="en-CA" b="1" dirty="0"/>
              <a:t>call stack</a:t>
            </a:r>
          </a:p>
          <a:p>
            <a:r>
              <a:rPr lang="en-CA" b="1" dirty="0"/>
              <a:t>Every time a function is called</a:t>
            </a:r>
            <a:r>
              <a:rPr lang="en-CA" dirty="0"/>
              <a:t>, the function, its parameters, and return address are </a:t>
            </a:r>
            <a:r>
              <a:rPr lang="en-CA" b="1" dirty="0"/>
              <a:t>pushed</a:t>
            </a:r>
            <a:r>
              <a:rPr lang="en-CA" dirty="0"/>
              <a:t> onto the call stack</a:t>
            </a:r>
          </a:p>
          <a:p>
            <a:pPr lvl="1"/>
            <a:r>
              <a:rPr lang="en-CA" dirty="0"/>
              <a:t>Everything that gets pushed is refer to as a </a:t>
            </a:r>
            <a:r>
              <a:rPr lang="en-CA" b="1" dirty="0"/>
              <a:t>stack frame</a:t>
            </a:r>
          </a:p>
          <a:p>
            <a:pPr lvl="1"/>
            <a:r>
              <a:rPr lang="en-CA" dirty="0"/>
              <a:t>Local variables are stored in the functions stack frame</a:t>
            </a:r>
          </a:p>
          <a:p>
            <a:r>
              <a:rPr lang="en-CA" b="1" dirty="0"/>
              <a:t>Every time a function exists</a:t>
            </a:r>
            <a:r>
              <a:rPr lang="en-CA" dirty="0"/>
              <a:t>, the stack frame on top of the is </a:t>
            </a:r>
            <a:r>
              <a:rPr lang="en-CA" b="1" dirty="0"/>
              <a:t>popped</a:t>
            </a:r>
            <a:r>
              <a:rPr lang="en-CA" dirty="0"/>
              <a:t> and the return-value of the function can is put there (conceptually)</a:t>
            </a:r>
          </a:p>
          <a:p>
            <a:pPr lvl="1"/>
            <a:r>
              <a:rPr lang="en-CA" dirty="0"/>
              <a:t>Local variables are deleted by this pop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5ECF85-E9D7-6B77-17F4-FFD6D8BA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39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0E9774-9FA3-0114-D758-7DDDE33FE0E4}"/>
              </a:ext>
            </a:extLst>
          </p:cNvPr>
          <p:cNvSpPr txBox="1"/>
          <p:nvPr/>
        </p:nvSpPr>
        <p:spPr>
          <a:xfrm>
            <a:off x="7336329" y="723749"/>
            <a:ext cx="2091714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main() {</a:t>
            </a:r>
          </a:p>
          <a:p>
            <a:r>
              <a:rPr lang="en-US" dirty="0">
                <a:latin typeface="Consolas" panose="020B0609020204030204" pitchFamily="49" charset="0"/>
              </a:rPr>
              <a:t>   int i = 0;</a:t>
            </a:r>
          </a:p>
          <a:p>
            <a:r>
              <a:rPr lang="en-US" dirty="0">
                <a:latin typeface="Consolas" panose="020B0609020204030204" pitchFamily="49" charset="0"/>
              </a:rPr>
              <a:t>   cout &lt;&lt; f();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AU" dirty="0">
              <a:latin typeface="Consolas" panose="020B060902020403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786807D-4E8B-5329-F47C-5A3929A54C87}"/>
              </a:ext>
            </a:extLst>
          </p:cNvPr>
          <p:cNvGrpSpPr/>
          <p:nvPr/>
        </p:nvGrpSpPr>
        <p:grpSpPr>
          <a:xfrm>
            <a:off x="7705648" y="3546873"/>
            <a:ext cx="1633576" cy="1715445"/>
            <a:chOff x="2403134" y="2508932"/>
            <a:chExt cx="1633576" cy="1715445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44A43B2-5DDA-7833-D580-0F408F45FBF0}"/>
                </a:ext>
              </a:extLst>
            </p:cNvPr>
            <p:cNvCxnSpPr>
              <a:cxnSpLocks/>
            </p:cNvCxnSpPr>
            <p:nvPr/>
          </p:nvCxnSpPr>
          <p:spPr>
            <a:xfrm>
              <a:off x="2403134" y="2508932"/>
              <a:ext cx="0" cy="17154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1E9D4A7-3EBD-84EE-2B3C-FBCCFFAD661F}"/>
                </a:ext>
              </a:extLst>
            </p:cNvPr>
            <p:cNvCxnSpPr>
              <a:cxnSpLocks/>
            </p:cNvCxnSpPr>
            <p:nvPr/>
          </p:nvCxnSpPr>
          <p:spPr>
            <a:xfrm>
              <a:off x="4036710" y="2508932"/>
              <a:ext cx="0" cy="17154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33A0A41-82B1-204B-D571-2EF1A750D146}"/>
                </a:ext>
              </a:extLst>
            </p:cNvPr>
            <p:cNvCxnSpPr>
              <a:cxnSpLocks/>
            </p:cNvCxnSpPr>
            <p:nvPr/>
          </p:nvCxnSpPr>
          <p:spPr>
            <a:xfrm>
              <a:off x="2403134" y="4224377"/>
              <a:ext cx="16335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3C5B752-17D7-A4A0-081F-CCE62CE6C17A}"/>
              </a:ext>
            </a:extLst>
          </p:cNvPr>
          <p:cNvGrpSpPr/>
          <p:nvPr/>
        </p:nvGrpSpPr>
        <p:grpSpPr>
          <a:xfrm>
            <a:off x="10156011" y="3546873"/>
            <a:ext cx="1633576" cy="1715445"/>
            <a:chOff x="2403134" y="2508932"/>
            <a:chExt cx="1633576" cy="1715445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2036F07-F232-6B15-DB53-DEAB828245FA}"/>
                </a:ext>
              </a:extLst>
            </p:cNvPr>
            <p:cNvCxnSpPr>
              <a:cxnSpLocks/>
            </p:cNvCxnSpPr>
            <p:nvPr/>
          </p:nvCxnSpPr>
          <p:spPr>
            <a:xfrm>
              <a:off x="2403134" y="2508932"/>
              <a:ext cx="0" cy="17154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28FD042-4271-DFA8-CF3A-2541A63213C5}"/>
                </a:ext>
              </a:extLst>
            </p:cNvPr>
            <p:cNvCxnSpPr>
              <a:cxnSpLocks/>
            </p:cNvCxnSpPr>
            <p:nvPr/>
          </p:nvCxnSpPr>
          <p:spPr>
            <a:xfrm>
              <a:off x="4036710" y="2508932"/>
              <a:ext cx="0" cy="17154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D8147AE-BD4D-83E9-F84B-4506B07E2B4A}"/>
                </a:ext>
              </a:extLst>
            </p:cNvPr>
            <p:cNvCxnSpPr>
              <a:cxnSpLocks/>
            </p:cNvCxnSpPr>
            <p:nvPr/>
          </p:nvCxnSpPr>
          <p:spPr>
            <a:xfrm>
              <a:off x="2403134" y="4224377"/>
              <a:ext cx="16335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E4BE468-E15D-77F7-E0C8-293E844F03DF}"/>
              </a:ext>
            </a:extLst>
          </p:cNvPr>
          <p:cNvSpPr txBox="1"/>
          <p:nvPr/>
        </p:nvSpPr>
        <p:spPr>
          <a:xfrm>
            <a:off x="7998895" y="5321166"/>
            <a:ext cx="10470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/>
              <a:t>bottom of stack</a:t>
            </a:r>
            <a:endParaRPr lang="en-AU" sz="10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4A56AC-F941-80B7-486B-BA15A91EB5A4}"/>
              </a:ext>
            </a:extLst>
          </p:cNvPr>
          <p:cNvSpPr txBox="1"/>
          <p:nvPr/>
        </p:nvSpPr>
        <p:spPr>
          <a:xfrm>
            <a:off x="10449258" y="5321166"/>
            <a:ext cx="10470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/>
              <a:t>bottom of stack</a:t>
            </a:r>
            <a:endParaRPr lang="en-AU" sz="1050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C32DD2FA-2225-25DD-E362-6289C4D50AAB}"/>
              </a:ext>
            </a:extLst>
          </p:cNvPr>
          <p:cNvSpPr/>
          <p:nvPr/>
        </p:nvSpPr>
        <p:spPr>
          <a:xfrm>
            <a:off x="9504328" y="4262699"/>
            <a:ext cx="595286" cy="2541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DA5D97-C4CF-CD7A-C869-0FBA029D74D1}"/>
              </a:ext>
            </a:extLst>
          </p:cNvPr>
          <p:cNvSpPr txBox="1"/>
          <p:nvPr/>
        </p:nvSpPr>
        <p:spPr>
          <a:xfrm>
            <a:off x="9395324" y="3904565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main()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E13EA6-A518-CA05-A205-E7719FB66BD7}"/>
              </a:ext>
            </a:extLst>
          </p:cNvPr>
          <p:cNvSpPr txBox="1"/>
          <p:nvPr/>
        </p:nvSpPr>
        <p:spPr>
          <a:xfrm>
            <a:off x="9476910" y="4512112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pop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451848-282B-8CE5-921D-B5262D694727}"/>
              </a:ext>
            </a:extLst>
          </p:cNvPr>
          <p:cNvSpPr txBox="1"/>
          <p:nvPr/>
        </p:nvSpPr>
        <p:spPr>
          <a:xfrm>
            <a:off x="9844914" y="585250"/>
            <a:ext cx="1944673" cy="147732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f() {</a:t>
            </a:r>
          </a:p>
          <a:p>
            <a:r>
              <a:rPr lang="en-US" dirty="0">
                <a:latin typeface="Consolas" panose="020B0609020204030204" pitchFamily="49" charset="0"/>
              </a:rPr>
              <a:t>   int i = 7;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i++;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return i;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A73143-D480-4080-B586-6DFEB97C5147}"/>
              </a:ext>
            </a:extLst>
          </p:cNvPr>
          <p:cNvSpPr txBox="1"/>
          <p:nvPr/>
        </p:nvSpPr>
        <p:spPr>
          <a:xfrm>
            <a:off x="8202021" y="4557140"/>
            <a:ext cx="65434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main</a:t>
            </a:r>
          </a:p>
          <a:p>
            <a:pPr algn="ctr"/>
            <a:r>
              <a:rPr lang="en-CA" dirty="0" err="1"/>
              <a:t>i</a:t>
            </a:r>
            <a:r>
              <a:rPr lang="en-CA" dirty="0"/>
              <a:t>=0</a:t>
            </a:r>
            <a:endParaRPr lang="en-AU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59BA6EF-96A3-0D07-398A-9F00E578F1EF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8539798" y="1616932"/>
            <a:ext cx="135373" cy="259401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4DD2A50-3D1E-FD42-6EE0-38E06FE33F15}"/>
              </a:ext>
            </a:extLst>
          </p:cNvPr>
          <p:cNvSpPr txBox="1"/>
          <p:nvPr/>
        </p:nvSpPr>
        <p:spPr>
          <a:xfrm>
            <a:off x="8388955" y="42109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8</a:t>
            </a:r>
            <a:endParaRPr lang="en-AU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C246E35-ABAB-075C-4BBA-4B4D5FF5F15C}"/>
              </a:ext>
            </a:extLst>
          </p:cNvPr>
          <p:cNvSpPr/>
          <p:nvPr/>
        </p:nvSpPr>
        <p:spPr>
          <a:xfrm>
            <a:off x="9444838" y="4557140"/>
            <a:ext cx="619668" cy="3514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4DB1D5-0DE9-2011-F130-E4061FE08452}"/>
              </a:ext>
            </a:extLst>
          </p:cNvPr>
          <p:cNvSpPr txBox="1"/>
          <p:nvPr/>
        </p:nvSpPr>
        <p:spPr>
          <a:xfrm>
            <a:off x="8781542" y="2701181"/>
            <a:ext cx="674299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8 gets printed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B62E4E-B37C-EED4-CF31-B2850D5C0C5B}"/>
              </a:ext>
            </a:extLst>
          </p:cNvPr>
          <p:cNvSpPr txBox="1"/>
          <p:nvPr/>
        </p:nvSpPr>
        <p:spPr>
          <a:xfrm>
            <a:off x="10449258" y="5734883"/>
            <a:ext cx="1340329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main() is finished: program is done!</a:t>
            </a:r>
          </a:p>
        </p:txBody>
      </p:sp>
    </p:spTree>
    <p:extLst>
      <p:ext uri="{BB962C8B-B14F-4D97-AF65-F5344CB8AC3E}">
        <p14:creationId xmlns:p14="http://schemas.microsoft.com/office/powerpoint/2010/main" val="1714443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30B2A-3809-F837-03E9-07D5E1B8F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Labs and Office Hours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CA53D-FC0F-2C1A-B9F0-8F6C98804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356543" cy="4351338"/>
          </a:xfrm>
        </p:spPr>
        <p:txBody>
          <a:bodyPr/>
          <a:lstStyle/>
          <a:p>
            <a:r>
              <a:rPr lang="en-AU" dirty="0"/>
              <a:t>Wednesday lab hours</a:t>
            </a:r>
          </a:p>
          <a:p>
            <a:pPr lvl="1"/>
            <a:r>
              <a:rPr lang="en-AU" dirty="0"/>
              <a:t>Optional</a:t>
            </a:r>
          </a:p>
          <a:p>
            <a:pPr lvl="1"/>
            <a:r>
              <a:rPr lang="en-AU" dirty="0"/>
              <a:t>You can go to any of the hours (not just your assigned one)</a:t>
            </a:r>
          </a:p>
          <a:p>
            <a:pPr lvl="1"/>
            <a:r>
              <a:rPr lang="en-AU" dirty="0"/>
              <a:t>TA will be there to help with assignments etc.</a:t>
            </a:r>
          </a:p>
          <a:p>
            <a:pPr lvl="1"/>
            <a:r>
              <a:rPr lang="en-AU" dirty="0"/>
              <a:t>First lab starts next week</a:t>
            </a:r>
          </a:p>
          <a:p>
            <a:r>
              <a:rPr lang="en-AU" dirty="0"/>
              <a:t>Weekly office hours</a:t>
            </a:r>
          </a:p>
          <a:p>
            <a:pPr lvl="1"/>
            <a:r>
              <a:rPr lang="en-AU" dirty="0"/>
              <a:t>My and TAs have office hours each week</a:t>
            </a:r>
          </a:p>
          <a:p>
            <a:pPr lvl="1"/>
            <a:r>
              <a:rPr lang="en-AU" dirty="0"/>
              <a:t>Check Canvas home page for times and locations</a:t>
            </a:r>
          </a:p>
          <a:p>
            <a:pPr marL="0" indent="0">
              <a:buNone/>
            </a:pPr>
            <a:endParaRPr lang="en-AU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7CF6A-6E0D-47FD-9E40-DDC8FAA66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27749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0683F-8681-AABE-5011-63814A983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function calls work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17AEA-781F-E299-483E-4219F23BB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/>
              <a:t>Stacks are easy to implement efficiently</a:t>
            </a:r>
          </a:p>
          <a:p>
            <a:pPr lvl="1"/>
            <a:r>
              <a:rPr lang="en-CA" dirty="0"/>
              <a:t>use an array and an index variable to keep track of the top of the stack</a:t>
            </a:r>
          </a:p>
          <a:p>
            <a:r>
              <a:rPr lang="en-CA" dirty="0"/>
              <a:t>Function calls are generally quite efficient</a:t>
            </a:r>
            <a:endParaRPr lang="en-AU" dirty="0"/>
          </a:p>
          <a:p>
            <a:pPr lvl="1"/>
            <a:r>
              <a:rPr lang="en-AU" dirty="0"/>
              <a:t>C++ compilers can use </a:t>
            </a:r>
            <a:r>
              <a:rPr lang="en-AU" b="1" dirty="0"/>
              <a:t>function inlining to </a:t>
            </a:r>
            <a:r>
              <a:rPr lang="en-AU" dirty="0"/>
              <a:t>replace short functions calls with the contents of their body, thus avoiding the overhead of pushing/popping the call stack</a:t>
            </a:r>
          </a:p>
          <a:p>
            <a:r>
              <a:rPr lang="en-AU" dirty="0"/>
              <a:t>It’s possible to call so many functions without returning that you get a </a:t>
            </a:r>
            <a:r>
              <a:rPr lang="en-AU" b="1" dirty="0"/>
              <a:t>stack overflow</a:t>
            </a:r>
            <a:r>
              <a:rPr lang="en-AU" dirty="0"/>
              <a:t> error</a:t>
            </a:r>
          </a:p>
          <a:p>
            <a:pPr lvl="1"/>
            <a:r>
              <a:rPr lang="en-AU" dirty="0"/>
              <a:t>Your program crashes because it’s out of memory</a:t>
            </a:r>
          </a:p>
          <a:p>
            <a:pPr lvl="1"/>
            <a:r>
              <a:rPr lang="en-AU" dirty="0"/>
              <a:t>This can be a significant issue in programs with limited memory, e.g. embedded systems</a:t>
            </a:r>
          </a:p>
          <a:p>
            <a:r>
              <a:rPr lang="en-AU" dirty="0"/>
              <a:t>Works with </a:t>
            </a:r>
            <a:r>
              <a:rPr lang="en-AU" b="1" dirty="0"/>
              <a:t>recursive functions</a:t>
            </a:r>
            <a:r>
              <a:rPr lang="en-AU" dirty="0"/>
              <a:t>, e.g. functions that call themselves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34FDC0-4E06-7B1B-EE08-616EBC275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52256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30B2A-3809-F837-03E9-07D5E1B8F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Quizzes, Assignments, and Exams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CA53D-FC0F-2C1A-B9F0-8F6C98804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42732" cy="4351338"/>
          </a:xfrm>
        </p:spPr>
        <p:txBody>
          <a:bodyPr>
            <a:normAutofit fontScale="92500"/>
          </a:bodyPr>
          <a:lstStyle/>
          <a:p>
            <a:r>
              <a:rPr lang="en-AU" dirty="0"/>
              <a:t>Weekly quizzes</a:t>
            </a:r>
          </a:p>
          <a:p>
            <a:pPr lvl="1"/>
            <a:r>
              <a:rPr lang="en-AU" dirty="0"/>
              <a:t>Done on Canvas each Friday</a:t>
            </a:r>
          </a:p>
          <a:p>
            <a:pPr lvl="1"/>
            <a:r>
              <a:rPr lang="en-AU" dirty="0"/>
              <a:t>Have until the Sunday to do them</a:t>
            </a:r>
          </a:p>
          <a:p>
            <a:pPr lvl="1"/>
            <a:r>
              <a:rPr lang="en-AU" dirty="0"/>
              <a:t>Multiple choice and similar questions covering topics up to about the Monday of that week</a:t>
            </a:r>
          </a:p>
          <a:p>
            <a:pPr lvl="1"/>
            <a:r>
              <a:rPr lang="en-AU" dirty="0"/>
              <a:t>Lowest-scoring quiz will be ignored</a:t>
            </a:r>
          </a:p>
          <a:p>
            <a:r>
              <a:rPr lang="en-AU" dirty="0"/>
              <a:t>Assignments</a:t>
            </a:r>
          </a:p>
          <a:p>
            <a:pPr lvl="1"/>
            <a:r>
              <a:rPr lang="en-AU" dirty="0"/>
              <a:t>5 programming assignments</a:t>
            </a:r>
          </a:p>
          <a:p>
            <a:r>
              <a:rPr lang="en-AU" dirty="0"/>
              <a:t>Exams</a:t>
            </a:r>
          </a:p>
          <a:p>
            <a:pPr lvl="1"/>
            <a:r>
              <a:rPr lang="en-AU" dirty="0"/>
              <a:t>Midterm exam</a:t>
            </a:r>
          </a:p>
          <a:p>
            <a:pPr lvl="1"/>
            <a:r>
              <a:rPr lang="en-AU" dirty="0"/>
              <a:t>Final exam</a:t>
            </a:r>
          </a:p>
          <a:p>
            <a:pPr marL="0" indent="0">
              <a:buNone/>
            </a:pPr>
            <a:endParaRPr lang="en-AU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0CFC8A-9182-566D-3605-0FF2956EE392}"/>
              </a:ext>
            </a:extLst>
          </p:cNvPr>
          <p:cNvSpPr txBox="1"/>
          <p:nvPr/>
        </p:nvSpPr>
        <p:spPr>
          <a:xfrm>
            <a:off x="7708706" y="2947240"/>
            <a:ext cx="252665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See Canvas for exact</a:t>
            </a:r>
            <a:br>
              <a:rPr lang="en-CA" dirty="0"/>
            </a:br>
            <a:r>
              <a:rPr lang="en-CA" dirty="0"/>
              <a:t>due dates, % weight, etc.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49C69D-C75B-A915-592D-A65D043C8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1841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30B2A-3809-F837-03E9-07D5E1B8F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Getting Started with C++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CA53D-FC0F-2C1A-B9F0-8F6C98804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78046" cy="4351338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Your assignments will be compiled, run, and marked using g++ on Ubuntu Linux</a:t>
            </a:r>
          </a:p>
          <a:p>
            <a:r>
              <a:rPr lang="en-AU" dirty="0"/>
              <a:t>So you should use the same environment for writing your programs</a:t>
            </a:r>
          </a:p>
          <a:p>
            <a:pPr lvl="1"/>
            <a:r>
              <a:rPr lang="en-AU" dirty="0"/>
              <a:t>On Windows, installing Windows Subsystem for Linux (WSL) is the easiest way to get Linux</a:t>
            </a:r>
          </a:p>
          <a:p>
            <a:pPr lvl="1"/>
            <a:r>
              <a:rPr lang="en-AU" dirty="0"/>
              <a:t>On a Mac, you can probably use the built-in terminal</a:t>
            </a:r>
          </a:p>
          <a:p>
            <a:r>
              <a:rPr lang="en-AU" dirty="0"/>
              <a:t>We recommend you VS Code for this course</a:t>
            </a:r>
          </a:p>
          <a:p>
            <a:pPr lvl="1"/>
            <a:r>
              <a:rPr lang="en-AU" dirty="0"/>
              <a:t>Free, popular, high-quality programming editor</a:t>
            </a:r>
          </a:p>
          <a:p>
            <a:pPr lvl="1"/>
            <a:r>
              <a:rPr lang="en-AU" dirty="0"/>
              <a:t>Supports C++ and lots of other languages</a:t>
            </a:r>
          </a:p>
          <a:p>
            <a:pPr lvl="1"/>
            <a:r>
              <a:rPr lang="en-AU" dirty="0"/>
              <a:t>Works well with WSL</a:t>
            </a:r>
          </a:p>
          <a:p>
            <a:pPr lvl="1"/>
            <a:r>
              <a:rPr lang="en-AU" dirty="0"/>
              <a:t>In class I use WSL and VS Code</a:t>
            </a:r>
          </a:p>
          <a:p>
            <a:pPr marL="0" indent="0">
              <a:buNone/>
            </a:pPr>
            <a:endParaRPr lang="en-AU" dirty="0"/>
          </a:p>
          <a:p>
            <a:endParaRPr lang="en-CA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6791B9-14F5-FF82-F279-DD7BB5174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467" y="4261257"/>
            <a:ext cx="1915706" cy="191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inux - Wikipedia">
            <a:extLst>
              <a:ext uri="{FF2B5EF4-FFF2-40B4-BE49-F238E27FC236}">
                <a16:creationId xmlns:a16="http://schemas.microsoft.com/office/drawing/2014/main" id="{C7716F53-ED9A-360F-2DDF-04DF96AB7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073" y="895246"/>
            <a:ext cx="194310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EB9EE0-732B-46A2-1BA7-0951DD80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6414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30B2A-3809-F837-03E9-07D5E1B8F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C++ Version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CA53D-FC0F-2C1A-B9F0-8F6C98804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14732" cy="4351338"/>
          </a:xfrm>
        </p:spPr>
        <p:txBody>
          <a:bodyPr>
            <a:normAutofit/>
          </a:bodyPr>
          <a:lstStyle/>
          <a:p>
            <a:r>
              <a:rPr lang="en-AU" dirty="0"/>
              <a:t>We’ll be using C++17</a:t>
            </a:r>
          </a:p>
          <a:p>
            <a:r>
              <a:rPr lang="en-AU" dirty="0"/>
              <a:t>Later version of C++ are not yet fully supported by all compilers</a:t>
            </a:r>
          </a:p>
          <a:p>
            <a:r>
              <a:rPr lang="en-AU" dirty="0"/>
              <a:t>If you use features beyond C++17, your programs might not compile when marked!</a:t>
            </a:r>
          </a:p>
          <a:p>
            <a:r>
              <a:rPr lang="en-AU" dirty="0"/>
              <a:t>We’ll provide exact compiler options to make sure you use the correct version</a:t>
            </a:r>
          </a:p>
          <a:p>
            <a:pPr lvl="1"/>
            <a:r>
              <a:rPr lang="en-AU" dirty="0"/>
              <a:t>in a </a:t>
            </a:r>
            <a:r>
              <a:rPr lang="en-AU" dirty="0" err="1"/>
              <a:t>makefile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E83FB-1C82-68F6-91EC-721A20685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1010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30B2A-3809-F837-03E9-07D5E1B8F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Review of C++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CA53D-FC0F-2C1A-B9F0-8F6C98804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14732" cy="4351338"/>
          </a:xfrm>
        </p:spPr>
        <p:txBody>
          <a:bodyPr>
            <a:normAutofit/>
          </a:bodyPr>
          <a:lstStyle/>
          <a:p>
            <a:r>
              <a:rPr lang="en-AU" dirty="0"/>
              <a:t>Sample code to review </a:t>
            </a:r>
          </a:p>
          <a:p>
            <a:pPr lvl="1"/>
            <a:r>
              <a:rPr lang="en-AU" dirty="0"/>
              <a:t>Hello, world</a:t>
            </a:r>
          </a:p>
          <a:p>
            <a:pPr lvl="1"/>
            <a:r>
              <a:rPr lang="en-AU" dirty="0"/>
              <a:t>Basic types</a:t>
            </a:r>
          </a:p>
          <a:p>
            <a:pPr lvl="1"/>
            <a:r>
              <a:rPr lang="en-AU" dirty="0"/>
              <a:t>If statements and switch statements</a:t>
            </a:r>
          </a:p>
          <a:p>
            <a:pPr lvl="1"/>
            <a:r>
              <a:rPr lang="en-AU" dirty="0"/>
              <a:t>Loops: while, for, for-each</a:t>
            </a:r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A313AF-123B-EDC5-AC69-CC16268B2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9860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DFC4003-7388-3EED-D126-02544346128E}"/>
              </a:ext>
            </a:extLst>
          </p:cNvPr>
          <p:cNvSpPr txBox="1"/>
          <p:nvPr/>
        </p:nvSpPr>
        <p:spPr>
          <a:xfrm>
            <a:off x="699989" y="570278"/>
            <a:ext cx="844243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600" dirty="0">
                <a:latin typeface="Consolas" panose="020B0609020204030204" pitchFamily="49" charset="0"/>
              </a:rPr>
              <a:t>// hello_world.cpp</a:t>
            </a:r>
          </a:p>
          <a:p>
            <a:endParaRPr lang="en-CA" sz="36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CA" sz="3600" dirty="0">
                <a:latin typeface="Consolas" panose="020B0609020204030204" pitchFamily="49" charset="0"/>
              </a:rPr>
              <a:t>#include &lt;iostream&gt;</a:t>
            </a:r>
          </a:p>
          <a:p>
            <a:endParaRPr lang="en-CA" sz="3600" dirty="0">
              <a:latin typeface="Consolas" panose="020B0609020204030204" pitchFamily="49" charset="0"/>
            </a:endParaRPr>
          </a:p>
          <a:p>
            <a:r>
              <a:rPr lang="en-CA" sz="3600" dirty="0">
                <a:latin typeface="Consolas" panose="020B0609020204030204" pitchFamily="49" charset="0"/>
              </a:rPr>
              <a:t>using namespace std;</a:t>
            </a:r>
          </a:p>
          <a:p>
            <a:endParaRPr lang="en-CA" sz="3600" dirty="0">
              <a:latin typeface="Consolas" panose="020B0609020204030204" pitchFamily="49" charset="0"/>
            </a:endParaRPr>
          </a:p>
          <a:p>
            <a:r>
              <a:rPr lang="en-CA" sz="3600" dirty="0">
                <a:latin typeface="Consolas" panose="020B0609020204030204" pitchFamily="49" charset="0"/>
              </a:rPr>
              <a:t>int main()</a:t>
            </a:r>
          </a:p>
          <a:p>
            <a:r>
              <a:rPr lang="en-CA" sz="3600" dirty="0">
                <a:latin typeface="Consolas" panose="020B0609020204030204" pitchFamily="49" charset="0"/>
              </a:rPr>
              <a:t>{</a:t>
            </a:r>
          </a:p>
          <a:p>
            <a:r>
              <a:rPr lang="en-CA" sz="3600" dirty="0">
                <a:latin typeface="Consolas" panose="020B0609020204030204" pitchFamily="49" charset="0"/>
              </a:rPr>
              <a:t>    </a:t>
            </a:r>
            <a:r>
              <a:rPr lang="en-CA" sz="3600" dirty="0" err="1">
                <a:latin typeface="Consolas" panose="020B0609020204030204" pitchFamily="49" charset="0"/>
              </a:rPr>
              <a:t>cout</a:t>
            </a:r>
            <a:r>
              <a:rPr lang="en-CA" sz="3600" dirty="0">
                <a:latin typeface="Consolas" panose="020B0609020204030204" pitchFamily="49" charset="0"/>
              </a:rPr>
              <a:t> &lt;&lt; "Hello World!\n";</a:t>
            </a:r>
          </a:p>
          <a:p>
            <a:r>
              <a:rPr lang="en-CA" sz="3600" dirty="0"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56F3015-72FB-5932-60FB-54EF339CA16D}"/>
                  </a:ext>
                </a:extLst>
              </p14:cNvPr>
              <p14:cNvContentPartPr/>
              <p14:nvPr/>
            </p14:nvContentPartPr>
            <p14:xfrm>
              <a:off x="592200" y="145080"/>
              <a:ext cx="6151680" cy="4418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56F3015-72FB-5932-60FB-54EF339CA1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2840" y="135720"/>
                <a:ext cx="6170400" cy="4437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C46BD3-8B13-6913-3716-A649D5242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6921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3508</Words>
  <Application>Microsoft Office PowerPoint</Application>
  <PresentationFormat>Widescreen</PresentationFormat>
  <Paragraphs>526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Consolas</vt:lpstr>
      <vt:lpstr>Office Theme</vt:lpstr>
      <vt:lpstr>CMPT 135</vt:lpstr>
      <vt:lpstr>Introduction</vt:lpstr>
      <vt:lpstr>Home Page</vt:lpstr>
      <vt:lpstr>Labs and Office Hours</vt:lpstr>
      <vt:lpstr>Quizzes, Assignments, and Exams</vt:lpstr>
      <vt:lpstr>Getting Started with C++</vt:lpstr>
      <vt:lpstr>C++ Version</vt:lpstr>
      <vt:lpstr>Review of C++</vt:lpstr>
      <vt:lpstr>PowerPoint Presentation</vt:lpstr>
      <vt:lpstr>int type (whole numbers)</vt:lpstr>
      <vt:lpstr>double type (decimal numbers)</vt:lpstr>
      <vt:lpstr>char type (single character)</vt:lpstr>
      <vt:lpstr>unsigned int type (non-negative ints)</vt:lpstr>
      <vt:lpstr>unsigned int type (non-negative ints)</vt:lpstr>
      <vt:lpstr>C++ string type (sequence of chars)</vt:lpstr>
      <vt:lpstr>if-statements</vt:lpstr>
      <vt:lpstr>while loop</vt:lpstr>
      <vt:lpstr>while loop</vt:lpstr>
      <vt:lpstr>while loop</vt:lpstr>
      <vt:lpstr>PowerPoint Presentation</vt:lpstr>
      <vt:lpstr>Pass-by-value</vt:lpstr>
      <vt:lpstr>Pass-by-value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Counting Long Lines</vt:lpstr>
      <vt:lpstr>Counting Words</vt:lpstr>
      <vt:lpstr>How function calls work</vt:lpstr>
      <vt:lpstr>How function calls work: Stacks</vt:lpstr>
      <vt:lpstr>How function calls work</vt:lpstr>
      <vt:lpstr>How function calls work</vt:lpstr>
      <vt:lpstr>How function calls work</vt:lpstr>
      <vt:lpstr>How function calls work</vt:lpstr>
      <vt:lpstr>How function calls work</vt:lpstr>
      <vt:lpstr>How function calls work</vt:lpstr>
      <vt:lpstr>How function calls work</vt:lpstr>
      <vt:lpstr>How function calls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135</dc:title>
  <dc:creator>Toby Donaldson</dc:creator>
  <cp:lastModifiedBy>Toby Donaldson</cp:lastModifiedBy>
  <cp:revision>1</cp:revision>
  <cp:lastPrinted>2024-01-10T18:48:42Z</cp:lastPrinted>
  <dcterms:created xsi:type="dcterms:W3CDTF">2024-01-07T06:08:43Z</dcterms:created>
  <dcterms:modified xsi:type="dcterms:W3CDTF">2024-01-12T04:00:15Z</dcterms:modified>
</cp:coreProperties>
</file>