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442" r:id="rId3"/>
    <p:sldId id="443" r:id="rId4"/>
    <p:sldId id="445" r:id="rId5"/>
    <p:sldId id="446" r:id="rId6"/>
    <p:sldId id="447" r:id="rId7"/>
    <p:sldId id="448" r:id="rId8"/>
    <p:sldId id="449" r:id="rId9"/>
    <p:sldId id="450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33" id="{80941037-17B4-4B9B-A365-1458655C7185}">
          <p14:sldIdLst>
            <p14:sldId id="442"/>
            <p14:sldId id="443"/>
            <p14:sldId id="445"/>
            <p14:sldId id="446"/>
            <p14:sldId id="447"/>
            <p14:sldId id="448"/>
            <p14:sldId id="449"/>
            <p14:sldId id="450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</p14:sldIdLst>
        </p14:section>
        <p14:section name="Lecture 32" id="{21628389-18DE-4414-9EE0-4602C403F90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B7034-09E9-4D67-B59B-FA818654AEE3}" v="33" dt="2024-04-08T16:43:32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  <pc:docChgLst>
    <pc:chgData name="Toby Donaldson" userId="2e6e5431-bb17-4c41-9985-d39c50d83c73" providerId="ADAL" clId="{79EEACF7-F4D4-4805-A1A0-5E3B9BECFB1D}"/>
    <pc:docChg chg="undo custSel addSld modSld modSection">
      <pc:chgData name="Toby Donaldson" userId="2e6e5431-bb17-4c41-9985-d39c50d83c73" providerId="ADAL" clId="{79EEACF7-F4D4-4805-A1A0-5E3B9BECFB1D}" dt="2024-03-04T21:19:29.661" v="1874"/>
      <pc:docMkLst>
        <pc:docMk/>
      </pc:docMkLst>
      <pc:sldChg chg="modSp mod">
        <pc:chgData name="Toby Donaldson" userId="2e6e5431-bb17-4c41-9985-d39c50d83c73" providerId="ADAL" clId="{79EEACF7-F4D4-4805-A1A0-5E3B9BECFB1D}" dt="2024-03-04T19:27:42.912" v="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79EEACF7-F4D4-4805-A1A0-5E3B9BECFB1D}" dt="2024-03-04T19:27:42.912" v="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3336367234" sldId="442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3336367234" sldId="442"/>
            <ac:inkMk id="3" creationId="{5BF1E5E2-B7AE-0050-D1E6-292AA4405931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406245392" sldId="444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406245392" sldId="444"/>
            <ac:inkMk id="5" creationId="{063D7A63-C44A-255A-5B81-7447DCAF699F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2686022845" sldId="447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2686022845" sldId="447"/>
            <ac:inkMk id="5" creationId="{DA7181CF-26B0-5676-252C-410E7BDB93F0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223506534" sldId="448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223506534" sldId="448"/>
            <ac:inkMk id="9" creationId="{193A8AEC-ABF7-801B-0215-574EF348F566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2216371282" sldId="453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2216371282" sldId="453"/>
            <ac:inkMk id="3" creationId="{B63E5B2A-5D48-A3E7-6765-9C695AE5A01F}"/>
          </ac:inkMkLst>
        </pc:inkChg>
      </pc:sldChg>
      <pc:sldChg chg="addSp modSp new mod">
        <pc:chgData name="Toby Donaldson" userId="2e6e5431-bb17-4c41-9985-d39c50d83c73" providerId="ADAL" clId="{79EEACF7-F4D4-4805-A1A0-5E3B9BECFB1D}" dt="2024-03-04T21:19:29.661" v="1874"/>
        <pc:sldMkLst>
          <pc:docMk/>
          <pc:sldMk cId="1346880709" sldId="458"/>
        </pc:sldMkLst>
        <pc:spChg chg="mod">
          <ac:chgData name="Toby Donaldson" userId="2e6e5431-bb17-4c41-9985-d39c50d83c73" providerId="ADAL" clId="{79EEACF7-F4D4-4805-A1A0-5E3B9BECFB1D}" dt="2024-03-04T19:56:43.623" v="36" actId="20577"/>
          <ac:spMkLst>
            <pc:docMk/>
            <pc:sldMk cId="1346880709" sldId="458"/>
            <ac:spMk id="2" creationId="{9EF18FA4-5828-44F5-6696-A6752437EDF8}"/>
          </ac:spMkLst>
        </pc:spChg>
        <pc:spChg chg="mod">
          <ac:chgData name="Toby Donaldson" userId="2e6e5431-bb17-4c41-9985-d39c50d83c73" providerId="ADAL" clId="{79EEACF7-F4D4-4805-A1A0-5E3B9BECFB1D}" dt="2024-03-04T20:08:31.517" v="1030" actId="113"/>
          <ac:spMkLst>
            <pc:docMk/>
            <pc:sldMk cId="1346880709" sldId="458"/>
            <ac:spMk id="3" creationId="{10C0139F-C16D-4D54-FEA3-46A96E998491}"/>
          </ac:spMkLst>
        </pc:spChg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1346880709" sldId="458"/>
            <ac:inkMk id="5" creationId="{4F0ACD6F-2073-F1AB-AE4F-2ABFD8A050D1}"/>
          </ac:inkMkLst>
        </pc:inkChg>
      </pc:sldChg>
      <pc:sldChg chg="addSp modSp new mod">
        <pc:chgData name="Toby Donaldson" userId="2e6e5431-bb17-4c41-9985-d39c50d83c73" providerId="ADAL" clId="{79EEACF7-F4D4-4805-A1A0-5E3B9BECFB1D}" dt="2024-03-04T21:19:29.661" v="1874"/>
        <pc:sldMkLst>
          <pc:docMk/>
          <pc:sldMk cId="3239798369" sldId="459"/>
        </pc:sldMkLst>
        <pc:spChg chg="mod">
          <ac:chgData name="Toby Donaldson" userId="2e6e5431-bb17-4c41-9985-d39c50d83c73" providerId="ADAL" clId="{79EEACF7-F4D4-4805-A1A0-5E3B9BECFB1D}" dt="2024-03-04T20:09:14.006" v="1060" actId="20577"/>
          <ac:spMkLst>
            <pc:docMk/>
            <pc:sldMk cId="3239798369" sldId="459"/>
            <ac:spMk id="2" creationId="{318AFD74-8BC4-A689-B9B8-0766ACE737C8}"/>
          </ac:spMkLst>
        </pc:spChg>
        <pc:spChg chg="mod">
          <ac:chgData name="Toby Donaldson" userId="2e6e5431-bb17-4c41-9985-d39c50d83c73" providerId="ADAL" clId="{79EEACF7-F4D4-4805-A1A0-5E3B9BECFB1D}" dt="2024-03-04T20:14:01.099" v="1873" actId="20577"/>
          <ac:spMkLst>
            <pc:docMk/>
            <pc:sldMk cId="3239798369" sldId="459"/>
            <ac:spMk id="3" creationId="{5BC2CEF1-A688-5092-C330-B75509377986}"/>
          </ac:spMkLst>
        </pc:spChg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3239798369" sldId="459"/>
            <ac:inkMk id="5" creationId="{70C83948-0A7C-D2F3-F751-745D08EA0A82}"/>
          </ac:inkMkLst>
        </pc:ink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6CB1A789-59F9-40C0-A453-3A8C7A713E6E}"/>
    <pc:docChg chg="undo redo custSel addSld delSld modSld sldOrd delSection modSection">
      <pc:chgData name="Toby Donaldson" userId="2e6e5431-bb17-4c41-9985-d39c50d83c73" providerId="ADAL" clId="{6CB1A789-59F9-40C0-A453-3A8C7A713E6E}" dt="2024-03-01T05:22:25.603" v="13283" actId="20577"/>
      <pc:docMkLst>
        <pc:docMk/>
      </pc:docMkLst>
      <pc:sldChg chg="modSp mod">
        <pc:chgData name="Toby Donaldson" userId="2e6e5431-bb17-4c41-9985-d39c50d83c73" providerId="ADAL" clId="{6CB1A789-59F9-40C0-A453-3A8C7A713E6E}" dt="2024-02-28T00:26:09.487" v="132" actId="122"/>
        <pc:sldMkLst>
          <pc:docMk/>
          <pc:sldMk cId="3551341988" sldId="398"/>
        </pc:sldMkLst>
        <pc:spChg chg="mod">
          <ac:chgData name="Toby Donaldson" userId="2e6e5431-bb17-4c41-9985-d39c50d83c73" providerId="ADAL" clId="{6CB1A789-59F9-40C0-A453-3A8C7A713E6E}" dt="2024-02-28T00:26:09.487" v="132" actId="122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33022771" sldId="39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51953371" sldId="40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242729915" sldId="40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615545161" sldId="40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368921141" sldId="404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64439734" sldId="405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44352771" sldId="40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220147957" sldId="40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5385756" sldId="40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780252740" sldId="40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48837035" sldId="410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3264813" sldId="41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999689757" sldId="41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119020256" sldId="41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023704484" sldId="43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291526800" sldId="43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562406856" sldId="43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75070922" sldId="43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40961914" sldId="440"/>
        </pc:sldMkLst>
      </pc:sldChg>
      <pc:sldChg chg="addSp delSp modSp mod">
        <pc:chgData name="Toby Donaldson" userId="2e6e5431-bb17-4c41-9985-d39c50d83c73" providerId="ADAL" clId="{6CB1A789-59F9-40C0-A453-3A8C7A713E6E}" dt="2024-02-28T00:44:44.931" v="1390" actId="5793"/>
        <pc:sldMkLst>
          <pc:docMk/>
          <pc:sldMk cId="1258165958" sldId="441"/>
        </pc:sldMkLst>
        <pc:spChg chg="mod">
          <ac:chgData name="Toby Donaldson" userId="2e6e5431-bb17-4c41-9985-d39c50d83c73" providerId="ADAL" clId="{6CB1A789-59F9-40C0-A453-3A8C7A713E6E}" dt="2024-02-28T00:25:34.483" v="126" actId="20577"/>
          <ac:spMkLst>
            <pc:docMk/>
            <pc:sldMk cId="1258165958" sldId="441"/>
            <ac:spMk id="2" creationId="{F8FBD1DA-401A-A0D9-66BF-EAED5E4D9437}"/>
          </ac:spMkLst>
        </pc:spChg>
        <pc:spChg chg="del mod">
          <ac:chgData name="Toby Donaldson" userId="2e6e5431-bb17-4c41-9985-d39c50d83c73" providerId="ADAL" clId="{6CB1A789-59F9-40C0-A453-3A8C7A713E6E}" dt="2024-02-28T00:25:47.568" v="127" actId="21"/>
          <ac:spMkLst>
            <pc:docMk/>
            <pc:sldMk cId="1258165958" sldId="441"/>
            <ac:spMk id="3" creationId="{9DEA25C5-F864-0AEA-EBEA-2C0BA8E050E3}"/>
          </ac:spMkLst>
        </pc:spChg>
        <pc:spChg chg="add mod">
          <ac:chgData name="Toby Donaldson" userId="2e6e5431-bb17-4c41-9985-d39c50d83c73" providerId="ADAL" clId="{6CB1A789-59F9-40C0-A453-3A8C7A713E6E}" dt="2024-02-28T00:26:27.895" v="135" actId="20577"/>
          <ac:spMkLst>
            <pc:docMk/>
            <pc:sldMk cId="1258165958" sldId="441"/>
            <ac:spMk id="5" creationId="{E6F24D3A-2DA1-0D66-F298-9594A2E9197A}"/>
          </ac:spMkLst>
        </pc:spChg>
        <pc:spChg chg="del">
          <ac:chgData name="Toby Donaldson" userId="2e6e5431-bb17-4c41-9985-d39c50d83c73" providerId="ADAL" clId="{6CB1A789-59F9-40C0-A453-3A8C7A713E6E}" dt="2024-02-28T00:25:51.331" v="129" actId="21"/>
          <ac:spMkLst>
            <pc:docMk/>
            <pc:sldMk cId="1258165958" sldId="441"/>
            <ac:spMk id="6" creationId="{BBFAE620-D805-0689-8E93-D324BC620652}"/>
          </ac:spMkLst>
        </pc:spChg>
        <pc:spChg chg="mod">
          <ac:chgData name="Toby Donaldson" userId="2e6e5431-bb17-4c41-9985-d39c50d83c73" providerId="ADAL" clId="{6CB1A789-59F9-40C0-A453-3A8C7A713E6E}" dt="2024-02-28T00:23:54.654" v="14" actId="5793"/>
          <ac:spMkLst>
            <pc:docMk/>
            <pc:sldMk cId="1258165958" sldId="441"/>
            <ac:spMk id="7" creationId="{4D4CE0B5-3529-80CA-17D7-EF48634A00DB}"/>
          </ac:spMkLst>
        </pc:spChg>
        <pc:spChg chg="add mod">
          <ac:chgData name="Toby Donaldson" userId="2e6e5431-bb17-4c41-9985-d39c50d83c73" providerId="ADAL" clId="{6CB1A789-59F9-40C0-A453-3A8C7A713E6E}" dt="2024-02-28T00:24:46.175" v="94" actId="20577"/>
          <ac:spMkLst>
            <pc:docMk/>
            <pc:sldMk cId="1258165958" sldId="441"/>
            <ac:spMk id="8" creationId="{FC17F588-43BC-F9A6-B24F-44DB4F984050}"/>
          </ac:spMkLst>
        </pc:spChg>
        <pc:spChg chg="add mod">
          <ac:chgData name="Toby Donaldson" userId="2e6e5431-bb17-4c41-9985-d39c50d83c73" providerId="ADAL" clId="{6CB1A789-59F9-40C0-A453-3A8C7A713E6E}" dt="2024-02-28T00:44:44.931" v="1390" actId="5793"/>
          <ac:spMkLst>
            <pc:docMk/>
            <pc:sldMk cId="1258165958" sldId="441"/>
            <ac:spMk id="11" creationId="{952EF3A3-C5C8-8F24-91B1-448FE16BB5C8}"/>
          </ac:spMkLst>
        </pc:spChg>
        <pc:spChg chg="add del mod">
          <ac:chgData name="Toby Donaldson" userId="2e6e5431-bb17-4c41-9985-d39c50d83c73" providerId="ADAL" clId="{6CB1A789-59F9-40C0-A453-3A8C7A713E6E}" dt="2024-02-28T00:25:50.037" v="128" actId="21"/>
          <ac:spMkLst>
            <pc:docMk/>
            <pc:sldMk cId="1258165958" sldId="441"/>
            <ac:spMk id="13" creationId="{E10D1EA5-E8C6-7D34-D3A6-62D9DBCCE8B2}"/>
          </ac:spMkLst>
        </pc:spChg>
        <pc:spChg chg="add del mod">
          <ac:chgData name="Toby Donaldson" userId="2e6e5431-bb17-4c41-9985-d39c50d83c73" providerId="ADAL" clId="{6CB1A789-59F9-40C0-A453-3A8C7A713E6E}" dt="2024-02-28T00:35:22.123" v="817" actId="21"/>
          <ac:spMkLst>
            <pc:docMk/>
            <pc:sldMk cId="1258165958" sldId="441"/>
            <ac:spMk id="14" creationId="{3CC2408F-3303-2A55-3F5D-38B2437D7E0C}"/>
          </ac:spMkLst>
        </pc:spChg>
        <pc:spChg chg="add del mod">
          <ac:chgData name="Toby Donaldson" userId="2e6e5431-bb17-4c41-9985-d39c50d83c73" providerId="ADAL" clId="{6CB1A789-59F9-40C0-A453-3A8C7A713E6E}" dt="2024-02-28T00:33:06.155" v="767" actId="21"/>
          <ac:spMkLst>
            <pc:docMk/>
            <pc:sldMk cId="1258165958" sldId="441"/>
            <ac:spMk id="15" creationId="{89FFAA9F-B035-DD75-C1B4-C78D84B08182}"/>
          </ac:spMkLst>
        </pc:spChg>
        <pc:spChg chg="add del">
          <ac:chgData name="Toby Donaldson" userId="2e6e5431-bb17-4c41-9985-d39c50d83c73" providerId="ADAL" clId="{6CB1A789-59F9-40C0-A453-3A8C7A713E6E}" dt="2024-02-28T00:27:18.079" v="237" actId="11529"/>
          <ac:spMkLst>
            <pc:docMk/>
            <pc:sldMk cId="1258165958" sldId="441"/>
            <ac:spMk id="16" creationId="{210EF1BF-01B4-6157-8E25-E79E9DEB9DE8}"/>
          </ac:spMkLst>
        </pc:spChg>
        <pc:spChg chg="add mod">
          <ac:chgData name="Toby Donaldson" userId="2e6e5431-bb17-4c41-9985-d39c50d83c73" providerId="ADAL" clId="{6CB1A789-59F9-40C0-A453-3A8C7A713E6E}" dt="2024-02-28T00:34:02.901" v="791" actId="14100"/>
          <ac:spMkLst>
            <pc:docMk/>
            <pc:sldMk cId="1258165958" sldId="441"/>
            <ac:spMk id="24" creationId="{152B125B-BF4B-360C-6897-131838317A50}"/>
          </ac:spMkLst>
        </pc:spChg>
        <pc:spChg chg="add mod">
          <ac:chgData name="Toby Donaldson" userId="2e6e5431-bb17-4c41-9985-d39c50d83c73" providerId="ADAL" clId="{6CB1A789-59F9-40C0-A453-3A8C7A713E6E}" dt="2024-02-28T00:30:54.198" v="632" actId="14100"/>
          <ac:spMkLst>
            <pc:docMk/>
            <pc:sldMk cId="1258165958" sldId="441"/>
            <ac:spMk id="28" creationId="{6C05AFF2-0419-C9B3-BBF5-479F8D7984A1}"/>
          </ac:spMkLst>
        </pc:spChg>
        <pc:spChg chg="add del mod">
          <ac:chgData name="Toby Donaldson" userId="2e6e5431-bb17-4c41-9985-d39c50d83c73" providerId="ADAL" clId="{6CB1A789-59F9-40C0-A453-3A8C7A713E6E}" dt="2024-02-28T00:35:24.729" v="818" actId="21"/>
          <ac:spMkLst>
            <pc:docMk/>
            <pc:sldMk cId="1258165958" sldId="441"/>
            <ac:spMk id="32" creationId="{A0824FC8-9231-A68A-EB41-6AE41E286008}"/>
          </ac:spMkLst>
        </pc:spChg>
        <pc:cxnChg chg="add">
          <ac:chgData name="Toby Donaldson" userId="2e6e5431-bb17-4c41-9985-d39c50d83c73" providerId="ADAL" clId="{6CB1A789-59F9-40C0-A453-3A8C7A713E6E}" dt="2024-02-28T00:24:27.400" v="18" actId="11529"/>
          <ac:cxnSpMkLst>
            <pc:docMk/>
            <pc:sldMk cId="1258165958" sldId="441"/>
            <ac:cxnSpMk id="10" creationId="{EDA8EB2C-228C-9184-B0AB-B1D69F312050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18" creationId="{B69AC8FB-D1F5-0411-6495-634D8CD58159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20" creationId="{581E73E5-FF0F-2FE4-47C9-410F6AF2DC49}"/>
          </ac:cxnSpMkLst>
        </pc:cxnChg>
        <pc:cxnChg chg="add mod">
          <ac:chgData name="Toby Donaldson" userId="2e6e5431-bb17-4c41-9985-d39c50d83c73" providerId="ADAL" clId="{6CB1A789-59F9-40C0-A453-3A8C7A713E6E}" dt="2024-02-28T00:29:31.861" v="438" actId="14100"/>
          <ac:cxnSpMkLst>
            <pc:docMk/>
            <pc:sldMk cId="1258165958" sldId="441"/>
            <ac:cxnSpMk id="26" creationId="{BC23F787-2ADE-C35E-063A-1A74BC9A2F13}"/>
          </ac:cxnSpMkLst>
        </pc:cxnChg>
        <pc:cxnChg chg="add mod">
          <ac:chgData name="Toby Donaldson" userId="2e6e5431-bb17-4c41-9985-d39c50d83c73" providerId="ADAL" clId="{6CB1A789-59F9-40C0-A453-3A8C7A713E6E}" dt="2024-02-28T00:30:57.892" v="633" actId="14100"/>
          <ac:cxnSpMkLst>
            <pc:docMk/>
            <pc:sldMk cId="1258165958" sldId="441"/>
            <ac:cxnSpMk id="29" creationId="{D82691D4-FC57-9E65-67F8-3279BB0DCD6D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21:02.086" v="1998" actId="465"/>
        <pc:sldMkLst>
          <pc:docMk/>
          <pc:sldMk cId="3336367234" sldId="442"/>
        </pc:sldMkLst>
        <pc:spChg chg="add del mod">
          <ac:chgData name="Toby Donaldson" userId="2e6e5431-bb17-4c41-9985-d39c50d83c73" providerId="ADAL" clId="{6CB1A789-59F9-40C0-A453-3A8C7A713E6E}" dt="2024-02-28T00:32:38.639" v="765" actId="207"/>
          <ac:spMkLst>
            <pc:docMk/>
            <pc:sldMk cId="3336367234" sldId="442"/>
            <ac:spMk id="5" creationId="{488C937C-77F9-B93C-D6BE-FBB4727B371C}"/>
          </ac:spMkLst>
        </pc:spChg>
        <pc:spChg chg="del">
          <ac:chgData name="Toby Donaldson" userId="2e6e5431-bb17-4c41-9985-d39c50d83c73" providerId="ADAL" clId="{6CB1A789-59F9-40C0-A453-3A8C7A713E6E}" dt="2024-02-28T00:40:07.678" v="969" actId="21"/>
          <ac:spMkLst>
            <pc:docMk/>
            <pc:sldMk cId="3336367234" sldId="442"/>
            <ac:spMk id="7" creationId="{EC41A648-7B58-9A3B-9882-D6A956F07B4D}"/>
          </ac:spMkLst>
        </pc:spChg>
        <pc:spChg chg="mod">
          <ac:chgData name="Toby Donaldson" userId="2e6e5431-bb17-4c41-9985-d39c50d83c73" providerId="ADAL" clId="{6CB1A789-59F9-40C0-A453-3A8C7A713E6E}" dt="2024-02-28T00:58:22.187" v="1882" actId="20577"/>
          <ac:spMkLst>
            <pc:docMk/>
            <pc:sldMk cId="3336367234" sldId="442"/>
            <ac:spMk id="8" creationId="{CC401080-72DD-75A3-C1B1-906993D3FBB9}"/>
          </ac:spMkLst>
        </pc:spChg>
        <pc:spChg chg="mod">
          <ac:chgData name="Toby Donaldson" userId="2e6e5431-bb17-4c41-9985-d39c50d83c73" providerId="ADAL" clId="{6CB1A789-59F9-40C0-A453-3A8C7A713E6E}" dt="2024-02-28T00:45:00.858" v="1394" actId="20577"/>
          <ac:spMkLst>
            <pc:docMk/>
            <pc:sldMk cId="3336367234" sldId="442"/>
            <ac:spMk id="11" creationId="{22171B87-378F-45F3-1C38-779718AF2C0F}"/>
          </ac:spMkLst>
        </pc:spChg>
        <pc:spChg chg="add del mod">
          <ac:chgData name="Toby Donaldson" userId="2e6e5431-bb17-4c41-9985-d39c50d83c73" providerId="ADAL" clId="{6CB1A789-59F9-40C0-A453-3A8C7A713E6E}" dt="2024-02-28T00:35:36.554" v="822" actId="21"/>
          <ac:spMkLst>
            <pc:docMk/>
            <pc:sldMk cId="3336367234" sldId="442"/>
            <ac:spMk id="12" creationId="{80441923-BECA-74C0-9AB7-7347EFCB9139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6CB1A789-59F9-40C0-A453-3A8C7A713E6E}" dt="2024-02-28T00:35:34.529" v="821" actId="21"/>
          <ac:spMkLst>
            <pc:docMk/>
            <pc:sldMk cId="3336367234" sldId="442"/>
            <ac:spMk id="14" creationId="{80297064-EEAF-EF5B-4282-4E783EA797C4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15" creationId="{2767F73E-B58B-FFAF-C3A6-442C62C1B97F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19" creationId="{83A7095D-FBC9-A0C9-BCD7-BDCF8A14260E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4" creationId="{B3BAEA7F-9D20-2222-D501-4E1A1E4865E6}"/>
          </ac:spMkLst>
        </pc:spChg>
        <pc:spChg chg="add mod">
          <ac:chgData name="Toby Donaldson" userId="2e6e5431-bb17-4c41-9985-d39c50d83c73" providerId="ADAL" clId="{6CB1A789-59F9-40C0-A453-3A8C7A713E6E}" dt="2024-02-28T06:20:00.310" v="1913" actId="14100"/>
          <ac:spMkLst>
            <pc:docMk/>
            <pc:sldMk cId="3336367234" sldId="442"/>
            <ac:spMk id="25" creationId="{0FB298C7-6C70-56FA-4C45-E36992FA5BBC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27" creationId="{C5D1C66D-9142-92D0-7733-1A0850FF41B2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8" creationId="{A76C601C-6E78-BEA7-0884-BE0DF9D22D0F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30" creationId="{A192CA76-6E9E-B2CB-2951-05CBC8401419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31" creationId="{75EAF27D-C745-8533-830B-839F7AFFF3A8}"/>
          </ac:spMkLst>
        </pc:spChg>
        <pc:cxnChg chg="mod">
          <ac:chgData name="Toby Donaldson" userId="2e6e5431-bb17-4c41-9985-d39c50d83c73" providerId="ADAL" clId="{6CB1A789-59F9-40C0-A453-3A8C7A713E6E}" dt="2024-02-28T00:41:21.380" v="1065" actId="14100"/>
          <ac:cxnSpMkLst>
            <pc:docMk/>
            <pc:sldMk cId="3336367234" sldId="442"/>
            <ac:cxnSpMk id="10" creationId="{025709B8-852D-ADD9-B06D-D429D222CB89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18" creationId="{50F40E27-03A4-F23B-B242-3965174E2AC3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0" creationId="{F78ED6F9-D5C9-C473-E12A-8260C7C34FE0}"/>
          </ac:cxnSpMkLst>
        </pc:cxnChg>
        <pc:cxnChg chg="add mod">
          <ac:chgData name="Toby Donaldson" userId="2e6e5431-bb17-4c41-9985-d39c50d83c73" providerId="ADAL" clId="{6CB1A789-59F9-40C0-A453-3A8C7A713E6E}" dt="2024-02-28T00:43:05.350" v="1253" actId="14100"/>
          <ac:cxnSpMkLst>
            <pc:docMk/>
            <pc:sldMk cId="3336367234" sldId="442"/>
            <ac:cxnSpMk id="21" creationId="{E62424B4-B8C1-4FB2-C8C3-61C615FA9B1F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6" creationId="{3F2510D2-D3F1-D8F2-3BE4-0EBA380D37E8}"/>
          </ac:cxnSpMkLst>
        </pc:cxnChg>
        <pc:cxnChg chg="del">
          <ac:chgData name="Toby Donaldson" userId="2e6e5431-bb17-4c41-9985-d39c50d83c73" providerId="ADAL" clId="{6CB1A789-59F9-40C0-A453-3A8C7A713E6E}" dt="2024-02-28T00:32:26.150" v="761" actId="21"/>
          <ac:cxnSpMkLst>
            <pc:docMk/>
            <pc:sldMk cId="3336367234" sldId="442"/>
            <ac:cxnSpMk id="29" creationId="{CDCC0843-6EFB-CF58-9F8A-768A7A30DD7B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44:53.127" v="1392" actId="20577"/>
        <pc:sldMkLst>
          <pc:docMk/>
          <pc:sldMk cId="984424578" sldId="443"/>
        </pc:sldMkLst>
        <pc:spChg chg="add mod">
          <ac:chgData name="Toby Donaldson" userId="2e6e5431-bb17-4c41-9985-d39c50d83c73" providerId="ADAL" clId="{6CB1A789-59F9-40C0-A453-3A8C7A713E6E}" dt="2024-02-28T00:34:38.591" v="798" actId="208"/>
          <ac:spMkLst>
            <pc:docMk/>
            <pc:sldMk cId="984424578" sldId="443"/>
            <ac:spMk id="3" creationId="{C8EF5962-7C97-B24D-7755-BA8D0DEC9800}"/>
          </ac:spMkLst>
        </pc:spChg>
        <pc:spChg chg="add mod">
          <ac:chgData name="Toby Donaldson" userId="2e6e5431-bb17-4c41-9985-d39c50d83c73" providerId="ADAL" clId="{6CB1A789-59F9-40C0-A453-3A8C7A713E6E}" dt="2024-02-28T00:34:46.391" v="800" actId="1076"/>
          <ac:spMkLst>
            <pc:docMk/>
            <pc:sldMk cId="984424578" sldId="443"/>
            <ac:spMk id="6" creationId="{389029C1-A84D-32CD-A601-DC4D7362432F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8" creationId="{A467D933-47FB-AB8B-9854-1080D4AD613F}"/>
          </ac:spMkLst>
        </pc:spChg>
        <pc:spChg chg="mod">
          <ac:chgData name="Toby Donaldson" userId="2e6e5431-bb17-4c41-9985-d39c50d83c73" providerId="ADAL" clId="{6CB1A789-59F9-40C0-A453-3A8C7A713E6E}" dt="2024-02-28T00:44:53.127" v="1392" actId="20577"/>
          <ac:spMkLst>
            <pc:docMk/>
            <pc:sldMk cId="984424578" sldId="443"/>
            <ac:spMk id="11" creationId="{D46EB8EC-F675-2679-4E63-64CCBFD57AC0}"/>
          </ac:spMkLst>
        </pc:spChg>
        <pc:spChg chg="del">
          <ac:chgData name="Toby Donaldson" userId="2e6e5431-bb17-4c41-9985-d39c50d83c73" providerId="ADAL" clId="{6CB1A789-59F9-40C0-A453-3A8C7A713E6E}" dt="2024-02-28T00:35:28.309" v="819" actId="21"/>
          <ac:spMkLst>
            <pc:docMk/>
            <pc:sldMk cId="984424578" sldId="443"/>
            <ac:spMk id="14" creationId="{70B6B272-84B0-7EE5-D5F2-47B95ECA64F4}"/>
          </ac:spMkLst>
        </pc:spChg>
        <pc:spChg chg="mod">
          <ac:chgData name="Toby Donaldson" userId="2e6e5431-bb17-4c41-9985-d39c50d83c73" providerId="ADAL" clId="{6CB1A789-59F9-40C0-A453-3A8C7A713E6E}" dt="2024-02-28T00:34:55.286" v="814" actId="20577"/>
          <ac:spMkLst>
            <pc:docMk/>
            <pc:sldMk cId="984424578" sldId="443"/>
            <ac:spMk id="15" creationId="{A50F561E-A2E1-9907-7DD1-D56F8EA8EA7C}"/>
          </ac:spMkLst>
        </pc:spChg>
        <pc:spChg chg="add del mod">
          <ac:chgData name="Toby Donaldson" userId="2e6e5431-bb17-4c41-9985-d39c50d83c73" providerId="ADAL" clId="{6CB1A789-59F9-40C0-A453-3A8C7A713E6E}" dt="2024-02-28T00:35:29.932" v="820" actId="21"/>
          <ac:spMkLst>
            <pc:docMk/>
            <pc:sldMk cId="984424578" sldId="443"/>
            <ac:spMk id="19" creationId="{39830A06-66EB-EFDF-0452-19B54B300F3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4" creationId="{DC43040B-759B-1427-D88F-E2C7F2B36BB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8" creationId="{51D59AB9-6F2B-5BD7-DA86-9298F38BB4EB}"/>
          </ac:spMkLst>
        </pc:sp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10" creationId="{CA358A62-0A8A-6EBB-2644-995641DD3E5C}"/>
          </ac:cxnSpMkLst>
        </pc:cxnChg>
        <pc:cxnChg chg="add">
          <ac:chgData name="Toby Donaldson" userId="2e6e5431-bb17-4c41-9985-d39c50d83c73" providerId="ADAL" clId="{6CB1A789-59F9-40C0-A453-3A8C7A713E6E}" dt="2024-02-28T00:35:05.613" v="815" actId="11529"/>
          <ac:cxnSpMkLst>
            <pc:docMk/>
            <pc:sldMk cId="984424578" sldId="443"/>
            <ac:cxnSpMk id="12" creationId="{FD0224B6-091B-230A-CD0C-7CE5A823991E}"/>
          </ac:cxnSpMkLst>
        </pc:cxnChg>
        <pc:cxnChg chg="add">
          <ac:chgData name="Toby Donaldson" userId="2e6e5431-bb17-4c41-9985-d39c50d83c73" providerId="ADAL" clId="{6CB1A789-59F9-40C0-A453-3A8C7A713E6E}" dt="2024-02-28T00:35:13.728" v="816" actId="11529"/>
          <ac:cxnSpMkLst>
            <pc:docMk/>
            <pc:sldMk cId="984424578" sldId="443"/>
            <ac:cxnSpMk id="16" creationId="{FAA15C1C-7532-4EBB-2ED5-016B107BA5E8}"/>
          </ac:cxnSpMkLst>
        </pc:cxnChg>
        <pc:cxnChg chg="del">
          <ac:chgData name="Toby Donaldson" userId="2e6e5431-bb17-4c41-9985-d39c50d83c73" providerId="ADAL" clId="{6CB1A789-59F9-40C0-A453-3A8C7A713E6E}" dt="2024-02-28T00:34:23.331" v="794" actId="21"/>
          <ac:cxnSpMkLst>
            <pc:docMk/>
            <pc:sldMk cId="984424578" sldId="443"/>
            <ac:cxnSpMk id="18" creationId="{DE60AF22-A8B4-472E-169C-93F22498E8DE}"/>
          </ac:cxnSpMkLst>
        </pc:cxnChg>
        <pc:cxnChg chg="del">
          <ac:chgData name="Toby Donaldson" userId="2e6e5431-bb17-4c41-9985-d39c50d83c73" providerId="ADAL" clId="{6CB1A789-59F9-40C0-A453-3A8C7A713E6E}" dt="2024-02-28T00:34:26.415" v="795" actId="21"/>
          <ac:cxnSpMkLst>
            <pc:docMk/>
            <pc:sldMk cId="984424578" sldId="443"/>
            <ac:cxnSpMk id="20" creationId="{17164C43-1667-1235-39F3-99DF1089D539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6" creationId="{2B82F115-ACD1-CEC0-046E-4576A6E1B7E0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9" creationId="{38218CC0-86E7-E334-CBA4-50E294780285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39:42.052" v="968" actId="554"/>
        <pc:sldMkLst>
          <pc:docMk/>
          <pc:sldMk cId="2840815400" sldId="444"/>
        </pc:sldMkLst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3" creationId="{0DFD4D5E-B28A-B6AA-41F6-9DD78BF1834E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5" creationId="{88B503F4-615D-4F43-AFA0-76848A80BB2C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6" creationId="{10FEC442-FB5A-D783-16FC-1FC37EA0B3FE}"/>
          </ac:spMkLst>
        </pc:spChg>
        <pc:spChg chg="del">
          <ac:chgData name="Toby Donaldson" userId="2e6e5431-bb17-4c41-9985-d39c50d83c73" providerId="ADAL" clId="{6CB1A789-59F9-40C0-A453-3A8C7A713E6E}" dt="2024-02-28T00:35:50.038" v="824" actId="21"/>
          <ac:spMkLst>
            <pc:docMk/>
            <pc:sldMk cId="2840815400" sldId="444"/>
            <ac:spMk id="7" creationId="{439EF0FA-6010-06DB-9718-5DF81074638F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8" creationId="{72770313-D3AA-92A2-6A04-240914BEB05E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9" creationId="{A4CFC4A2-0D87-C578-AF57-9A6B62D5F966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0" creationId="{344D588A-092A-D26B-8763-DE73EDBBE573}"/>
          </ac:spMkLst>
        </pc:spChg>
        <pc:spChg chg="del mod">
          <ac:chgData name="Toby Donaldson" userId="2e6e5431-bb17-4c41-9985-d39c50d83c73" providerId="ADAL" clId="{6CB1A789-59F9-40C0-A453-3A8C7A713E6E}" dt="2024-02-28T00:36:44.864" v="884" actId="21"/>
          <ac:spMkLst>
            <pc:docMk/>
            <pc:sldMk cId="2840815400" sldId="444"/>
            <ac:spMk id="11" creationId="{03438A25-A06C-C7D0-30AF-CA753ADD151A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3" creationId="{89A5A20B-FD56-0EFE-DE14-9193491D4D2F}"/>
          </ac:spMkLst>
        </pc:spChg>
        <pc:spChg chg="mod">
          <ac:chgData name="Toby Donaldson" userId="2e6e5431-bb17-4c41-9985-d39c50d83c73" providerId="ADAL" clId="{6CB1A789-59F9-40C0-A453-3A8C7A713E6E}" dt="2024-02-28T00:37:52.341" v="942" actId="1076"/>
          <ac:spMkLst>
            <pc:docMk/>
            <pc:sldMk cId="2840815400" sldId="444"/>
            <ac:spMk id="15" creationId="{03BF5791-35AD-81E7-9C1E-B99B73FEAA9F}"/>
          </ac:spMkLst>
        </pc:s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4" creationId="{4488EF82-E516-279E-5E2E-5B10627AE6F2}"/>
          </ac:grpSpMkLst>
        </pc:gr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7" creationId="{4C5CC198-C1DB-B812-C0BD-FC1DB76AE931}"/>
          </ac:grpSpMkLst>
        </pc:grp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2" creationId="{03612394-4EBB-B19C-5BCB-928B1A00D3E9}"/>
          </ac:cxnSpMkLst>
        </pc:cxn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6" creationId="{C83AE741-B9AC-C618-038D-731295569DF3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2-28T06:21:48.941" v="2037" actId="113"/>
        <pc:sldMkLst>
          <pc:docMk/>
          <pc:sldMk cId="2801945456" sldId="445"/>
        </pc:sldMkLst>
        <pc:spChg chg="del">
          <ac:chgData name="Toby Donaldson" userId="2e6e5431-bb17-4c41-9985-d39c50d83c73" providerId="ADAL" clId="{6CB1A789-59F9-40C0-A453-3A8C7A713E6E}" dt="2024-02-28T00:45:44.633" v="1398" actId="21"/>
          <ac:spMkLst>
            <pc:docMk/>
            <pc:sldMk cId="2801945456" sldId="445"/>
            <ac:spMk id="3" creationId="{CBFD3FA6-BF8F-6A13-CA59-CF607E8AE0E3}"/>
          </ac:spMkLst>
        </pc:spChg>
        <pc:spChg chg="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5" creationId="{439F444A-9168-C8B5-8449-5240AF1317CF}"/>
          </ac:spMkLst>
        </pc:spChg>
        <pc:spChg chg="del 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6" creationId="{AEAC877F-E8A7-FCF4-DE28-31304671E36E}"/>
          </ac:spMkLst>
        </pc:spChg>
        <pc:spChg chg="add mod">
          <ac:chgData name="Toby Donaldson" userId="2e6e5431-bb17-4c41-9985-d39c50d83c73" providerId="ADAL" clId="{6CB1A789-59F9-40C0-A453-3A8C7A713E6E}" dt="2024-02-28T00:47:05.958" v="1412" actId="14100"/>
          <ac:spMkLst>
            <pc:docMk/>
            <pc:sldMk cId="2801945456" sldId="445"/>
            <ac:spMk id="7" creationId="{16454E4F-23F6-0C38-1D65-67063694EA36}"/>
          </ac:spMkLst>
        </pc:spChg>
        <pc:spChg chg="mo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8" creationId="{4F474739-AF7A-BAC8-14B7-5481BBAA1F76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9" creationId="{6B2B18FC-E248-CB88-1CED-5255DFF7E163}"/>
          </ac:spMkLst>
        </pc:spChg>
        <pc:spChg chg="del mod or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10" creationId="{66AED73D-72EF-7DB2-3E17-D8648B46F36E}"/>
          </ac:spMkLst>
        </pc:spChg>
        <pc:spChg chg="add mod">
          <ac:chgData name="Toby Donaldson" userId="2e6e5431-bb17-4c41-9985-d39c50d83c73" providerId="ADAL" clId="{6CB1A789-59F9-40C0-A453-3A8C7A713E6E}" dt="2024-02-28T00:47:33.010" v="1430" actId="20577"/>
          <ac:spMkLst>
            <pc:docMk/>
            <pc:sldMk cId="2801945456" sldId="445"/>
            <ac:spMk id="11" creationId="{F1922D7E-8DBB-F666-B439-F81FB1A3A5A8}"/>
          </ac:spMkLst>
        </pc:spChg>
        <pc:spChg chg="add mod">
          <ac:chgData name="Toby Donaldson" userId="2e6e5431-bb17-4c41-9985-d39c50d83c73" providerId="ADAL" clId="{6CB1A789-59F9-40C0-A453-3A8C7A713E6E}" dt="2024-02-28T00:48:35.702" v="1439" actId="1076"/>
          <ac:spMkLst>
            <pc:docMk/>
            <pc:sldMk cId="2801945456" sldId="445"/>
            <ac:spMk id="12" creationId="{26773AA4-5A78-23A5-8A14-3E5B96A3DFB0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13" creationId="{66B7CAB9-4E43-C301-925F-ED1A74D26273}"/>
          </ac:spMkLst>
        </pc:spChg>
        <pc:spChg chg="del">
          <ac:chgData name="Toby Donaldson" userId="2e6e5431-bb17-4c41-9985-d39c50d83c73" providerId="ADAL" clId="{6CB1A789-59F9-40C0-A453-3A8C7A713E6E}" dt="2024-02-28T00:45:52.046" v="1400" actId="21"/>
          <ac:spMkLst>
            <pc:docMk/>
            <pc:sldMk cId="2801945456" sldId="445"/>
            <ac:spMk id="15" creationId="{27350675-B994-2248-3341-662EE8975C1F}"/>
          </ac:spMkLst>
        </pc:spChg>
        <pc:spChg chg="add mod">
          <ac:chgData name="Toby Donaldson" userId="2e6e5431-bb17-4c41-9985-d39c50d83c73" providerId="ADAL" clId="{6CB1A789-59F9-40C0-A453-3A8C7A713E6E}" dt="2024-02-28T06:21:38.564" v="2034" actId="20577"/>
          <ac:spMkLst>
            <pc:docMk/>
            <pc:sldMk cId="2801945456" sldId="445"/>
            <ac:spMk id="16" creationId="{7D7F72BC-8C72-3109-774D-3E922E6641EC}"/>
          </ac:spMkLst>
        </pc:spChg>
        <pc:spChg chg="add mod">
          <ac:chgData name="Toby Donaldson" userId="2e6e5431-bb17-4c41-9985-d39c50d83c73" providerId="ADAL" clId="{6CB1A789-59F9-40C0-A453-3A8C7A713E6E}" dt="2024-02-28T00:50:18.093" v="1571" actId="14100"/>
          <ac:spMkLst>
            <pc:docMk/>
            <pc:sldMk cId="2801945456" sldId="445"/>
            <ac:spMk id="21" creationId="{491E5320-8E12-91B1-2F37-B078DDA6F934}"/>
          </ac:spMkLst>
        </pc:spChg>
        <pc:spChg chg="add mod">
          <ac:chgData name="Toby Donaldson" userId="2e6e5431-bb17-4c41-9985-d39c50d83c73" providerId="ADAL" clId="{6CB1A789-59F9-40C0-A453-3A8C7A713E6E}" dt="2024-02-28T06:21:48.941" v="2037" actId="113"/>
          <ac:spMkLst>
            <pc:docMk/>
            <pc:sldMk cId="2801945456" sldId="445"/>
            <ac:spMk id="22" creationId="{E4F86F26-1BBA-E5BD-BEBE-E1B0E7A7C5F1}"/>
          </ac:spMkLst>
        </pc:spChg>
        <pc:spChg chg="add mod">
          <ac:chgData name="Toby Donaldson" userId="2e6e5431-bb17-4c41-9985-d39c50d83c73" providerId="ADAL" clId="{6CB1A789-59F9-40C0-A453-3A8C7A713E6E}" dt="2024-02-28T00:51:06.766" v="1652" actId="14100"/>
          <ac:spMkLst>
            <pc:docMk/>
            <pc:sldMk cId="2801945456" sldId="445"/>
            <ac:spMk id="23" creationId="{8657E928-3BCA-F862-63CF-C70C9D940DD9}"/>
          </ac:spMkLst>
        </pc:spChg>
        <pc:grpChg chg="del">
          <ac:chgData name="Toby Donaldson" userId="2e6e5431-bb17-4c41-9985-d39c50d83c73" providerId="ADAL" clId="{6CB1A789-59F9-40C0-A453-3A8C7A713E6E}" dt="2024-02-28T00:45:47.240" v="1399" actId="21"/>
          <ac:grpSpMkLst>
            <pc:docMk/>
            <pc:sldMk cId="2801945456" sldId="445"/>
            <ac:grpSpMk id="14" creationId="{CBD68639-D19F-5241-5707-BB60872D82E0}"/>
          </ac:grpSpMkLst>
        </pc:grpChg>
        <pc:grpChg chg="del mod">
          <ac:chgData name="Toby Donaldson" userId="2e6e5431-bb17-4c41-9985-d39c50d83c73" providerId="ADAL" clId="{6CB1A789-59F9-40C0-A453-3A8C7A713E6E}" dt="2024-02-28T00:47:47.774" v="1431" actId="21"/>
          <ac:grpSpMkLst>
            <pc:docMk/>
            <pc:sldMk cId="2801945456" sldId="445"/>
            <ac:grpSpMk id="17" creationId="{8F48E2CC-0FAA-16AE-1D51-B46F69CFACEB}"/>
          </ac:grpSpMkLst>
        </pc:grpChg>
        <pc:cxnChg chg="add mod">
          <ac:chgData name="Toby Donaldson" userId="2e6e5431-bb17-4c41-9985-d39c50d83c73" providerId="ADAL" clId="{6CB1A789-59F9-40C0-A453-3A8C7A713E6E}" dt="2024-02-28T00:49:44.190" v="1568" actId="14100"/>
          <ac:cxnSpMkLst>
            <pc:docMk/>
            <pc:sldMk cId="2801945456" sldId="445"/>
            <ac:cxnSpMk id="18" creationId="{D8A0A6B8-7603-CE1F-C1B3-FD35B021C3D4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09:27.259" v="7604" actId="113"/>
        <pc:sldMkLst>
          <pc:docMk/>
          <pc:sldMk cId="646162661" sldId="446"/>
        </pc:sldMkLst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6" creationId="{C521EF3C-8532-C4C8-A86C-5341640608CF}"/>
          </ac:spMkLst>
        </pc:spChg>
        <pc:spChg chg="mod">
          <ac:chgData name="Toby Donaldson" userId="2e6e5431-bb17-4c41-9985-d39c50d83c73" providerId="ADAL" clId="{6CB1A789-59F9-40C0-A453-3A8C7A713E6E}" dt="2024-02-28T00:52:23.986" v="1714" actId="20577"/>
          <ac:spMkLst>
            <pc:docMk/>
            <pc:sldMk cId="646162661" sldId="446"/>
            <ac:spMk id="8" creationId="{233E7AEE-EDD5-EE2F-20C7-DAFC0DD8E5AF}"/>
          </ac:spMkLst>
        </pc:spChg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9" creationId="{ADA00DCA-213E-F9B6-A9B4-243BDC4C945F}"/>
          </ac:spMkLst>
        </pc:spChg>
        <pc:spChg chg="mod">
          <ac:chgData name="Toby Donaldson" userId="2e6e5431-bb17-4c41-9985-d39c50d83c73" providerId="ADAL" clId="{6CB1A789-59F9-40C0-A453-3A8C7A713E6E}" dt="2024-02-28T00:56:05.165" v="1860" actId="207"/>
          <ac:spMkLst>
            <pc:docMk/>
            <pc:sldMk cId="646162661" sldId="446"/>
            <ac:spMk id="12" creationId="{3361D775-8425-35F5-1393-2DACED438D5A}"/>
          </ac:spMkLst>
        </pc:spChg>
        <pc:spChg chg="mod">
          <ac:chgData name="Toby Donaldson" userId="2e6e5431-bb17-4c41-9985-d39c50d83c73" providerId="ADAL" clId="{6CB1A789-59F9-40C0-A453-3A8C7A713E6E}" dt="2024-03-01T03:09:27.259" v="7604" actId="113"/>
          <ac:spMkLst>
            <pc:docMk/>
            <pc:sldMk cId="646162661" sldId="446"/>
            <ac:spMk id="16" creationId="{A9A9AA7D-547C-F762-6924-BC3AA2B4BB7D}"/>
          </ac:spMkLst>
        </pc:spChg>
        <pc:spChg chg="mod">
          <ac:chgData name="Toby Donaldson" userId="2e6e5431-bb17-4c41-9985-d39c50d83c73" providerId="ADAL" clId="{6CB1A789-59F9-40C0-A453-3A8C7A713E6E}" dt="2024-02-28T00:52:28.374" v="1715" actId="14100"/>
          <ac:spMkLst>
            <pc:docMk/>
            <pc:sldMk cId="646162661" sldId="446"/>
            <ac:spMk id="21" creationId="{314C33C4-8CC7-C8FC-A790-EF4A1FBE2650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2" creationId="{896BE377-AB6D-A674-BEF7-1F6D6BCFFF09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3" creationId="{64B25736-B714-6632-82D8-1395FB244007}"/>
          </ac:spMkLst>
        </pc:spChg>
        <pc:cxnChg chg="mod">
          <ac:chgData name="Toby Donaldson" userId="2e6e5431-bb17-4c41-9985-d39c50d83c73" providerId="ADAL" clId="{6CB1A789-59F9-40C0-A453-3A8C7A713E6E}" dt="2024-02-28T00:54:57.901" v="1856" actId="14100"/>
          <ac:cxnSpMkLst>
            <pc:docMk/>
            <pc:sldMk cId="646162661" sldId="446"/>
            <ac:cxnSpMk id="18" creationId="{A20FF5E9-D2F3-5DCE-71C8-A4557753455E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09:34.252" v="7605" actId="113"/>
        <pc:sldMkLst>
          <pc:docMk/>
          <pc:sldMk cId="179282948" sldId="447"/>
        </pc:sldMkLst>
        <pc:spChg chg="mod">
          <ac:chgData name="Toby Donaldson" userId="2e6e5431-bb17-4c41-9985-d39c50d83c73" providerId="ADAL" clId="{6CB1A789-59F9-40C0-A453-3A8C7A713E6E}" dt="2024-03-01T03:09:34.252" v="7605" actId="113"/>
          <ac:spMkLst>
            <pc:docMk/>
            <pc:sldMk cId="179282948" sldId="447"/>
            <ac:spMk id="16" creationId="{8CF8420C-EA2C-531C-B9F6-62A084901151}"/>
          </ac:spMkLst>
        </pc:spChg>
      </pc:sldChg>
      <pc:sldChg chg="delSp modSp add mod">
        <pc:chgData name="Toby Donaldson" userId="2e6e5431-bb17-4c41-9985-d39c50d83c73" providerId="ADAL" clId="{6CB1A789-59F9-40C0-A453-3A8C7A713E6E}" dt="2024-02-28T06:29:38.894" v="2303" actId="20577"/>
        <pc:sldMkLst>
          <pc:docMk/>
          <pc:sldMk cId="225907764" sldId="448"/>
        </pc:sldMkLst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6" creationId="{A4C4A0F7-EEEF-B427-6715-DC2B4BED710B}"/>
          </ac:spMkLst>
        </pc:spChg>
        <pc:spChg chg="mod">
          <ac:chgData name="Toby Donaldson" userId="2e6e5431-bb17-4c41-9985-d39c50d83c73" providerId="ADAL" clId="{6CB1A789-59F9-40C0-A453-3A8C7A713E6E}" dt="2024-02-28T06:29:38.894" v="2303" actId="20577"/>
          <ac:spMkLst>
            <pc:docMk/>
            <pc:sldMk cId="225907764" sldId="448"/>
            <ac:spMk id="8" creationId="{7E545176-3F84-2C48-E90B-51FA4803E54A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9" creationId="{602A48A4-F26C-A2E0-1731-1715C89C7CB3}"/>
          </ac:spMkLst>
        </pc:spChg>
        <pc:spChg chg="mod">
          <ac:chgData name="Toby Donaldson" userId="2e6e5431-bb17-4c41-9985-d39c50d83c73" providerId="ADAL" clId="{6CB1A789-59F9-40C0-A453-3A8C7A713E6E}" dt="2024-02-28T06:27:42.781" v="2133" actId="113"/>
          <ac:spMkLst>
            <pc:docMk/>
            <pc:sldMk cId="225907764" sldId="448"/>
            <ac:spMk id="16" creationId="{B632B186-4C89-F630-4BB8-C7FEA748912D}"/>
          </ac:spMkLst>
        </pc:spChg>
        <pc:spChg chg="mod">
          <ac:chgData name="Toby Donaldson" userId="2e6e5431-bb17-4c41-9985-d39c50d83c73" providerId="ADAL" clId="{6CB1A789-59F9-40C0-A453-3A8C7A713E6E}" dt="2024-02-28T06:27:07.460" v="2042" actId="14100"/>
          <ac:spMkLst>
            <pc:docMk/>
            <pc:sldMk cId="225907764" sldId="448"/>
            <ac:spMk id="21" creationId="{2F9D957A-6A0B-F397-61D0-43AF62109E8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2" creationId="{67D412D2-538B-1E55-BE04-0F749E3DDCD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3" creationId="{34E90B8A-EA7E-13B6-15E8-FA38A8734371}"/>
          </ac:spMkLst>
        </pc:spChg>
        <pc:cxnChg chg="mod">
          <ac:chgData name="Toby Donaldson" userId="2e6e5431-bb17-4c41-9985-d39c50d83c73" providerId="ADAL" clId="{6CB1A789-59F9-40C0-A453-3A8C7A713E6E}" dt="2024-02-28T06:27:53.444" v="2135" actId="14100"/>
          <ac:cxnSpMkLst>
            <pc:docMk/>
            <pc:sldMk cId="225907764" sldId="448"/>
            <ac:cxnSpMk id="18" creationId="{7E9B6793-9841-1468-21B9-469ABD973E2D}"/>
          </ac:cxnSpMkLst>
        </pc:cxnChg>
      </pc:sldChg>
      <pc:sldChg chg="modSp add mod">
        <pc:chgData name="Toby Donaldson" userId="2e6e5431-bb17-4c41-9985-d39c50d83c73" providerId="ADAL" clId="{6CB1A789-59F9-40C0-A453-3A8C7A713E6E}" dt="2024-02-28T06:36:20.680" v="2323" actId="20577"/>
        <pc:sldMkLst>
          <pc:docMk/>
          <pc:sldMk cId="2396867586" sldId="449"/>
        </pc:sldMkLst>
        <pc:spChg chg="mod">
          <ac:chgData name="Toby Donaldson" userId="2e6e5431-bb17-4c41-9985-d39c50d83c73" providerId="ADAL" clId="{6CB1A789-59F9-40C0-A453-3A8C7A713E6E}" dt="2024-02-28T06:29:33.741" v="2297" actId="20577"/>
          <ac:spMkLst>
            <pc:docMk/>
            <pc:sldMk cId="2396867586" sldId="449"/>
            <ac:spMk id="8" creationId="{7BFE77F5-127C-AEFB-AF11-9A82452F557D}"/>
          </ac:spMkLst>
        </pc:spChg>
        <pc:spChg chg="mod">
          <ac:chgData name="Toby Donaldson" userId="2e6e5431-bb17-4c41-9985-d39c50d83c73" providerId="ADAL" clId="{6CB1A789-59F9-40C0-A453-3A8C7A713E6E}" dt="2024-02-28T06:36:20.680" v="2323" actId="20577"/>
          <ac:spMkLst>
            <pc:docMk/>
            <pc:sldMk cId="2396867586" sldId="449"/>
            <ac:spMk id="16" creationId="{EAEFF0C6-1C47-7F28-818E-527DA4D0775D}"/>
          </ac:spMkLst>
        </pc:spChg>
        <pc:spChg chg="mod">
          <ac:chgData name="Toby Donaldson" userId="2e6e5431-bb17-4c41-9985-d39c50d83c73" providerId="ADAL" clId="{6CB1A789-59F9-40C0-A453-3A8C7A713E6E}" dt="2024-02-28T06:29:07.725" v="2287" actId="14100"/>
          <ac:spMkLst>
            <pc:docMk/>
            <pc:sldMk cId="2396867586" sldId="449"/>
            <ac:spMk id="21" creationId="{817D8F52-6A4E-FF60-819F-A2FA7AC1E327}"/>
          </ac:spMkLst>
        </pc:spChg>
        <pc:cxnChg chg="mod">
          <ac:chgData name="Toby Donaldson" userId="2e6e5431-bb17-4c41-9985-d39c50d83c73" providerId="ADAL" clId="{6CB1A789-59F9-40C0-A453-3A8C7A713E6E}" dt="2024-02-28T06:36:20.680" v="2323" actId="20577"/>
          <ac:cxnSpMkLst>
            <pc:docMk/>
            <pc:sldMk cId="2396867586" sldId="449"/>
            <ac:cxnSpMk id="18" creationId="{30CF7563-71BD-8149-6075-EB4CECC2A3C7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40:09.833" v="2519"/>
        <pc:sldMkLst>
          <pc:docMk/>
          <pc:sldMk cId="3099733463" sldId="450"/>
        </pc:sldMkLst>
        <pc:spChg chg="add mod">
          <ac:chgData name="Toby Donaldson" userId="2e6e5431-bb17-4c41-9985-d39c50d83c73" providerId="ADAL" clId="{6CB1A789-59F9-40C0-A453-3A8C7A713E6E}" dt="2024-02-28T06:38:02.372" v="2407" actId="20577"/>
          <ac:spMkLst>
            <pc:docMk/>
            <pc:sldMk cId="3099733463" sldId="450"/>
            <ac:spMk id="3" creationId="{0E762BB1-78A6-5024-9AFB-A80A65308F14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5" creationId="{3E8AB228-F326-05E0-D7CD-33885DC2C384}"/>
          </ac:spMkLst>
        </pc:spChg>
        <pc:spChg chg="add del mod">
          <ac:chgData name="Toby Donaldson" userId="2e6e5431-bb17-4c41-9985-d39c50d83c73" providerId="ADAL" clId="{6CB1A789-59F9-40C0-A453-3A8C7A713E6E}" dt="2024-02-28T06:37:27.115" v="2332" actId="21"/>
          <ac:spMkLst>
            <pc:docMk/>
            <pc:sldMk cId="3099733463" sldId="450"/>
            <ac:spMk id="6" creationId="{332E9236-7B50-2F73-8179-388288768077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7" creationId="{2B44F90A-685D-ABB5-64B0-4FBF466822EC}"/>
          </ac:spMkLst>
        </pc:spChg>
        <pc:spChg chg="mod">
          <ac:chgData name="Toby Donaldson" userId="2e6e5431-bb17-4c41-9985-d39c50d83c73" providerId="ADAL" clId="{6CB1A789-59F9-40C0-A453-3A8C7A713E6E}" dt="2024-02-28T06:36:59.168" v="2328" actId="208"/>
          <ac:spMkLst>
            <pc:docMk/>
            <pc:sldMk cId="3099733463" sldId="450"/>
            <ac:spMk id="8" creationId="{16FA1EEB-CC29-B530-61F2-5C1C42BDEAEE}"/>
          </ac:spMkLst>
        </pc:spChg>
        <pc:spChg chg="add del mod">
          <ac:chgData name="Toby Donaldson" userId="2e6e5431-bb17-4c41-9985-d39c50d83c73" providerId="ADAL" clId="{6CB1A789-59F9-40C0-A453-3A8C7A713E6E}" dt="2024-02-28T06:37:37.903" v="2336" actId="21"/>
          <ac:spMkLst>
            <pc:docMk/>
            <pc:sldMk cId="3099733463" sldId="450"/>
            <ac:spMk id="10" creationId="{DAFFF67C-3BBB-03F8-6070-D5BCD41C69E5}"/>
          </ac:spMkLst>
        </pc:spChg>
        <pc:spChg chg="del">
          <ac:chgData name="Toby Donaldson" userId="2e6e5431-bb17-4c41-9985-d39c50d83c73" providerId="ADAL" clId="{6CB1A789-59F9-40C0-A453-3A8C7A713E6E}" dt="2024-02-28T06:36:47.878" v="2326" actId="21"/>
          <ac:spMkLst>
            <pc:docMk/>
            <pc:sldMk cId="3099733463" sldId="450"/>
            <ac:spMk id="11" creationId="{30941175-1770-A323-D609-098D9A2CCE40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12" creationId="{7D1A04AB-C068-6FA9-EC35-7D43E33CA716}"/>
          </ac:spMkLst>
        </pc:spChg>
        <pc:spChg chg="add mod">
          <ac:chgData name="Toby Donaldson" userId="2e6e5431-bb17-4c41-9985-d39c50d83c73" providerId="ADAL" clId="{6CB1A789-59F9-40C0-A453-3A8C7A713E6E}" dt="2024-02-28T06:38:19.854" v="2411" actId="14100"/>
          <ac:spMkLst>
            <pc:docMk/>
            <pc:sldMk cId="3099733463" sldId="450"/>
            <ac:spMk id="13" creationId="{F58E86B6-FACD-B355-6611-BB0AA70C88D4}"/>
          </ac:spMkLst>
        </pc:spChg>
        <pc:spChg chg="add mod">
          <ac:chgData name="Toby Donaldson" userId="2e6e5431-bb17-4c41-9985-d39c50d83c73" providerId="ADAL" clId="{6CB1A789-59F9-40C0-A453-3A8C7A713E6E}" dt="2024-02-28T06:39:14.721" v="2512" actId="14100"/>
          <ac:spMkLst>
            <pc:docMk/>
            <pc:sldMk cId="3099733463" sldId="450"/>
            <ac:spMk id="14" creationId="{56A21E35-5AD2-2243-FD2F-F55C657560F0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16" creationId="{5A7D384F-BDAA-DB36-2460-F47CC9C3211E}"/>
          </ac:spMkLst>
        </pc:spChg>
        <pc:spChg chg="add mod">
          <ac:chgData name="Toby Donaldson" userId="2e6e5431-bb17-4c41-9985-d39c50d83c73" providerId="ADAL" clId="{6CB1A789-59F9-40C0-A453-3A8C7A713E6E}" dt="2024-02-28T06:40:09.833" v="2519"/>
          <ac:spMkLst>
            <pc:docMk/>
            <pc:sldMk cId="3099733463" sldId="450"/>
            <ac:spMk id="20" creationId="{8063D5E4-F594-7879-3825-F13AF4A8587C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21" creationId="{1B7FDE62-3450-4D40-5EA9-9CAD61436DF6}"/>
          </ac:spMkLst>
        </pc:spChg>
        <pc:cxnChg chg="add del mod">
          <ac:chgData name="Toby Donaldson" userId="2e6e5431-bb17-4c41-9985-d39c50d83c73" providerId="ADAL" clId="{6CB1A789-59F9-40C0-A453-3A8C7A713E6E}" dt="2024-02-28T06:37:30.289" v="2333" actId="21"/>
          <ac:cxnSpMkLst>
            <pc:docMk/>
            <pc:sldMk cId="3099733463" sldId="450"/>
            <ac:cxnSpMk id="9" creationId="{494587EC-6662-08C4-A2B4-5160CD141A74}"/>
          </ac:cxnSpMkLst>
        </pc:cxnChg>
        <pc:cxnChg chg="add mod">
          <ac:chgData name="Toby Donaldson" userId="2e6e5431-bb17-4c41-9985-d39c50d83c73" providerId="ADAL" clId="{6CB1A789-59F9-40C0-A453-3A8C7A713E6E}" dt="2024-02-28T06:39:14.721" v="2512" actId="14100"/>
          <ac:cxnSpMkLst>
            <pc:docMk/>
            <pc:sldMk cId="3099733463" sldId="450"/>
            <ac:cxnSpMk id="15" creationId="{EDD37C37-B2C4-BA0A-7561-F2F4BA66235D}"/>
          </ac:cxnSpMkLst>
        </pc:cxnChg>
        <pc:cxnChg chg="mod">
          <ac:chgData name="Toby Donaldson" userId="2e6e5431-bb17-4c41-9985-d39c50d83c73" providerId="ADAL" clId="{6CB1A789-59F9-40C0-A453-3A8C7A713E6E}" dt="2024-02-28T06:36:53.541" v="2327" actId="1076"/>
          <ac:cxnSpMkLst>
            <pc:docMk/>
            <pc:sldMk cId="3099733463" sldId="450"/>
            <ac:cxnSpMk id="18" creationId="{E1BB92D7-D677-9DA6-A807-742A21246DA0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10:40.045" v="7612" actId="20577"/>
        <pc:sldMkLst>
          <pc:docMk/>
          <pc:sldMk cId="2030343246" sldId="451"/>
        </pc:sldMkLst>
        <pc:spChg chg="mod">
          <ac:chgData name="Toby Donaldson" userId="2e6e5431-bb17-4c41-9985-d39c50d83c73" providerId="ADAL" clId="{6CB1A789-59F9-40C0-A453-3A8C7A713E6E}" dt="2024-02-28T06:40:58.996" v="2542" actId="20577"/>
          <ac:spMkLst>
            <pc:docMk/>
            <pc:sldMk cId="2030343246" sldId="451"/>
            <ac:spMk id="3" creationId="{EFF36588-CD10-8E71-C191-3FE076EBCF8D}"/>
          </ac:spMkLst>
        </pc:spChg>
        <pc:spChg chg="add mod">
          <ac:chgData name="Toby Donaldson" userId="2e6e5431-bb17-4c41-9985-d39c50d83c73" providerId="ADAL" clId="{6CB1A789-59F9-40C0-A453-3A8C7A713E6E}" dt="2024-02-28T06:41:11.902" v="2545" actId="14100"/>
          <ac:spMkLst>
            <pc:docMk/>
            <pc:sldMk cId="2030343246" sldId="451"/>
            <ac:spMk id="5" creationId="{F2221417-83BC-C437-1FD3-5810B24FB9D5}"/>
          </ac:spMkLst>
        </pc:spChg>
        <pc:spChg chg="del">
          <ac:chgData name="Toby Donaldson" userId="2e6e5431-bb17-4c41-9985-d39c50d83c73" providerId="ADAL" clId="{6CB1A789-59F9-40C0-A453-3A8C7A713E6E}" dt="2024-02-28T06:41:14.580" v="2546" actId="21"/>
          <ac:spMkLst>
            <pc:docMk/>
            <pc:sldMk cId="2030343246" sldId="451"/>
            <ac:spMk id="13" creationId="{B96928AB-06EB-6816-3C38-EBD47C29DBD7}"/>
          </ac:spMkLst>
        </pc:spChg>
        <pc:spChg chg="mod">
          <ac:chgData name="Toby Donaldson" userId="2e6e5431-bb17-4c41-9985-d39c50d83c73" providerId="ADAL" clId="{6CB1A789-59F9-40C0-A453-3A8C7A713E6E}" dt="2024-03-01T03:10:40.045" v="7612" actId="20577"/>
          <ac:spMkLst>
            <pc:docMk/>
            <pc:sldMk cId="2030343246" sldId="451"/>
            <ac:spMk id="14" creationId="{732B2EF8-4CBD-E8A4-46E9-FCE541FB19D1}"/>
          </ac:spMkLst>
        </pc:spChg>
        <pc:cxnChg chg="mod">
          <ac:chgData name="Toby Donaldson" userId="2e6e5431-bb17-4c41-9985-d39c50d83c73" providerId="ADAL" clId="{6CB1A789-59F9-40C0-A453-3A8C7A713E6E}" dt="2024-03-01T03:10:38.635" v="7610" actId="20577"/>
          <ac:cxnSpMkLst>
            <pc:docMk/>
            <pc:sldMk cId="2030343246" sldId="451"/>
            <ac:cxnSpMk id="15" creationId="{4C89BBBF-CB3C-75DD-5353-209FEE02B94D}"/>
          </ac:cxnSpMkLst>
        </pc:cxnChg>
      </pc:sldChg>
      <pc:sldChg chg="add ord">
        <pc:chgData name="Toby Donaldson" userId="2e6e5431-bb17-4c41-9985-d39c50d83c73" providerId="ADAL" clId="{6CB1A789-59F9-40C0-A453-3A8C7A713E6E}" dt="2024-02-28T06:42:53.930" v="2615"/>
        <pc:sldMkLst>
          <pc:docMk/>
          <pc:sldMk cId="1782654505" sldId="452"/>
        </pc:sldMkLst>
      </pc:sldChg>
      <pc:sldChg chg="modSp new mod">
        <pc:chgData name="Toby Donaldson" userId="2e6e5431-bb17-4c41-9985-d39c50d83c73" providerId="ADAL" clId="{6CB1A789-59F9-40C0-A453-3A8C7A713E6E}" dt="2024-03-01T03:11:59.480" v="7643" actId="20577"/>
        <pc:sldMkLst>
          <pc:docMk/>
          <pc:sldMk cId="3271271442" sldId="453"/>
        </pc:sldMkLst>
        <pc:spChg chg="mod">
          <ac:chgData name="Toby Donaldson" userId="2e6e5431-bb17-4c41-9985-d39c50d83c73" providerId="ADAL" clId="{6CB1A789-59F9-40C0-A453-3A8C7A713E6E}" dt="2024-02-28T06:43:28.373" v="2673" actId="20577"/>
          <ac:spMkLst>
            <pc:docMk/>
            <pc:sldMk cId="3271271442" sldId="453"/>
            <ac:spMk id="2" creationId="{7A74BAAF-45DB-C253-CA6D-86A82389C1C7}"/>
          </ac:spMkLst>
        </pc:spChg>
        <pc:spChg chg="mod">
          <ac:chgData name="Toby Donaldson" userId="2e6e5431-bb17-4c41-9985-d39c50d83c73" providerId="ADAL" clId="{6CB1A789-59F9-40C0-A453-3A8C7A713E6E}" dt="2024-03-01T03:11:59.480" v="7643" actId="20577"/>
          <ac:spMkLst>
            <pc:docMk/>
            <pc:sldMk cId="3271271442" sldId="453"/>
            <ac:spMk id="3" creationId="{5E165472-9E7C-9C6C-1D32-C8728993494C}"/>
          </ac:spMkLst>
        </pc:spChg>
      </pc:sldChg>
      <pc:sldChg chg="modSp add del mod">
        <pc:chgData name="Toby Donaldson" userId="2e6e5431-bb17-4c41-9985-d39c50d83c73" providerId="ADAL" clId="{6CB1A789-59F9-40C0-A453-3A8C7A713E6E}" dt="2024-02-28T06:43:18.801" v="2650" actId="2696"/>
        <pc:sldMkLst>
          <pc:docMk/>
          <pc:sldMk cId="3332330759" sldId="453"/>
        </pc:sldMkLst>
        <pc:spChg chg="mod">
          <ac:chgData name="Toby Donaldson" userId="2e6e5431-bb17-4c41-9985-d39c50d83c73" providerId="ADAL" clId="{6CB1A789-59F9-40C0-A453-3A8C7A713E6E}" dt="2024-02-28T06:43:08.348" v="2648" actId="20577"/>
          <ac:spMkLst>
            <pc:docMk/>
            <pc:sldMk cId="3332330759" sldId="453"/>
            <ac:spMk id="2" creationId="{B1421CEE-4421-B42E-0773-CDC6D37F37D5}"/>
          </ac:spMkLst>
        </pc:spChg>
        <pc:spChg chg="mod">
          <ac:chgData name="Toby Donaldson" userId="2e6e5431-bb17-4c41-9985-d39c50d83c73" providerId="ADAL" clId="{6CB1A789-59F9-40C0-A453-3A8C7A713E6E}" dt="2024-02-28T06:43:13.790" v="2649" actId="14100"/>
          <ac:spMkLst>
            <pc:docMk/>
            <pc:sldMk cId="3332330759" sldId="453"/>
            <ac:spMk id="3" creationId="{288288A6-96A1-E075-BF2D-2BE150F73AFA}"/>
          </ac:spMkLst>
        </pc:spChg>
      </pc:sldChg>
      <pc:sldChg chg="modSp new mod">
        <pc:chgData name="Toby Donaldson" userId="2e6e5431-bb17-4c41-9985-d39c50d83c73" providerId="ADAL" clId="{6CB1A789-59F9-40C0-A453-3A8C7A713E6E}" dt="2024-03-01T03:11:25.696" v="7635" actId="20577"/>
        <pc:sldMkLst>
          <pc:docMk/>
          <pc:sldMk cId="254875322" sldId="454"/>
        </pc:sldMkLst>
        <pc:spChg chg="mod">
          <ac:chgData name="Toby Donaldson" userId="2e6e5431-bb17-4c41-9985-d39c50d83c73" providerId="ADAL" clId="{6CB1A789-59F9-40C0-A453-3A8C7A713E6E}" dt="2024-02-28T06:51:33.393" v="3611" actId="20577"/>
          <ac:spMkLst>
            <pc:docMk/>
            <pc:sldMk cId="254875322" sldId="454"/>
            <ac:spMk id="2" creationId="{5CC3EDFF-B52C-CD09-6BE9-975AE33C19F8}"/>
          </ac:spMkLst>
        </pc:spChg>
        <pc:spChg chg="mod">
          <ac:chgData name="Toby Donaldson" userId="2e6e5431-bb17-4c41-9985-d39c50d83c73" providerId="ADAL" clId="{6CB1A789-59F9-40C0-A453-3A8C7A713E6E}" dt="2024-03-01T03:11:25.696" v="7635" actId="20577"/>
          <ac:spMkLst>
            <pc:docMk/>
            <pc:sldMk cId="254875322" sldId="454"/>
            <ac:spMk id="3" creationId="{119329FB-4CF5-73E5-F00B-C701A66A432E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2:17.292" v="7644" actId="21"/>
        <pc:sldMkLst>
          <pc:docMk/>
          <pc:sldMk cId="1023530218" sldId="455"/>
        </pc:sldMkLst>
        <pc:spChg chg="mod">
          <ac:chgData name="Toby Donaldson" userId="2e6e5431-bb17-4c41-9985-d39c50d83c73" providerId="ADAL" clId="{6CB1A789-59F9-40C0-A453-3A8C7A713E6E}" dt="2024-02-28T07:16:50.759" v="5695" actId="1076"/>
          <ac:spMkLst>
            <pc:docMk/>
            <pc:sldMk cId="1023530218" sldId="455"/>
            <ac:spMk id="2" creationId="{C72206DD-6BA9-0B81-CBC6-29F999C3193B}"/>
          </ac:spMkLst>
        </pc:spChg>
        <pc:spChg chg="del mod">
          <ac:chgData name="Toby Donaldson" userId="2e6e5431-bb17-4c41-9985-d39c50d83c73" providerId="ADAL" clId="{6CB1A789-59F9-40C0-A453-3A8C7A713E6E}" dt="2024-02-28T06:59:22.054" v="4866" actId="21"/>
          <ac:spMkLst>
            <pc:docMk/>
            <pc:sldMk cId="1023530218" sldId="455"/>
            <ac:spMk id="3" creationId="{2C9974ED-0617-D79E-C8F2-A2DBD5A8DCBB}"/>
          </ac:spMkLst>
        </pc:spChg>
        <pc:spChg chg="add mod">
          <ac:chgData name="Toby Donaldson" userId="2e6e5431-bb17-4c41-9985-d39c50d83c73" providerId="ADAL" clId="{6CB1A789-59F9-40C0-A453-3A8C7A713E6E}" dt="2024-02-28T07:18:21.080" v="5713" actId="1076"/>
          <ac:spMkLst>
            <pc:docMk/>
            <pc:sldMk cId="1023530218" sldId="455"/>
            <ac:spMk id="5" creationId="{86428647-0AE2-AD9D-99BD-BABFA519FE14}"/>
          </ac:spMkLst>
        </pc:spChg>
        <pc:spChg chg="add del mod">
          <ac:chgData name="Toby Donaldson" userId="2e6e5431-bb17-4c41-9985-d39c50d83c73" providerId="ADAL" clId="{6CB1A789-59F9-40C0-A453-3A8C7A713E6E}" dt="2024-02-28T06:59:24.107" v="4867" actId="21"/>
          <ac:spMkLst>
            <pc:docMk/>
            <pc:sldMk cId="1023530218" sldId="455"/>
            <ac:spMk id="7" creationId="{A4850B54-DFD7-BB90-BCE8-180DD3D54F1D}"/>
          </ac:spMkLst>
        </pc:spChg>
        <pc:spChg chg="add del mod topLvl">
          <ac:chgData name="Toby Donaldson" userId="2e6e5431-bb17-4c41-9985-d39c50d83c73" providerId="ADAL" clId="{6CB1A789-59F9-40C0-A453-3A8C7A713E6E}" dt="2024-02-28T07:07:28.750" v="5274" actId="21"/>
          <ac:spMkLst>
            <pc:docMk/>
            <pc:sldMk cId="1023530218" sldId="455"/>
            <ac:spMk id="8" creationId="{C939F3E2-CD17-22D7-ADAB-7B61B80640B0}"/>
          </ac:spMkLst>
        </pc:spChg>
        <pc:spChg chg="add mod">
          <ac:chgData name="Toby Donaldson" userId="2e6e5431-bb17-4c41-9985-d39c50d83c73" providerId="ADAL" clId="{6CB1A789-59F9-40C0-A453-3A8C7A713E6E}" dt="2024-02-28T07:02:41.222" v="5105" actId="164"/>
          <ac:spMkLst>
            <pc:docMk/>
            <pc:sldMk cId="1023530218" sldId="455"/>
            <ac:spMk id="9" creationId="{910807F6-09AC-CFCB-2E54-B5CE41E93C4B}"/>
          </ac:spMkLst>
        </pc:spChg>
        <pc:spChg chg="add mod topLvl">
          <ac:chgData name="Toby Donaldson" userId="2e6e5431-bb17-4c41-9985-d39c50d83c73" providerId="ADAL" clId="{6CB1A789-59F9-40C0-A453-3A8C7A713E6E}" dt="2024-02-28T07:20:29.721" v="5782" actId="552"/>
          <ac:spMkLst>
            <pc:docMk/>
            <pc:sldMk cId="1023530218" sldId="455"/>
            <ac:spMk id="10" creationId="{5CF130E8-3024-94B4-004E-3C0CAA8B3EC5}"/>
          </ac:spMkLst>
        </pc:spChg>
        <pc:spChg chg="add mod">
          <ac:chgData name="Toby Donaldson" userId="2e6e5431-bb17-4c41-9985-d39c50d83c73" providerId="ADAL" clId="{6CB1A789-59F9-40C0-A453-3A8C7A713E6E}" dt="2024-02-28T07:05:14.436" v="5190"/>
          <ac:spMkLst>
            <pc:docMk/>
            <pc:sldMk cId="1023530218" sldId="455"/>
            <ac:spMk id="11" creationId="{7F1393DD-95AA-A8CF-0EFB-5EA5AD5C9723}"/>
          </ac:spMkLst>
        </pc:spChg>
        <pc:spChg chg="add mod">
          <ac:chgData name="Toby Donaldson" userId="2e6e5431-bb17-4c41-9985-d39c50d83c73" providerId="ADAL" clId="{6CB1A789-59F9-40C0-A453-3A8C7A713E6E}" dt="2024-02-28T07:20:33.178" v="5783" actId="465"/>
          <ac:spMkLst>
            <pc:docMk/>
            <pc:sldMk cId="1023530218" sldId="455"/>
            <ac:spMk id="14" creationId="{DB1D00FD-4B3E-D2EF-61EA-BB8813E92F75}"/>
          </ac:spMkLst>
        </pc:spChg>
        <pc:spChg chg="add mod">
          <ac:chgData name="Toby Donaldson" userId="2e6e5431-bb17-4c41-9985-d39c50d83c73" providerId="ADAL" clId="{6CB1A789-59F9-40C0-A453-3A8C7A713E6E}" dt="2024-02-28T07:08:03.994" v="5284"/>
          <ac:spMkLst>
            <pc:docMk/>
            <pc:sldMk cId="1023530218" sldId="455"/>
            <ac:spMk id="15" creationId="{008D11D6-8412-FA1F-D7F2-E5F92F992398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6" creationId="{33984D5C-0854-270D-1EE4-523F98D16712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7" creationId="{066EDD84-69CF-D611-E9B3-70993B9F39C7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8" creationId="{229DD8F7-E2FE-9848-D902-0C1367C1074C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9" creationId="{931EAC0C-4A1C-D77F-B079-82917A701B8C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0" creationId="{2D131C9A-501E-8FE2-9C49-427740F9FF42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1" creationId="{7E2E1E2B-6CF2-4313-32E0-84FE70A7E0D9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2" creationId="{6DA55960-2629-6F34-35B0-FE4C6A5FCBCA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3" creationId="{9BD82F93-E628-46FF-961C-AE356DD3FF68}"/>
          </ac:spMkLst>
        </pc:spChg>
        <pc:spChg chg="add mod">
          <ac:chgData name="Toby Donaldson" userId="2e6e5431-bb17-4c41-9985-d39c50d83c73" providerId="ADAL" clId="{6CB1A789-59F9-40C0-A453-3A8C7A713E6E}" dt="2024-02-28T07:36:24.871" v="6776" actId="255"/>
          <ac:spMkLst>
            <pc:docMk/>
            <pc:sldMk cId="1023530218" sldId="455"/>
            <ac:spMk id="24" creationId="{3DE53084-24F0-CBA6-0EDB-89498000C099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5" creationId="{D85B3130-1A72-1D53-6E9A-DF0C4F28BF53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6" creationId="{EA24AD72-4A11-198E-744B-649E14A160C6}"/>
          </ac:spMkLst>
        </pc:spChg>
        <pc:spChg chg="add del mod">
          <ac:chgData name="Toby Donaldson" userId="2e6e5431-bb17-4c41-9985-d39c50d83c73" providerId="ADAL" clId="{6CB1A789-59F9-40C0-A453-3A8C7A713E6E}" dt="2024-02-28T07:23:43.688" v="6048" actId="21"/>
          <ac:spMkLst>
            <pc:docMk/>
            <pc:sldMk cId="1023530218" sldId="455"/>
            <ac:spMk id="27" creationId="{A40A8CC8-9B05-BAFE-DD10-67C51D1D23AC}"/>
          </ac:spMkLst>
        </pc:spChg>
        <pc:grpChg chg="add del mod">
          <ac:chgData name="Toby Donaldson" userId="2e6e5431-bb17-4c41-9985-d39c50d83c73" providerId="ADAL" clId="{6CB1A789-59F9-40C0-A453-3A8C7A713E6E}" dt="2024-02-28T07:10:30.385" v="5311" actId="21"/>
          <ac:grpSpMkLst>
            <pc:docMk/>
            <pc:sldMk cId="1023530218" sldId="455"/>
            <ac:grpSpMk id="12" creationId="{52ED54EA-387E-84C7-FA23-F0D9D576B3A0}"/>
          </ac:grpSpMkLst>
        </pc:grpChg>
        <pc:grpChg chg="add del mod">
          <ac:chgData name="Toby Donaldson" userId="2e6e5431-bb17-4c41-9985-d39c50d83c73" providerId="ADAL" clId="{6CB1A789-59F9-40C0-A453-3A8C7A713E6E}" dt="2024-02-28T07:07:28.750" v="5274" actId="21"/>
          <ac:grpSpMkLst>
            <pc:docMk/>
            <pc:sldMk cId="1023530218" sldId="455"/>
            <ac:grpSpMk id="13" creationId="{B57361D5-F333-F417-2DCA-77BC4A1E0647}"/>
          </ac:grpSpMkLst>
        </pc:grpChg>
      </pc:sldChg>
      <pc:sldChg chg="modSp add mod">
        <pc:chgData name="Toby Donaldson" userId="2e6e5431-bb17-4c41-9985-d39c50d83c73" providerId="ADAL" clId="{6CB1A789-59F9-40C0-A453-3A8C7A713E6E}" dt="2024-02-28T07:37:18.647" v="6781" actId="255"/>
        <pc:sldMkLst>
          <pc:docMk/>
          <pc:sldMk cId="2618028788" sldId="456"/>
        </pc:sldMkLst>
        <pc:spChg chg="mod">
          <ac:chgData name="Toby Donaldson" userId="2e6e5431-bb17-4c41-9985-d39c50d83c73" providerId="ADAL" clId="{6CB1A789-59F9-40C0-A453-3A8C7A713E6E}" dt="2024-02-28T07:37:18.647" v="6781" actId="255"/>
          <ac:spMkLst>
            <pc:docMk/>
            <pc:sldMk cId="2618028788" sldId="456"/>
            <ac:spMk id="24" creationId="{588D3FEC-4CB1-24A6-B31F-3DD16356443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4.057" v="7841"/>
        <pc:sldMkLst>
          <pc:docMk/>
          <pc:sldMk cId="1281499106" sldId="457"/>
        </pc:sldMkLst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3" creationId="{3B5A38FB-A09F-5124-51AF-8D85E0C91E7A}"/>
          </ac:spMkLst>
        </pc:spChg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6" creationId="{985E668E-C9E3-C473-413D-ADA06C795B6D}"/>
          </ac:spMkLst>
        </pc:spChg>
        <pc:spChg chg="mod">
          <ac:chgData name="Toby Donaldson" userId="2e6e5431-bb17-4c41-9985-d39c50d83c73" providerId="ADAL" clId="{6CB1A789-59F9-40C0-A453-3A8C7A713E6E}" dt="2024-02-28T07:27:26.932" v="6239" actId="20577"/>
          <ac:spMkLst>
            <pc:docMk/>
            <pc:sldMk cId="1281499106" sldId="457"/>
            <ac:spMk id="10" creationId="{6411D09A-7097-7D85-A19E-F1F5C5881A98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0" creationId="{48A74ECC-EC70-FD62-286F-E560CFE46CA2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1" creationId="{106337D4-D3A0-313E-C641-4A8151EC712C}"/>
          </ac:spMkLst>
        </pc:spChg>
        <pc:spChg chg="mod">
          <ac:chgData name="Toby Donaldson" userId="2e6e5431-bb17-4c41-9985-d39c50d83c73" providerId="ADAL" clId="{6CB1A789-59F9-40C0-A453-3A8C7A713E6E}" dt="2024-02-28T07:36:43.812" v="6777" actId="255"/>
          <ac:spMkLst>
            <pc:docMk/>
            <pc:sldMk cId="1281499106" sldId="457"/>
            <ac:spMk id="24" creationId="{88D88B8C-3911-0649-B7A1-378B5A04CC63}"/>
          </ac:spMkLst>
        </pc:spChg>
        <pc:spChg chg="mod">
          <ac:chgData name="Toby Donaldson" userId="2e6e5431-bb17-4c41-9985-d39c50d83c73" providerId="ADAL" clId="{6CB1A789-59F9-40C0-A453-3A8C7A713E6E}" dt="2024-02-28T07:28:00.670" v="6289" actId="20577"/>
          <ac:spMkLst>
            <pc:docMk/>
            <pc:sldMk cId="1281499106" sldId="457"/>
            <ac:spMk id="25" creationId="{B615000B-D3A3-A9DE-F7A6-8A0E0A8827EB}"/>
          </ac:spMkLst>
        </pc:spChg>
        <pc:spChg chg="mod">
          <ac:chgData name="Toby Donaldson" userId="2e6e5431-bb17-4c41-9985-d39c50d83c73" providerId="ADAL" clId="{6CB1A789-59F9-40C0-A453-3A8C7A713E6E}" dt="2024-02-28T07:28:25.950" v="6346" actId="113"/>
          <ac:spMkLst>
            <pc:docMk/>
            <pc:sldMk cId="1281499106" sldId="457"/>
            <ac:spMk id="26" creationId="{4221F2A1-39DD-2FFF-BE0C-1DE1F936513F}"/>
          </ac:spMkLst>
        </pc:spChg>
        <pc:spChg chg="add mod">
          <ac:chgData name="Toby Donaldson" userId="2e6e5431-bb17-4c41-9985-d39c50d83c73" providerId="ADAL" clId="{6CB1A789-59F9-40C0-A453-3A8C7A713E6E}" dt="2024-02-28T07:27:23.836" v="6236"/>
          <ac:spMkLst>
            <pc:docMk/>
            <pc:sldMk cId="1281499106" sldId="457"/>
            <ac:spMk id="27" creationId="{A40A8CC8-9B05-BAFE-DD10-67C51D1D23AC}"/>
          </ac:spMkLst>
        </pc:spChg>
      </pc:sldChg>
      <pc:sldChg chg="modSp add del mod">
        <pc:chgData name="Toby Donaldson" userId="2e6e5431-bb17-4c41-9985-d39c50d83c73" providerId="ADAL" clId="{6CB1A789-59F9-40C0-A453-3A8C7A713E6E}" dt="2024-02-28T07:28:54.228" v="6350" actId="2696"/>
        <pc:sldMkLst>
          <pc:docMk/>
          <pc:sldMk cId="314289797" sldId="458"/>
        </pc:sldMkLst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5" creationId="{C2DFAE4D-6253-9234-0ED3-FC5A554679BC}"/>
          </ac:spMkLst>
        </pc:spChg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6" creationId="{BB153789-41FF-1C1B-9590-0CFE033A550C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3.019" v="7840"/>
        <pc:sldMkLst>
          <pc:docMk/>
          <pc:sldMk cId="3167924974" sldId="458"/>
        </pc:sldMkLst>
        <pc:spChg chg="add del">
          <ac:chgData name="Toby Donaldson" userId="2e6e5431-bb17-4c41-9985-d39c50d83c73" providerId="ADAL" clId="{6CB1A789-59F9-40C0-A453-3A8C7A713E6E}" dt="2024-02-28T07:29:50.034" v="6425" actId="11529"/>
          <ac:spMkLst>
            <pc:docMk/>
            <pc:sldMk cId="3167924974" sldId="458"/>
            <ac:spMk id="3" creationId="{CC02D62B-C3B4-B922-F6EA-5A6C1997E115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2" creationId="{E126C7A4-B57C-6DF6-6037-69EB0CDDC499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3" creationId="{47247D46-4250-E132-2BDC-2A857127058C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0" creationId="{035DD10F-C1A9-97A6-780A-5144DA514C69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1" creationId="{ECCB0BA4-6D09-53B8-C21B-AF21F14F5511}"/>
          </ac:spMkLst>
        </pc:spChg>
        <pc:spChg chg="mod">
          <ac:chgData name="Toby Donaldson" userId="2e6e5431-bb17-4c41-9985-d39c50d83c73" providerId="ADAL" clId="{6CB1A789-59F9-40C0-A453-3A8C7A713E6E}" dt="2024-02-28T07:36:51.960" v="6778" actId="255"/>
          <ac:spMkLst>
            <pc:docMk/>
            <pc:sldMk cId="3167924974" sldId="458"/>
            <ac:spMk id="24" creationId="{EA3DC8F2-C4BE-554E-68AA-7A5BE9D4C97D}"/>
          </ac:spMkLst>
        </pc:spChg>
        <pc:spChg chg="mod">
          <ac:chgData name="Toby Donaldson" userId="2e6e5431-bb17-4c41-9985-d39c50d83c73" providerId="ADAL" clId="{6CB1A789-59F9-40C0-A453-3A8C7A713E6E}" dt="2024-02-28T07:29:58.158" v="6427" actId="1076"/>
          <ac:spMkLst>
            <pc:docMk/>
            <pc:sldMk cId="3167924974" sldId="458"/>
            <ac:spMk id="25" creationId="{92DBFA5E-A37E-EDC4-CEDA-7C28D4D44D84}"/>
          </ac:spMkLst>
        </pc:spChg>
        <pc:spChg chg="mod">
          <ac:chgData name="Toby Donaldson" userId="2e6e5431-bb17-4c41-9985-d39c50d83c73" providerId="ADAL" clId="{6CB1A789-59F9-40C0-A453-3A8C7A713E6E}" dt="2024-02-28T07:30:01.336" v="6428" actId="1076"/>
          <ac:spMkLst>
            <pc:docMk/>
            <pc:sldMk cId="3167924974" sldId="458"/>
            <ac:spMk id="26" creationId="{231ACD33-F9E0-693D-75A3-D7A41CC9EFFC}"/>
          </ac:spMkLst>
        </pc:spChg>
        <pc:cxnChg chg="add">
          <ac:chgData name="Toby Donaldson" userId="2e6e5431-bb17-4c41-9985-d39c50d83c73" providerId="ADAL" clId="{6CB1A789-59F9-40C0-A453-3A8C7A713E6E}" dt="2024-02-28T07:30:06.458" v="6429" actId="11529"/>
          <ac:cxnSpMkLst>
            <pc:docMk/>
            <pc:sldMk cId="3167924974" sldId="458"/>
            <ac:cxnSpMk id="7" creationId="{2B6E991E-8EFE-83FC-0A4C-C230A5C249DE}"/>
          </ac:cxnSpMkLst>
        </pc:cxnChg>
        <pc:cxnChg chg="add mod">
          <ac:chgData name="Toby Donaldson" userId="2e6e5431-bb17-4c41-9985-d39c50d83c73" providerId="ADAL" clId="{6CB1A789-59F9-40C0-A453-3A8C7A713E6E}" dt="2024-02-28T07:30:14.280" v="6432" actId="14100"/>
          <ac:cxnSpMkLst>
            <pc:docMk/>
            <pc:sldMk cId="3167924974" sldId="458"/>
            <ac:cxnSpMk id="8" creationId="{CD70B97E-E4FA-0D4E-B05E-2A9B0937A5EB}"/>
          </ac:cxnSpMkLst>
        </pc:cxnChg>
      </pc:sldChg>
      <pc:sldChg chg="modSp add del mod">
        <pc:chgData name="Toby Donaldson" userId="2e6e5431-bb17-4c41-9985-d39c50d83c73" providerId="ADAL" clId="{6CB1A789-59F9-40C0-A453-3A8C7A713E6E}" dt="2024-02-28T07:28:47.652" v="6349" actId="2696"/>
        <pc:sldMkLst>
          <pc:docMk/>
          <pc:sldMk cId="1159622563" sldId="459"/>
        </pc:sldMkLst>
        <pc:spChg chg="mod">
          <ac:chgData name="Toby Donaldson" userId="2e6e5431-bb17-4c41-9985-d39c50d83c73" providerId="ADAL" clId="{6CB1A789-59F9-40C0-A453-3A8C7A713E6E}" dt="2024-02-28T07:27:04.572" v="6232" actId="255"/>
          <ac:spMkLst>
            <pc:docMk/>
            <pc:sldMk cId="1159622563" sldId="459"/>
            <ac:spMk id="24" creationId="{971C681D-E38E-03E8-6E06-02C63D9760F4}"/>
          </ac:spMkLst>
        </pc:spChg>
      </pc:sldChg>
      <pc:sldChg chg="modSp add mod">
        <pc:chgData name="Toby Donaldson" userId="2e6e5431-bb17-4c41-9985-d39c50d83c73" providerId="ADAL" clId="{6CB1A789-59F9-40C0-A453-3A8C7A713E6E}" dt="2024-03-01T03:15:57.406" v="7838" actId="113"/>
        <pc:sldMkLst>
          <pc:docMk/>
          <pc:sldMk cId="2775081108" sldId="459"/>
        </pc:sldMkLst>
        <pc:spChg chg="mod">
          <ac:chgData name="Toby Donaldson" userId="2e6e5431-bb17-4c41-9985-d39c50d83c73" providerId="ADAL" clId="{6CB1A789-59F9-40C0-A453-3A8C7A713E6E}" dt="2024-02-28T07:36:59.726" v="6779" actId="255"/>
          <ac:spMkLst>
            <pc:docMk/>
            <pc:sldMk cId="2775081108" sldId="459"/>
            <ac:spMk id="24" creationId="{A750FA2A-4239-3F50-B752-349C1C0F2C62}"/>
          </ac:spMkLst>
        </pc:spChg>
        <pc:spChg chg="mod">
          <ac:chgData name="Toby Donaldson" userId="2e6e5431-bb17-4c41-9985-d39c50d83c73" providerId="ADAL" clId="{6CB1A789-59F9-40C0-A453-3A8C7A713E6E}" dt="2024-02-28T07:31:50.228" v="6533" actId="20577"/>
          <ac:spMkLst>
            <pc:docMk/>
            <pc:sldMk cId="2775081108" sldId="459"/>
            <ac:spMk id="25" creationId="{0CAA9887-0F13-E4AF-8957-6AF28E59032F}"/>
          </ac:spMkLst>
        </pc:spChg>
        <pc:spChg chg="mod">
          <ac:chgData name="Toby Donaldson" userId="2e6e5431-bb17-4c41-9985-d39c50d83c73" providerId="ADAL" clId="{6CB1A789-59F9-40C0-A453-3A8C7A713E6E}" dt="2024-03-01T03:15:57.406" v="7838" actId="113"/>
          <ac:spMkLst>
            <pc:docMk/>
            <pc:sldMk cId="2775081108" sldId="459"/>
            <ac:spMk id="26" creationId="{53D52387-0B58-10CD-9D01-83ECC3062043}"/>
          </ac:spMkLst>
        </pc:spChg>
        <pc:cxnChg chg="mod">
          <ac:chgData name="Toby Donaldson" userId="2e6e5431-bb17-4c41-9985-d39c50d83c73" providerId="ADAL" clId="{6CB1A789-59F9-40C0-A453-3A8C7A713E6E}" dt="2024-02-28T07:31:45.016" v="6531" actId="14100"/>
          <ac:cxnSpMkLst>
            <pc:docMk/>
            <pc:sldMk cId="2775081108" sldId="459"/>
            <ac:cxnSpMk id="7" creationId="{EC55CAA0-7DFC-DF98-5605-8F4841B2FA97}"/>
          </ac:cxnSpMkLst>
        </pc:cxnChg>
        <pc:cxnChg chg="mod">
          <ac:chgData name="Toby Donaldson" userId="2e6e5431-bb17-4c41-9985-d39c50d83c73" providerId="ADAL" clId="{6CB1A789-59F9-40C0-A453-3A8C7A713E6E}" dt="2024-02-28T07:31:47.992" v="6532" actId="14100"/>
          <ac:cxnSpMkLst>
            <pc:docMk/>
            <pc:sldMk cId="2775081108" sldId="459"/>
            <ac:cxnSpMk id="8" creationId="{910C95DA-85A1-3FE6-ABE0-7C7ABF9B8D9A}"/>
          </ac:cxnSpMkLst>
        </pc:cxnChg>
      </pc:sldChg>
      <pc:sldChg chg="addSp modSp add mod">
        <pc:chgData name="Toby Donaldson" userId="2e6e5431-bb17-4c41-9985-d39c50d83c73" providerId="ADAL" clId="{6CB1A789-59F9-40C0-A453-3A8C7A713E6E}" dt="2024-02-28T07:37:09.562" v="6780" actId="255"/>
        <pc:sldMkLst>
          <pc:docMk/>
          <pc:sldMk cId="1017953577" sldId="460"/>
        </pc:sldMkLst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9" creationId="{76FB175C-E50A-D538-15CD-5C1533A9BB04}"/>
          </ac:spMkLst>
        </pc:spChg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11" creationId="{60E44072-6624-ED9E-BDF0-BD7942FBFBEE}"/>
          </ac:spMkLst>
        </pc:spChg>
        <pc:spChg chg="mod">
          <ac:chgData name="Toby Donaldson" userId="2e6e5431-bb17-4c41-9985-d39c50d83c73" providerId="ADAL" clId="{6CB1A789-59F9-40C0-A453-3A8C7A713E6E}" dt="2024-02-28T07:37:09.562" v="6780" actId="255"/>
          <ac:spMkLst>
            <pc:docMk/>
            <pc:sldMk cId="1017953577" sldId="460"/>
            <ac:spMk id="24" creationId="{0F569DCF-98E9-FA0F-D5E6-219D584ADC2C}"/>
          </ac:spMkLst>
        </pc:spChg>
        <pc:spChg chg="mod">
          <ac:chgData name="Toby Donaldson" userId="2e6e5431-bb17-4c41-9985-d39c50d83c73" providerId="ADAL" clId="{6CB1A789-59F9-40C0-A453-3A8C7A713E6E}" dt="2024-02-28T07:32:28.998" v="6539"/>
          <ac:spMkLst>
            <pc:docMk/>
            <pc:sldMk cId="1017953577" sldId="460"/>
            <ac:spMk id="25" creationId="{B87AC1EF-30FD-6B75-1911-F8220ACC4411}"/>
          </ac:spMkLst>
        </pc:spChg>
        <pc:spChg chg="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26" creationId="{CFD720ED-14C8-7895-2DD9-8F8531716150}"/>
          </ac:spMkLst>
        </pc:sp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7" creationId="{C3727E81-D2E3-5557-AB5A-85B5B176519F}"/>
          </ac:cxnSpMkLst>
        </pc:cxn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8" creationId="{744406D1-4334-2DBF-17C5-F4C398264EED}"/>
          </ac:cxnSpMkLst>
        </pc:cxnChg>
      </pc:sldChg>
      <pc:sldChg chg="add del">
        <pc:chgData name="Toby Donaldson" userId="2e6e5431-bb17-4c41-9985-d39c50d83c73" providerId="ADAL" clId="{6CB1A789-59F9-40C0-A453-3A8C7A713E6E}" dt="2024-02-28T07:28:42.058" v="6348" actId="2696"/>
        <pc:sldMkLst>
          <pc:docMk/>
          <pc:sldMk cId="1262223019" sldId="460"/>
        </pc:sldMkLst>
      </pc:sldChg>
      <pc:sldChg chg="add del">
        <pc:chgData name="Toby Donaldson" userId="2e6e5431-bb17-4c41-9985-d39c50d83c73" providerId="ADAL" clId="{6CB1A789-59F9-40C0-A453-3A8C7A713E6E}" dt="2024-02-28T07:32:17.822" v="6536" actId="2890"/>
        <pc:sldMkLst>
          <pc:docMk/>
          <pc:sldMk cId="2211361052" sldId="460"/>
        </pc:sldMkLst>
      </pc:sldChg>
      <pc:sldChg chg="addSp modSp add mod">
        <pc:chgData name="Toby Donaldson" userId="2e6e5431-bb17-4c41-9985-d39c50d83c73" providerId="ADAL" clId="{6CB1A789-59F9-40C0-A453-3A8C7A713E6E}" dt="2024-02-28T07:39:23.321" v="6875" actId="14100"/>
        <pc:sldMkLst>
          <pc:docMk/>
          <pc:sldMk cId="3244006302" sldId="461"/>
        </pc:sldMkLst>
        <pc:spChg chg="add mod">
          <ac:chgData name="Toby Donaldson" userId="2e6e5431-bb17-4c41-9985-d39c50d83c73" providerId="ADAL" clId="{6CB1A789-59F9-40C0-A453-3A8C7A713E6E}" dt="2024-02-28T07:39:23.321" v="6875" actId="14100"/>
          <ac:spMkLst>
            <pc:docMk/>
            <pc:sldMk cId="3244006302" sldId="461"/>
            <ac:spMk id="3" creationId="{525B1A69-D2F9-3E19-4C7E-1ED00877909B}"/>
          </ac:spMkLst>
        </pc:spChg>
        <pc:cxnChg chg="add">
          <ac:chgData name="Toby Donaldson" userId="2e6e5431-bb17-4c41-9985-d39c50d83c73" providerId="ADAL" clId="{6CB1A789-59F9-40C0-A453-3A8C7A713E6E}" dt="2024-02-28T07:39:13.466" v="6873" actId="11529"/>
          <ac:cxnSpMkLst>
            <pc:docMk/>
            <pc:sldMk cId="3244006302" sldId="461"/>
            <ac:cxnSpMk id="7" creationId="{6A3A73F2-8453-CFDD-1E89-7F9A131BAB7B}"/>
          </ac:cxnSpMkLst>
        </pc:cxnChg>
      </pc:sldChg>
      <pc:sldChg chg="addSp delSp modSp add del mod ord">
        <pc:chgData name="Toby Donaldson" userId="2e6e5431-bb17-4c41-9985-d39c50d83c73" providerId="ADAL" clId="{6CB1A789-59F9-40C0-A453-3A8C7A713E6E}" dt="2024-02-28T07:52:32.797" v="7424" actId="2696"/>
        <pc:sldMkLst>
          <pc:docMk/>
          <pc:sldMk cId="3624509701" sldId="462"/>
        </pc:sldMkLst>
        <pc:spChg chg="add del mod">
          <ac:chgData name="Toby Donaldson" userId="2e6e5431-bb17-4c41-9985-d39c50d83c73" providerId="ADAL" clId="{6CB1A789-59F9-40C0-A453-3A8C7A713E6E}" dt="2024-02-28T07:40:09.936" v="6896" actId="14100"/>
          <ac:spMkLst>
            <pc:docMk/>
            <pc:sldMk cId="3624509701" sldId="462"/>
            <ac:spMk id="2" creationId="{0EFE3E7B-BCEE-1720-3FAE-9FEC848B603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5" creationId="{EA1982EB-F928-1D60-AD77-D854F87CF13F}"/>
          </ac:spMkLst>
        </pc:spChg>
        <pc:spChg chg="add del mod">
          <ac:chgData name="Toby Donaldson" userId="2e6e5431-bb17-4c41-9985-d39c50d83c73" providerId="ADAL" clId="{6CB1A789-59F9-40C0-A453-3A8C7A713E6E}" dt="2024-02-28T07:39:54.831" v="6880" actId="21"/>
          <ac:spMkLst>
            <pc:docMk/>
            <pc:sldMk cId="3624509701" sldId="462"/>
            <ac:spMk id="6" creationId="{3F47BD42-FA23-1299-99B6-70B4AA6F4F8B}"/>
          </ac:spMkLst>
        </pc:spChg>
        <pc:spChg chg="add del mod">
          <ac:chgData name="Toby Donaldson" userId="2e6e5431-bb17-4c41-9985-d39c50d83c73" providerId="ADAL" clId="{6CB1A789-59F9-40C0-A453-3A8C7A713E6E}" dt="2024-02-28T07:42:12.981" v="6978" actId="21"/>
          <ac:spMkLst>
            <pc:docMk/>
            <pc:sldMk cId="3624509701" sldId="462"/>
            <ac:spMk id="7" creationId="{CE8FC923-DC97-7001-424A-2867B73229FD}"/>
          </ac:spMkLst>
        </pc:spChg>
        <pc:spChg chg="add mod">
          <ac:chgData name="Toby Donaldson" userId="2e6e5431-bb17-4c41-9985-d39c50d83c73" providerId="ADAL" clId="{6CB1A789-59F9-40C0-A453-3A8C7A713E6E}" dt="2024-02-28T07:49:17.392" v="7283" actId="20577"/>
          <ac:spMkLst>
            <pc:docMk/>
            <pc:sldMk cId="3624509701" sldId="462"/>
            <ac:spMk id="8" creationId="{52074B5A-A436-CC60-ED8E-6266A4370CE2}"/>
          </ac:spMkLst>
        </pc:spChg>
        <pc:spChg chg="add mod">
          <ac:chgData name="Toby Donaldson" userId="2e6e5431-bb17-4c41-9985-d39c50d83c73" providerId="ADAL" clId="{6CB1A789-59F9-40C0-A453-3A8C7A713E6E}" dt="2024-02-28T07:41:18.967" v="6953"/>
          <ac:spMkLst>
            <pc:docMk/>
            <pc:sldMk cId="3624509701" sldId="462"/>
            <ac:spMk id="9" creationId="{035B483B-A6B9-5C1A-5F2F-9EB034849921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0" creationId="{19A7DAB5-7BFC-F4E0-9006-47DCAC5E8B79}"/>
          </ac:spMkLst>
        </pc:spChg>
        <pc:spChg chg="add mod">
          <ac:chgData name="Toby Donaldson" userId="2e6e5431-bb17-4c41-9985-d39c50d83c73" providerId="ADAL" clId="{6CB1A789-59F9-40C0-A453-3A8C7A713E6E}" dt="2024-02-28T07:41:25.395" v="6954"/>
          <ac:spMkLst>
            <pc:docMk/>
            <pc:sldMk cId="3624509701" sldId="462"/>
            <ac:spMk id="11" creationId="{7E4E9835-59F2-E933-BF81-2B043910EA50}"/>
          </ac:spMkLst>
        </pc:spChg>
        <pc:spChg chg="add mod">
          <ac:chgData name="Toby Donaldson" userId="2e6e5431-bb17-4c41-9985-d39c50d83c73" providerId="ADAL" clId="{6CB1A789-59F9-40C0-A453-3A8C7A713E6E}" dt="2024-02-28T07:48:44.281" v="7277" actId="20577"/>
          <ac:spMkLst>
            <pc:docMk/>
            <pc:sldMk cId="3624509701" sldId="462"/>
            <ac:spMk id="12" creationId="{1146021C-4BFD-8E6E-B691-F531EB9BC58D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4" creationId="{8143CE37-CA79-4597-6D7B-D2E7700D7269}"/>
          </ac:spMkLst>
        </pc:spChg>
        <pc:spChg chg="add mod">
          <ac:chgData name="Toby Donaldson" userId="2e6e5431-bb17-4c41-9985-d39c50d83c73" providerId="ADAL" clId="{6CB1A789-59F9-40C0-A453-3A8C7A713E6E}" dt="2024-02-28T07:48:41.961" v="7276" actId="20577"/>
          <ac:spMkLst>
            <pc:docMk/>
            <pc:sldMk cId="3624509701" sldId="462"/>
            <ac:spMk id="19" creationId="{5EAB7861-0613-537E-F9BC-828594BC85F9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0" creationId="{51E5E71A-B072-8B9E-7158-D0C25AA31D9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1" creationId="{BF088EC8-6676-E209-DD23-60BDE990B51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4" creationId="{81C722D2-E8F5-9A23-754A-24E45DE755F4}"/>
          </ac:spMkLst>
        </pc:spChg>
        <pc:spChg chg="add mod">
          <ac:chgData name="Toby Donaldson" userId="2e6e5431-bb17-4c41-9985-d39c50d83c73" providerId="ADAL" clId="{6CB1A789-59F9-40C0-A453-3A8C7A713E6E}" dt="2024-02-28T07:49:09.505" v="7282" actId="1076"/>
          <ac:spMkLst>
            <pc:docMk/>
            <pc:sldMk cId="3624509701" sldId="462"/>
            <ac:spMk id="28" creationId="{6A3A9584-0E8B-CA20-6D45-51002B478CA4}"/>
          </ac:spMkLst>
        </pc:spChg>
        <pc:spChg chg="add mod">
          <ac:chgData name="Toby Donaldson" userId="2e6e5431-bb17-4c41-9985-d39c50d83c73" providerId="ADAL" clId="{6CB1A789-59F9-40C0-A453-3A8C7A713E6E}" dt="2024-02-28T07:47:54.921" v="7228" actId="1076"/>
          <ac:spMkLst>
            <pc:docMk/>
            <pc:sldMk cId="3624509701" sldId="462"/>
            <ac:spMk id="29" creationId="{2A1FF09B-65EA-0AE4-F731-06CE489D41AB}"/>
          </ac:spMkLst>
        </pc:spChg>
        <pc:spChg chg="add mod">
          <ac:chgData name="Toby Donaldson" userId="2e6e5431-bb17-4c41-9985-d39c50d83c73" providerId="ADAL" clId="{6CB1A789-59F9-40C0-A453-3A8C7A713E6E}" dt="2024-02-28T07:49:21.351" v="7284" actId="1076"/>
          <ac:spMkLst>
            <pc:docMk/>
            <pc:sldMk cId="3624509701" sldId="462"/>
            <ac:spMk id="30" creationId="{4668A4AB-0A66-E9BE-160F-5F79BA18FE9F}"/>
          </ac:spMkLst>
        </pc:spChg>
        <pc:cxnChg chg="add mod">
          <ac:chgData name="Toby Donaldson" userId="2e6e5431-bb17-4c41-9985-d39c50d83c73" providerId="ADAL" clId="{6CB1A789-59F9-40C0-A453-3A8C7A713E6E}" dt="2024-02-28T07:46:06.553" v="7095" actId="14100"/>
          <ac:cxnSpMkLst>
            <pc:docMk/>
            <pc:sldMk cId="3624509701" sldId="462"/>
            <ac:cxnSpMk id="15" creationId="{D84D419F-113C-2FD1-F8D2-4D5571083077}"/>
          </ac:cxnSpMkLst>
        </pc:cxnChg>
        <pc:cxnChg chg="add mod">
          <ac:chgData name="Toby Donaldson" userId="2e6e5431-bb17-4c41-9985-d39c50d83c73" providerId="ADAL" clId="{6CB1A789-59F9-40C0-A453-3A8C7A713E6E}" dt="2024-02-28T07:48:52.056" v="7278" actId="14100"/>
          <ac:cxnSpMkLst>
            <pc:docMk/>
            <pc:sldMk cId="3624509701" sldId="462"/>
            <ac:cxnSpMk id="22" creationId="{843573F9-94DB-BC88-5854-D5215CF2BADC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22:35.949" v="7969" actId="2696"/>
        <pc:sldMkLst>
          <pc:docMk/>
          <pc:sldMk cId="1117615880" sldId="463"/>
        </pc:sldMkLst>
        <pc:spChg chg="mod">
          <ac:chgData name="Toby Donaldson" userId="2e6e5431-bb17-4c41-9985-d39c50d83c73" providerId="ADAL" clId="{6CB1A789-59F9-40C0-A453-3A8C7A713E6E}" dt="2024-02-28T07:50:14.754" v="7291" actId="14100"/>
          <ac:spMkLst>
            <pc:docMk/>
            <pc:sldMk cId="1117615880" sldId="463"/>
            <ac:spMk id="2" creationId="{F08564F1-A672-F9C1-DADD-9DCA4AAEA66B}"/>
          </ac:spMkLst>
        </pc:spChg>
        <pc:spChg chg="add del mod">
          <ac:chgData name="Toby Donaldson" userId="2e6e5431-bb17-4c41-9985-d39c50d83c73" providerId="ADAL" clId="{6CB1A789-59F9-40C0-A453-3A8C7A713E6E}" dt="2024-02-28T07:49:59.666" v="7288" actId="21"/>
          <ac:spMkLst>
            <pc:docMk/>
            <pc:sldMk cId="1117615880" sldId="463"/>
            <ac:spMk id="3" creationId="{C39CA606-8A0D-E798-7B3B-3015755355EC}"/>
          </ac:spMkLst>
        </pc:spChg>
        <pc:spChg chg="add mod">
          <ac:chgData name="Toby Donaldson" userId="2e6e5431-bb17-4c41-9985-d39c50d83c73" providerId="ADAL" clId="{6CB1A789-59F9-40C0-A453-3A8C7A713E6E}" dt="2024-02-28T07:52:14.570" v="7423" actId="1076"/>
          <ac:spMkLst>
            <pc:docMk/>
            <pc:sldMk cId="1117615880" sldId="463"/>
            <ac:spMk id="5" creationId="{44DCE0C2-0276-29B9-969D-6634205554F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8" creationId="{56189402-40BD-F630-8D9F-018C220ECBE8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2" creationId="{A3CB6DB7-96E3-ABE6-044A-9C80B234C3F0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9" creationId="{470B97DD-235C-207F-0722-DEDC90A8D436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8" creationId="{7B32016B-F128-DD5E-A53D-382F47B3012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9" creationId="{88CD2657-FA6F-8C93-96B9-84FF3A0C83CB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30" creationId="{CBD2281A-6182-A84B-32E4-CCB7A5731952}"/>
          </ac:spMkLst>
        </pc:sp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15" creationId="{6CF48210-21DE-5AB8-31BB-7385077E826C}"/>
          </ac:cxnSpMkLst>
        </pc:cxn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22" creationId="{F840F08C-370A-4306-F741-B73764859A6F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32:51.621" v="8419" actId="2696"/>
        <pc:sldMkLst>
          <pc:docMk/>
          <pc:sldMk cId="386272607" sldId="464"/>
        </pc:sldMkLst>
        <pc:spChg chg="add del mod">
          <ac:chgData name="Toby Donaldson" userId="2e6e5431-bb17-4c41-9985-d39c50d83c73" providerId="ADAL" clId="{6CB1A789-59F9-40C0-A453-3A8C7A713E6E}" dt="2024-03-01T03:25:22.961" v="8048" actId="21"/>
          <ac:spMkLst>
            <pc:docMk/>
            <pc:sldMk cId="386272607" sldId="464"/>
            <ac:spMk id="3" creationId="{4CD8A1FB-853A-7627-031F-B956D47F9D98}"/>
          </ac:spMkLst>
        </pc:spChg>
        <pc:spChg chg="mod">
          <ac:chgData name="Toby Donaldson" userId="2e6e5431-bb17-4c41-9985-d39c50d83c73" providerId="ADAL" clId="{6CB1A789-59F9-40C0-A453-3A8C7A713E6E}" dt="2024-02-28T07:53:41.993" v="7512" actId="14100"/>
          <ac:spMkLst>
            <pc:docMk/>
            <pc:sldMk cId="386272607" sldId="464"/>
            <ac:spMk id="5" creationId="{62772C02-8E04-CB9D-73E4-DE03642AA10A}"/>
          </ac:spMkLst>
        </pc:spChg>
        <pc:spChg chg="add del mod">
          <ac:chgData name="Toby Donaldson" userId="2e6e5431-bb17-4c41-9985-d39c50d83c73" providerId="ADAL" clId="{6CB1A789-59F9-40C0-A453-3A8C7A713E6E}" dt="2024-03-01T03:22:30.298" v="7968" actId="21"/>
          <ac:spMkLst>
            <pc:docMk/>
            <pc:sldMk cId="386272607" sldId="464"/>
            <ac:spMk id="6" creationId="{9A6981CA-1B24-6993-B839-0CCDBDBFDF11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2" creationId="{546A3107-E8EB-6632-0802-50358256ECE5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4" creationId="{2F839033-8F66-6069-2CE2-4E10B79F4956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6" creationId="{146BA2B7-B162-2010-BF13-08DD84CB7E9D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9" creationId="{5B3906DD-9D33-ECF5-00C7-484412043528}"/>
          </ac:spMkLst>
        </pc:spChg>
        <pc:spChg chg="del mod">
          <ac:chgData name="Toby Donaldson" userId="2e6e5431-bb17-4c41-9985-d39c50d83c73" providerId="ADAL" clId="{6CB1A789-59F9-40C0-A453-3A8C7A713E6E}" dt="2024-03-01T03:27:42.352" v="8126" actId="21"/>
          <ac:spMkLst>
            <pc:docMk/>
            <pc:sldMk cId="386272607" sldId="464"/>
            <ac:spMk id="28" creationId="{F20528B9-57C8-41F9-4921-A9DC8CB64A7E}"/>
          </ac:spMkLst>
        </pc:spChg>
        <pc:spChg chg="del">
          <ac:chgData name="Toby Donaldson" userId="2e6e5431-bb17-4c41-9985-d39c50d83c73" providerId="ADAL" clId="{6CB1A789-59F9-40C0-A453-3A8C7A713E6E}" dt="2024-02-28T07:52:50.677" v="7427" actId="21"/>
          <ac:spMkLst>
            <pc:docMk/>
            <pc:sldMk cId="386272607" sldId="464"/>
            <ac:spMk id="29" creationId="{EC8F93EA-1430-1433-7C84-7E2F6EA7471E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30" creationId="{36DC72D8-E39A-621A-26FA-9B21F7C1A278}"/>
          </ac:spMkLst>
        </pc:sp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9" creationId="{150B4DBC-4A89-A5D3-B49F-0654635DB23F}"/>
          </ac:cxnSpMkLst>
        </pc:cxn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10" creationId="{A0CF6EC8-A6B3-08E7-9608-CB52755F4FAF}"/>
          </ac:cxnSpMkLst>
        </pc:cxnChg>
        <pc:cxnChg chg="del mod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15" creationId="{02B93523-AF78-8E53-FDDB-D4254195D2CD}"/>
          </ac:cxnSpMkLst>
        </pc:cxnChg>
        <pc:cxnChg chg="del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22" creationId="{2738CA80-CDE1-4E31-FAA8-BB87410F00C7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19:21.563" v="7839"/>
        <pc:sldMkLst>
          <pc:docMk/>
          <pc:sldMk cId="3342591735" sldId="465"/>
        </pc:sldMkLst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3" creationId="{80C4AD5F-2B06-ABD8-B8E2-12D537F2BB49}"/>
          </ac:spMkLst>
        </pc:spChg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6" creationId="{2FD4A35E-774A-C8F0-F3F2-1B1052874FAE}"/>
          </ac:spMkLst>
        </pc:spChg>
        <pc:spChg chg="mod">
          <ac:chgData name="Toby Donaldson" userId="2e6e5431-bb17-4c41-9985-d39c50d83c73" providerId="ADAL" clId="{6CB1A789-59F9-40C0-A453-3A8C7A713E6E}" dt="2024-03-01T03:13:56.889" v="7671" actId="20577"/>
          <ac:spMkLst>
            <pc:docMk/>
            <pc:sldMk cId="3342591735" sldId="465"/>
            <ac:spMk id="25" creationId="{6346909B-37C5-D73A-27E5-B94E3B224B8A}"/>
          </ac:spMkLst>
        </pc:spChg>
        <pc:spChg chg="mod">
          <ac:chgData name="Toby Donaldson" userId="2e6e5431-bb17-4c41-9985-d39c50d83c73" providerId="ADAL" clId="{6CB1A789-59F9-40C0-A453-3A8C7A713E6E}" dt="2024-03-01T03:15:45.129" v="7835" actId="20577"/>
          <ac:spMkLst>
            <pc:docMk/>
            <pc:sldMk cId="3342591735" sldId="465"/>
            <ac:spMk id="26" creationId="{7BF5E81B-3420-6B73-D36C-F8A1B5D5EF1D}"/>
          </ac:spMkLst>
        </pc:sp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7" creationId="{5372E926-3A86-72D4-07D2-B1AFCB4E7FEE}"/>
          </ac:cxnSpMkLst>
        </pc:cxn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8" creationId="{5FB4E707-BD60-9330-93F2-C8D48FACB220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20:39.219" v="7844" actId="2085"/>
        <pc:sldMkLst>
          <pc:docMk/>
          <pc:sldMk cId="1396364666" sldId="466"/>
        </pc:sldMkLst>
        <pc:spChg chg="mod">
          <ac:chgData name="Toby Donaldson" userId="2e6e5431-bb17-4c41-9985-d39c50d83c73" providerId="ADAL" clId="{6CB1A789-59F9-40C0-A453-3A8C7A713E6E}" dt="2024-03-01T03:20:39.219" v="7844" actId="2085"/>
          <ac:spMkLst>
            <pc:docMk/>
            <pc:sldMk cId="1396364666" sldId="466"/>
            <ac:spMk id="5" creationId="{2EEF11AB-40FA-1606-77B5-5F247399EF27}"/>
          </ac:spMkLst>
        </pc:spChg>
        <pc:spChg chg="mod">
          <ac:chgData name="Toby Donaldson" userId="2e6e5431-bb17-4c41-9985-d39c50d83c73" providerId="ADAL" clId="{6CB1A789-59F9-40C0-A453-3A8C7A713E6E}" dt="2024-03-01T03:20:32.460" v="7843" actId="2085"/>
          <ac:spMkLst>
            <pc:docMk/>
            <pc:sldMk cId="1396364666" sldId="466"/>
            <ac:spMk id="8" creationId="{3717C628-6574-F5FB-2E78-0FC768299326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32:41.042" v="8418" actId="1076"/>
        <pc:sldMkLst>
          <pc:docMk/>
          <pc:sldMk cId="1406766178" sldId="467"/>
        </pc:sldMkLst>
        <pc:spChg chg="add mod">
          <ac:chgData name="Toby Donaldson" userId="2e6e5431-bb17-4c41-9985-d39c50d83c73" providerId="ADAL" clId="{6CB1A789-59F9-40C0-A453-3A8C7A713E6E}" dt="2024-03-01T03:30:25.058" v="8265"/>
          <ac:spMkLst>
            <pc:docMk/>
            <pc:sldMk cId="1406766178" sldId="467"/>
            <ac:spMk id="3" creationId="{32F5BE10-9793-A0B5-2F31-5D1DCF704491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5" creationId="{9CA4F0BD-B479-2C9B-9628-B93B6ED7AAC2}"/>
          </ac:spMkLst>
        </pc:spChg>
        <pc:spChg chg="add mod">
          <ac:chgData name="Toby Donaldson" userId="2e6e5431-bb17-4c41-9985-d39c50d83c73" providerId="ADAL" clId="{6CB1A789-59F9-40C0-A453-3A8C7A713E6E}" dt="2024-03-01T03:31:53.876" v="8372" actId="14100"/>
          <ac:spMkLst>
            <pc:docMk/>
            <pc:sldMk cId="1406766178" sldId="467"/>
            <ac:spMk id="6" creationId="{1F51D715-EF7A-14BB-C97B-872188C2C86E}"/>
          </ac:spMkLst>
        </pc:spChg>
        <pc:spChg chg="add mod">
          <ac:chgData name="Toby Donaldson" userId="2e6e5431-bb17-4c41-9985-d39c50d83c73" providerId="ADAL" clId="{6CB1A789-59F9-40C0-A453-3A8C7A713E6E}" dt="2024-03-01T03:31:48.562" v="8371" actId="14100"/>
          <ac:spMkLst>
            <pc:docMk/>
            <pc:sldMk cId="1406766178" sldId="467"/>
            <ac:spMk id="7" creationId="{1E9D5D08-1EE4-77F7-C1B7-953EBC0D91B9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8" creationId="{71F9B233-C831-EF07-B738-886CBAA8AD52}"/>
          </ac:spMkLst>
        </pc:spChg>
        <pc:spChg chg="add mod">
          <ac:chgData name="Toby Donaldson" userId="2e6e5431-bb17-4c41-9985-d39c50d83c73" providerId="ADAL" clId="{6CB1A789-59F9-40C0-A453-3A8C7A713E6E}" dt="2024-03-01T03:32:41.042" v="8418" actId="1076"/>
          <ac:spMkLst>
            <pc:docMk/>
            <pc:sldMk cId="1406766178" sldId="467"/>
            <ac:spMk id="9" creationId="{6755D525-F870-A1A8-0B69-9A6F0A5DF3D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2" creationId="{FC2817CD-6EF6-7703-648A-6BF5EE5969A8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9" creationId="{0FB88D2D-7CEE-C18F-990D-A85F6D7CDD1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8" creationId="{A5830D16-5FB4-8B55-15F5-DAAEE471781E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9" creationId="{3FD5BD4F-0139-34B7-FDE3-294C996CF4FE}"/>
          </ac:spMkLst>
        </pc:spChg>
        <pc:spChg chg="mod">
          <ac:chgData name="Toby Donaldson" userId="2e6e5431-bb17-4c41-9985-d39c50d83c73" providerId="ADAL" clId="{6CB1A789-59F9-40C0-A453-3A8C7A713E6E}" dt="2024-03-01T03:31:19.219" v="8367" actId="1076"/>
          <ac:spMkLst>
            <pc:docMk/>
            <pc:sldMk cId="1406766178" sldId="467"/>
            <ac:spMk id="30" creationId="{34675136-B1C6-3F5D-7066-35CA6885955C}"/>
          </ac:spMkLst>
        </pc:spChg>
        <pc:cxnChg chg="del mod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15" creationId="{F36EE5E2-A6E2-B8CC-4817-EAEF4C5ED8AD}"/>
          </ac:cxnSpMkLst>
        </pc:cxnChg>
        <pc:cxnChg chg="del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22" creationId="{AD7A2C57-6603-13E1-A9C1-CF7A8BC1A907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3:30:10.130" v="8263" actId="1076"/>
        <pc:sldMkLst>
          <pc:docMk/>
          <pc:sldMk cId="1897139588" sldId="468"/>
        </pc:sldMkLst>
        <pc:spChg chg="mod">
          <ac:chgData name="Toby Donaldson" userId="2e6e5431-bb17-4c41-9985-d39c50d83c73" providerId="ADAL" clId="{6CB1A789-59F9-40C0-A453-3A8C7A713E6E}" dt="2024-03-01T03:30:10.130" v="8263" actId="1076"/>
          <ac:spMkLst>
            <pc:docMk/>
            <pc:sldMk cId="1897139588" sldId="468"/>
            <ac:spMk id="5" creationId="{CDCC4903-1D12-F776-4382-6E1671E43610}"/>
          </ac:spMkLst>
        </pc:spChg>
        <pc:spChg chg="mod">
          <ac:chgData name="Toby Donaldson" userId="2e6e5431-bb17-4c41-9985-d39c50d83c73" providerId="ADAL" clId="{6CB1A789-59F9-40C0-A453-3A8C7A713E6E}" dt="2024-03-01T03:29:45.924" v="8261" actId="207"/>
          <ac:spMkLst>
            <pc:docMk/>
            <pc:sldMk cId="1897139588" sldId="468"/>
            <ac:spMk id="8" creationId="{99BCA396-D1D4-386B-2ABE-69815DFADB9F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2" creationId="{069CB910-769E-E1A3-CACA-33CF6B5ED2C9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9" creationId="{B4C90E85-5519-BDE2-43A0-D07BF2D79569}"/>
          </ac:spMkLst>
        </pc:spChg>
        <pc:spChg chg="mod">
          <ac:chgData name="Toby Donaldson" userId="2e6e5431-bb17-4c41-9985-d39c50d83c73" providerId="ADAL" clId="{6CB1A789-59F9-40C0-A453-3A8C7A713E6E}" dt="2024-03-01T03:29:59.611" v="8262" actId="1076"/>
          <ac:spMkLst>
            <pc:docMk/>
            <pc:sldMk cId="1897139588" sldId="468"/>
            <ac:spMk id="28" creationId="{5F9079F4-B948-DD59-4CB3-BFCA94999ACE}"/>
          </ac:spMkLst>
        </pc:spChg>
        <pc:spChg chg="del">
          <ac:chgData name="Toby Donaldson" userId="2e6e5431-bb17-4c41-9985-d39c50d83c73" providerId="ADAL" clId="{6CB1A789-59F9-40C0-A453-3A8C7A713E6E}" dt="2024-03-01T03:28:30.227" v="8214" actId="21"/>
          <ac:spMkLst>
            <pc:docMk/>
            <pc:sldMk cId="1897139588" sldId="468"/>
            <ac:spMk id="29" creationId="{4FF18BB3-8B70-7A69-3105-0167915F7C73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30" creationId="{AC759268-4B3B-9D4D-3129-B68E182B08ED}"/>
          </ac:spMkLst>
        </pc:spChg>
        <pc:cxnChg chg="del mod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15" creationId="{29493872-5016-37A8-55A9-DB7C597C4F95}"/>
          </ac:cxnSpMkLst>
        </pc:cxnChg>
        <pc:cxnChg chg="del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22" creationId="{42CBF352-83F1-B168-E08D-7609D086E5AC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38:59.936" v="8908" actId="207"/>
        <pc:sldMkLst>
          <pc:docMk/>
          <pc:sldMk cId="1945969504" sldId="469"/>
        </pc:sldMkLst>
        <pc:spChg chg="mod">
          <ac:chgData name="Toby Donaldson" userId="2e6e5431-bb17-4c41-9985-d39c50d83c73" providerId="ADAL" clId="{6CB1A789-59F9-40C0-A453-3A8C7A713E6E}" dt="2024-03-01T03:38:59.936" v="8908" actId="207"/>
          <ac:spMkLst>
            <pc:docMk/>
            <pc:sldMk cId="1945969504" sldId="469"/>
            <ac:spMk id="3" creationId="{0819E1F6-C958-9AEC-E204-8EB13898D51E}"/>
          </ac:spMkLst>
        </pc:spChg>
        <pc:spChg chg="add mod">
          <ac:chgData name="Toby Donaldson" userId="2e6e5431-bb17-4c41-9985-d39c50d83c73" providerId="ADAL" clId="{6CB1A789-59F9-40C0-A453-3A8C7A713E6E}" dt="2024-03-01T03:34:40.240" v="8555" actId="20577"/>
          <ac:spMkLst>
            <pc:docMk/>
            <pc:sldMk cId="1945969504" sldId="469"/>
            <ac:spMk id="5" creationId="{174DC78C-FD6A-5DD4-8501-2373E500B591}"/>
          </ac:spMkLst>
        </pc:spChg>
        <pc:spChg chg="del">
          <ac:chgData name="Toby Donaldson" userId="2e6e5431-bb17-4c41-9985-d39c50d83c73" providerId="ADAL" clId="{6CB1A789-59F9-40C0-A453-3A8C7A713E6E}" dt="2024-03-01T03:34:34.858" v="8552" actId="21"/>
          <ac:spMkLst>
            <pc:docMk/>
            <pc:sldMk cId="1945969504" sldId="469"/>
            <ac:spMk id="7" creationId="{84EC1764-9FF5-1B42-1944-248402661E32}"/>
          </ac:spMkLst>
        </pc:spChg>
        <pc:spChg chg="add mod">
          <ac:chgData name="Toby Donaldson" userId="2e6e5431-bb17-4c41-9985-d39c50d83c73" providerId="ADAL" clId="{6CB1A789-59F9-40C0-A453-3A8C7A713E6E}" dt="2024-03-01T03:36:28.033" v="8718" actId="1076"/>
          <ac:spMkLst>
            <pc:docMk/>
            <pc:sldMk cId="1945969504" sldId="469"/>
            <ac:spMk id="8" creationId="{F879968B-C336-35F3-6012-FB8925A12AF5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9" creationId="{D6699C41-C251-37A5-322C-8933137A04A4}"/>
          </ac:spMkLst>
        </pc:spChg>
        <pc:spChg chg="add mod">
          <ac:chgData name="Toby Donaldson" userId="2e6e5431-bb17-4c41-9985-d39c50d83c73" providerId="ADAL" clId="{6CB1A789-59F9-40C0-A453-3A8C7A713E6E}" dt="2024-03-01T03:36:30.875" v="8719" actId="1076"/>
          <ac:spMkLst>
            <pc:docMk/>
            <pc:sldMk cId="1945969504" sldId="469"/>
            <ac:spMk id="10" creationId="{532EE909-6219-3ACF-CACC-F639F7517859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30" creationId="{5322D26B-77E0-5BA7-6B56-B7F36574CCF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44:51.396" v="9227" actId="11529"/>
        <pc:sldMkLst>
          <pc:docMk/>
          <pc:sldMk cId="2480715342" sldId="470"/>
        </pc:sldMkLst>
        <pc:spChg chg="mod">
          <ac:chgData name="Toby Donaldson" userId="2e6e5431-bb17-4c41-9985-d39c50d83c73" providerId="ADAL" clId="{6CB1A789-59F9-40C0-A453-3A8C7A713E6E}" dt="2024-03-01T03:43:09.247" v="9066" actId="20577"/>
          <ac:spMkLst>
            <pc:docMk/>
            <pc:sldMk cId="2480715342" sldId="470"/>
            <ac:spMk id="3" creationId="{F12FBAD3-0156-7BD9-4A15-968EFF640348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5" creationId="{8B2D24D1-B369-93B9-87EB-DB5DDCDA6A31}"/>
          </ac:spMkLst>
        </pc:spChg>
        <pc:spChg chg="del">
          <ac:chgData name="Toby Donaldson" userId="2e6e5431-bb17-4c41-9985-d39c50d83c73" providerId="ADAL" clId="{6CB1A789-59F9-40C0-A453-3A8C7A713E6E}" dt="2024-03-01T03:36:49.541" v="8721" actId="21"/>
          <ac:spMkLst>
            <pc:docMk/>
            <pc:sldMk cId="2480715342" sldId="470"/>
            <ac:spMk id="6" creationId="{B69DDABE-043E-88E3-C0C6-F36298A17E83}"/>
          </ac:spMkLst>
        </pc:spChg>
        <pc:spChg chg="add mod">
          <ac:chgData name="Toby Donaldson" userId="2e6e5431-bb17-4c41-9985-d39c50d83c73" providerId="ADAL" clId="{6CB1A789-59F9-40C0-A453-3A8C7A713E6E}" dt="2024-03-01T03:43:20.747" v="9069" actId="1076"/>
          <ac:spMkLst>
            <pc:docMk/>
            <pc:sldMk cId="2480715342" sldId="470"/>
            <ac:spMk id="7" creationId="{5DA219CB-AF9D-492D-B307-3F5CC5D64374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8" creationId="{57F52C3D-39B6-40DD-2E9E-6562AC307177}"/>
          </ac:spMkLst>
        </pc:spChg>
        <pc:spChg chg="add del mod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9" creationId="{B57CC95F-1036-1E1B-1A01-1F6F09C84916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10" creationId="{A091E041-6FD3-70B2-1005-9A09C890C5F7}"/>
          </ac:spMkLst>
        </pc:spChg>
        <pc:spChg chg="add mod">
          <ac:chgData name="Toby Donaldson" userId="2e6e5431-bb17-4c41-9985-d39c50d83c73" providerId="ADAL" clId="{6CB1A789-59F9-40C0-A453-3A8C7A713E6E}" dt="2024-03-01T03:43:18.955" v="9068" actId="1076"/>
          <ac:spMkLst>
            <pc:docMk/>
            <pc:sldMk cId="2480715342" sldId="470"/>
            <ac:spMk id="11" creationId="{5E3D375D-7094-2993-C22C-4FE85C033D46}"/>
          </ac:spMkLst>
        </pc:spChg>
        <pc:spChg chg="add mod">
          <ac:chgData name="Toby Donaldson" userId="2e6e5431-bb17-4c41-9985-d39c50d83c73" providerId="ADAL" clId="{6CB1A789-59F9-40C0-A453-3A8C7A713E6E}" dt="2024-03-01T03:43:15.011" v="9067" actId="1076"/>
          <ac:spMkLst>
            <pc:docMk/>
            <pc:sldMk cId="2480715342" sldId="470"/>
            <ac:spMk id="12" creationId="{F73588A2-4709-7E9E-EAA5-740BC9F7B437}"/>
          </ac:spMkLst>
        </pc:spChg>
        <pc:spChg chg="add mod">
          <ac:chgData name="Toby Donaldson" userId="2e6e5431-bb17-4c41-9985-d39c50d83c73" providerId="ADAL" clId="{6CB1A789-59F9-40C0-A453-3A8C7A713E6E}" dt="2024-03-01T03:44:21.634" v="9225" actId="1076"/>
          <ac:spMkLst>
            <pc:docMk/>
            <pc:sldMk cId="2480715342" sldId="470"/>
            <ac:spMk id="13" creationId="{7B469098-ECEF-AE37-A109-C13F2A57BC30}"/>
          </ac:spMkLst>
        </pc:spChg>
        <pc:cxnChg chg="add">
          <ac:chgData name="Toby Donaldson" userId="2e6e5431-bb17-4c41-9985-d39c50d83c73" providerId="ADAL" clId="{6CB1A789-59F9-40C0-A453-3A8C7A713E6E}" dt="2024-03-01T03:44:45.509" v="9226" actId="11529"/>
          <ac:cxnSpMkLst>
            <pc:docMk/>
            <pc:sldMk cId="2480715342" sldId="470"/>
            <ac:cxnSpMk id="15" creationId="{8167F74A-F28F-D56E-6AD7-27C6123D0FA8}"/>
          </ac:cxnSpMkLst>
        </pc:cxnChg>
        <pc:cxnChg chg="add">
          <ac:chgData name="Toby Donaldson" userId="2e6e5431-bb17-4c41-9985-d39c50d83c73" providerId="ADAL" clId="{6CB1A789-59F9-40C0-A453-3A8C7A713E6E}" dt="2024-03-01T03:44:51.396" v="9227" actId="11529"/>
          <ac:cxnSpMkLst>
            <pc:docMk/>
            <pc:sldMk cId="2480715342" sldId="470"/>
            <ac:cxnSpMk id="17" creationId="{3EB1F45D-E0AB-6295-791F-8FDB52BEFCB1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48:07.869" v="9506" actId="113"/>
        <pc:sldMkLst>
          <pc:docMk/>
          <pc:sldMk cId="3139221" sldId="471"/>
        </pc:sldMkLst>
        <pc:spChg chg="mod">
          <ac:chgData name="Toby Donaldson" userId="2e6e5431-bb17-4c41-9985-d39c50d83c73" providerId="ADAL" clId="{6CB1A789-59F9-40C0-A453-3A8C7A713E6E}" dt="2024-03-01T03:45:20.877" v="9230" actId="208"/>
          <ac:spMkLst>
            <pc:docMk/>
            <pc:sldMk cId="3139221" sldId="471"/>
            <ac:spMk id="3" creationId="{63AC081B-415F-E8FF-E999-E0859E833674}"/>
          </ac:spMkLst>
        </pc:spChg>
        <pc:spChg chg="add mod">
          <ac:chgData name="Toby Donaldson" userId="2e6e5431-bb17-4c41-9985-d39c50d83c73" providerId="ADAL" clId="{6CB1A789-59F9-40C0-A453-3A8C7A713E6E}" dt="2024-03-01T03:47:23.610" v="9501" actId="114"/>
          <ac:spMkLst>
            <pc:docMk/>
            <pc:sldMk cId="3139221" sldId="471"/>
            <ac:spMk id="5" creationId="{70689B69-7788-3095-93AF-64DD9A28F59B}"/>
          </ac:spMkLst>
        </pc:spChg>
        <pc:spChg chg="add mod">
          <ac:chgData name="Toby Donaldson" userId="2e6e5431-bb17-4c41-9985-d39c50d83c73" providerId="ADAL" clId="{6CB1A789-59F9-40C0-A453-3A8C7A713E6E}" dt="2024-03-01T03:47:31.155" v="9502" actId="113"/>
          <ac:spMkLst>
            <pc:docMk/>
            <pc:sldMk cId="3139221" sldId="471"/>
            <ac:spMk id="6" creationId="{17295A60-82E2-A7B1-79E5-78D33580E36D}"/>
          </ac:spMkLst>
        </pc:spChg>
        <pc:spChg chg="mod">
          <ac:chgData name="Toby Donaldson" userId="2e6e5431-bb17-4c41-9985-d39c50d83c73" providerId="ADAL" clId="{6CB1A789-59F9-40C0-A453-3A8C7A713E6E}" dt="2024-03-01T03:46:21.290" v="9359" actId="1076"/>
          <ac:spMkLst>
            <pc:docMk/>
            <pc:sldMk cId="3139221" sldId="471"/>
            <ac:spMk id="7" creationId="{BAB3638E-B51F-9CAE-4636-ADCE8B09366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1" creationId="{FC31CCF3-C96B-1EBA-CA14-278892D0BF16}"/>
          </ac:spMkLst>
        </pc:spChg>
        <pc:spChg chg="mod">
          <ac:chgData name="Toby Donaldson" userId="2e6e5431-bb17-4c41-9985-d39c50d83c73" providerId="ADAL" clId="{6CB1A789-59F9-40C0-A453-3A8C7A713E6E}" dt="2024-03-01T03:48:07.869" v="9506" actId="113"/>
          <ac:spMkLst>
            <pc:docMk/>
            <pc:sldMk cId="3139221" sldId="471"/>
            <ac:spMk id="12" creationId="{19BA09A1-B618-0A5C-F564-75E9A070AE5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3" creationId="{843A48F7-7BAA-BF2E-60A1-081E867FE4F3}"/>
          </ac:spMkLst>
        </pc:sp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5" creationId="{DF9E8019-3317-22B6-26C8-F7EDC77B1C31}"/>
          </ac:cxnSpMkLst>
        </pc:cxn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7" creationId="{0B427E69-3EE5-2289-197A-EDE767368DF0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51:08.843" v="9684" actId="1076"/>
        <pc:sldMkLst>
          <pc:docMk/>
          <pc:sldMk cId="3053255136" sldId="472"/>
        </pc:sldMkLst>
        <pc:spChg chg="mod">
          <ac:chgData name="Toby Donaldson" userId="2e6e5431-bb17-4c41-9985-d39c50d83c73" providerId="ADAL" clId="{6CB1A789-59F9-40C0-A453-3A8C7A713E6E}" dt="2024-03-01T03:50:23.118" v="9625" actId="14100"/>
          <ac:spMkLst>
            <pc:docMk/>
            <pc:sldMk cId="3053255136" sldId="472"/>
            <ac:spMk id="7" creationId="{6AD6120D-CF73-95A6-45F9-5DBCBFF477A4}"/>
          </ac:spMkLst>
        </pc:spChg>
        <pc:spChg chg="add mod">
          <ac:chgData name="Toby Donaldson" userId="2e6e5431-bb17-4c41-9985-d39c50d83c73" providerId="ADAL" clId="{6CB1A789-59F9-40C0-A453-3A8C7A713E6E}" dt="2024-03-01T03:51:08.843" v="9684" actId="1076"/>
          <ac:spMkLst>
            <pc:docMk/>
            <pc:sldMk cId="3053255136" sldId="472"/>
            <ac:spMk id="8" creationId="{11797980-A9B3-13C8-CC4B-8F2EF035E7CA}"/>
          </ac:spMkLst>
        </pc:spChg>
        <pc:spChg chg="add mod">
          <ac:chgData name="Toby Donaldson" userId="2e6e5431-bb17-4c41-9985-d39c50d83c73" providerId="ADAL" clId="{6CB1A789-59F9-40C0-A453-3A8C7A713E6E}" dt="2024-03-01T03:51:05.996" v="9683" actId="1076"/>
          <ac:spMkLst>
            <pc:docMk/>
            <pc:sldMk cId="3053255136" sldId="472"/>
            <ac:spMk id="9" creationId="{B87C0CBE-1769-74AE-B26A-88AC5F6E8855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3:14.525" v="12028" actId="20577"/>
        <pc:sldMkLst>
          <pc:docMk/>
          <pc:sldMk cId="1038971694" sldId="473"/>
        </pc:sldMkLst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3" creationId="{D4E59FDE-DE82-6D4B-F17A-1F9EC3CE3851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5" creationId="{E0483F65-3F18-9ED0-F48F-4DCA63D27194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6" creationId="{760810E9-7D66-3FF5-80FD-654625889008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7" creationId="{00BEB51B-9001-4757-AA29-3BD511CA8489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8" creationId="{CBCF5123-9983-3D6E-114A-35DA27AF1557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9" creationId="{C4407CAA-47A1-0073-DFB5-3C0B1F2EB785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2" creationId="{63BCD91A-AA76-38A1-280F-D8CB16588992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3" creationId="{1F7FD364-287F-9B59-ED81-1E719C1D5A6F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5" creationId="{AD10F7BC-8C61-A509-4CC1-16606B8D83C6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22" creationId="{CEDE8A75-9EAE-9ED1-E9AA-F46E3A5F329F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4" creationId="{B4002C27-E1B3-F35C-B08B-24F9FA307951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5" creationId="{C86B4800-5D3D-8070-9731-AFEF68BB2D72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6" creationId="{1983F62D-73DC-950D-3A71-6B16ED3DF404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7" creationId="{0C545C89-BAEC-39B8-554D-F14504CED0D3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9" creationId="{251DF1C0-1D92-29E3-B050-C4634C20B813}"/>
          </ac:spMkLst>
        </pc:spChg>
        <pc:spChg chg="add mod">
          <ac:chgData name="Toby Donaldson" userId="2e6e5431-bb17-4c41-9985-d39c50d83c73" providerId="ADAL" clId="{6CB1A789-59F9-40C0-A453-3A8C7A713E6E}" dt="2024-03-01T04:33:14.525" v="12028" actId="20577"/>
          <ac:spMkLst>
            <pc:docMk/>
            <pc:sldMk cId="1038971694" sldId="473"/>
            <ac:spMk id="30" creationId="{39DCF6B5-E2F2-F44F-E8C7-A961471907DC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32" creationId="{479AA517-CFC1-D1C2-391B-08973E844917}"/>
          </ac:spMkLst>
        </pc:spChg>
        <pc:spChg chg="add del mod">
          <ac:chgData name="Toby Donaldson" userId="2e6e5431-bb17-4c41-9985-d39c50d83c73" providerId="ADAL" clId="{6CB1A789-59F9-40C0-A453-3A8C7A713E6E}" dt="2024-03-01T04:05:52.195" v="10476" actId="21"/>
          <ac:spMkLst>
            <pc:docMk/>
            <pc:sldMk cId="1038971694" sldId="473"/>
            <ac:spMk id="34" creationId="{F230C9DC-FC20-11BA-9101-EC4F8243BB38}"/>
          </ac:spMkLst>
        </pc:sp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1" creationId="{C60979A4-55D7-739E-587F-EB19087CB1F1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6" creationId="{C6F703BE-A111-8D01-DF67-131A270B1D54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23" creationId="{1D4CFF88-9AEF-9A42-3C93-7666915DF721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28" creationId="{CA1A0263-B84E-72C3-E3C1-E4C550C6D4DE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1" creationId="{D964DF7A-2C54-353F-05A3-A127E414F5B4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3" creationId="{C01187A7-525A-8D00-76F8-C40965A50BFC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10.398" v="12027" actId="20577"/>
        <pc:sldMkLst>
          <pc:docMk/>
          <pc:sldMk cId="3579665047" sldId="474"/>
        </pc:sldMkLst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3" creationId="{1A6BBCE1-B8F8-B022-3985-346BEE0FC5A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5" creationId="{5CACC4E3-E697-6069-08A7-A9CB68684754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6" creationId="{2A50601D-F7B4-7FB7-D8B5-D525A16965E4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7" creationId="{D65B44E9-AD2D-A37F-07E5-0381EE223E41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8" creationId="{78A01861-3FBB-428E-B7C4-F2B6D20DA2CA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9" creationId="{850DA0FB-5112-743D-C6AB-6B590E733CA9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2" creationId="{AFBA3C4A-89A8-7DC7-9277-A7CCDBE69A6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3" creationId="{88FAF528-781D-C2C7-3047-529DCBD8F6F0}"/>
          </ac:spMkLst>
        </pc:spChg>
        <pc:spChg chg="mod">
          <ac:chgData name="Toby Donaldson" userId="2e6e5431-bb17-4c41-9985-d39c50d83c73" providerId="ADAL" clId="{6CB1A789-59F9-40C0-A453-3A8C7A713E6E}" dt="2024-03-01T04:33:10.398" v="12027" actId="20577"/>
          <ac:spMkLst>
            <pc:docMk/>
            <pc:sldMk cId="3579665047" sldId="474"/>
            <ac:spMk id="15" creationId="{5CBDFEBE-60B3-CD37-51B5-902D4F6D17BB}"/>
          </ac:spMkLst>
        </pc:spChg>
        <pc:spChg chg="add mod">
          <ac:chgData name="Toby Donaldson" userId="2e6e5431-bb17-4c41-9985-d39c50d83c73" providerId="ADAL" clId="{6CB1A789-59F9-40C0-A453-3A8C7A713E6E}" dt="2024-03-01T04:03:16.357" v="10218" actId="14100"/>
          <ac:spMkLst>
            <pc:docMk/>
            <pc:sldMk cId="3579665047" sldId="474"/>
            <ac:spMk id="21" creationId="{1ACE33B5-6F02-1EFC-0090-D6CCA8BE812C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22" creationId="{42A4635E-D896-435B-A091-42DB61A9BBB6}"/>
          </ac:spMkLst>
        </pc:spChg>
        <pc:spChg chg="add mod">
          <ac:chgData name="Toby Donaldson" userId="2e6e5431-bb17-4c41-9985-d39c50d83c73" providerId="ADAL" clId="{6CB1A789-59F9-40C0-A453-3A8C7A713E6E}" dt="2024-03-01T04:05:07.912" v="10463" actId="113"/>
          <ac:spMkLst>
            <pc:docMk/>
            <pc:sldMk cId="3579665047" sldId="474"/>
            <ac:spMk id="24" creationId="{7ECBBAD0-867C-37F8-E246-036FDDA16EDF}"/>
          </ac:spMkLst>
        </pc:sp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1" creationId="{FE959FFB-1683-E6BA-2271-70B5446749DE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6" creationId="{0A3DFC15-B115-E394-C44B-D66384E37578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23" creationId="{7FDD5973-CBD3-8379-A019-B7CA95E4ED42}"/>
          </ac:cxnSpMkLst>
        </pc:cxnChg>
        <pc:cxnChg chg="add mod">
          <ac:chgData name="Toby Donaldson" userId="2e6e5431-bb17-4c41-9985-d39c50d83c73" providerId="ADAL" clId="{6CB1A789-59F9-40C0-A453-3A8C7A713E6E}" dt="2024-03-01T04:03:16.357" v="10218" actId="14100"/>
          <ac:cxnSpMkLst>
            <pc:docMk/>
            <pc:sldMk cId="3579665047" sldId="474"/>
            <ac:cxnSpMk id="26" creationId="{08E5E9D2-5AD8-6422-F992-6A4C351490CE}"/>
          </ac:cxnSpMkLst>
        </pc:cxnChg>
        <pc:cxnChg chg="add mod">
          <ac:chgData name="Toby Donaldson" userId="2e6e5431-bb17-4c41-9985-d39c50d83c73" providerId="ADAL" clId="{6CB1A789-59F9-40C0-A453-3A8C7A713E6E}" dt="2024-03-01T04:04:46.513" v="10439" actId="20577"/>
          <ac:cxnSpMkLst>
            <pc:docMk/>
            <pc:sldMk cId="3579665047" sldId="474"/>
            <ac:cxnSpMk id="28" creationId="{CF930169-728D-2B10-5759-A133D8429CE4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3-01T04:33:06.695" v="12026" actId="20577"/>
        <pc:sldMkLst>
          <pc:docMk/>
          <pc:sldMk cId="3764981539" sldId="475"/>
        </pc:sldMkLst>
        <pc:spChg chg="del mod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3" creationId="{5F133004-3142-CCB9-7E07-6E86CA20E2FD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5" creationId="{DB157220-B28D-EA85-8A81-66DD9049F084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6" creationId="{1CEA69F1-B973-2C49-5472-64D81731D751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7" creationId="{3FE41077-F60F-EDF1-E684-532E218CBFD0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8" creationId="{0A378BFA-FA89-1D6F-2446-C7589C7622E5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9" creationId="{CC573793-5295-D89A-D341-7D4651A874F2}"/>
          </ac:spMkLst>
        </pc:spChg>
        <pc:spChg chg="add mod">
          <ac:chgData name="Toby Donaldson" userId="2e6e5431-bb17-4c41-9985-d39c50d83c73" providerId="ADAL" clId="{6CB1A789-59F9-40C0-A453-3A8C7A713E6E}" dt="2024-03-01T04:08:35.148" v="10589" actId="1076"/>
          <ac:spMkLst>
            <pc:docMk/>
            <pc:sldMk cId="3764981539" sldId="475"/>
            <ac:spMk id="10" creationId="{CFBE8C9A-C3B9-E628-C275-5706DA8AD1BD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1" creationId="{014B494C-3FB6-57FB-CB3C-C47EA521FAFB}"/>
          </ac:spMkLst>
        </pc:spChg>
        <pc:spChg chg="del mod">
          <ac:chgData name="Toby Donaldson" userId="2e6e5431-bb17-4c41-9985-d39c50d83c73" providerId="ADAL" clId="{6CB1A789-59F9-40C0-A453-3A8C7A713E6E}" dt="2024-03-01T04:06:51.616" v="10487" actId="21"/>
          <ac:spMkLst>
            <pc:docMk/>
            <pc:sldMk cId="3764981539" sldId="475"/>
            <ac:spMk id="12" creationId="{C2BBBD7E-5C33-4F22-6AB2-E3802B38CC41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3" creationId="{DB428A84-F375-EE5C-A835-18F957F3D479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4" creationId="{6E00AEB3-1EE6-381D-ACB8-363B46F341DE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5" creationId="{DAB83101-D5A8-F693-B81F-6461A9809027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7" creationId="{C13B4262-3940-BDF9-F938-CD972C588BF7}"/>
          </ac:spMkLst>
        </pc:spChg>
        <pc:spChg chg="add mod">
          <ac:chgData name="Toby Donaldson" userId="2e6e5431-bb17-4c41-9985-d39c50d83c73" providerId="ADAL" clId="{6CB1A789-59F9-40C0-A453-3A8C7A713E6E}" dt="2024-03-01T04:33:06.695" v="12026" actId="20577"/>
          <ac:spMkLst>
            <pc:docMk/>
            <pc:sldMk cId="3764981539" sldId="475"/>
            <ac:spMk id="18" creationId="{4B6B68B5-BDF8-7958-E8A5-418C576FBE9C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20" creationId="{E7024433-88E0-3D8C-E4D6-3FCA194394BC}"/>
          </ac:spMkLst>
        </pc:spChg>
        <pc:spChg chg="add mod">
          <ac:chgData name="Toby Donaldson" userId="2e6e5431-bb17-4c41-9985-d39c50d83c73" providerId="ADAL" clId="{6CB1A789-59F9-40C0-A453-3A8C7A713E6E}" dt="2024-03-01T04:08:38.679" v="10590" actId="113"/>
          <ac:spMkLst>
            <pc:docMk/>
            <pc:sldMk cId="3764981539" sldId="475"/>
            <ac:spMk id="22" creationId="{1020846E-ED67-E10C-3197-F765C20904F8}"/>
          </ac:spMkLst>
        </pc:sp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6" creationId="{C361A887-25C1-4986-3065-C548C450C6DD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9" creationId="{8059FFDB-B3B4-A82E-2DA0-69939778475F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21" creationId="{FD04A02A-3EDC-5314-75E6-DC120F4D31C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01.235" v="12025" actId="20577"/>
        <pc:sldMkLst>
          <pc:docMk/>
          <pc:sldMk cId="476395231" sldId="476"/>
        </pc:sldMkLst>
        <pc:spChg chg="add mod">
          <ac:chgData name="Toby Donaldson" userId="2e6e5431-bb17-4c41-9985-d39c50d83c73" providerId="ADAL" clId="{6CB1A789-59F9-40C0-A453-3A8C7A713E6E}" dt="2024-03-01T04:10:22" v="10748" actId="113"/>
          <ac:spMkLst>
            <pc:docMk/>
            <pc:sldMk cId="476395231" sldId="476"/>
            <ac:spMk id="3" creationId="{2895B6DA-67CF-87F5-EA5E-2C38734E9754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5" creationId="{A3582C27-2A2F-F52B-6F3B-92558F67DAF3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8" creationId="{9492E42A-71BA-9087-6DED-A0F5A14CB4EB}"/>
          </ac:spMkLst>
        </pc:spChg>
        <pc:spChg chg="add mod">
          <ac:chgData name="Toby Donaldson" userId="2e6e5431-bb17-4c41-9985-d39c50d83c73" providerId="ADAL" clId="{6CB1A789-59F9-40C0-A453-3A8C7A713E6E}" dt="2024-03-01T04:18:04.102" v="11395" actId="14100"/>
          <ac:spMkLst>
            <pc:docMk/>
            <pc:sldMk cId="476395231" sldId="476"/>
            <ac:spMk id="9" creationId="{CA59E61D-4642-C870-2A5E-D552F6F10626}"/>
          </ac:spMkLst>
        </pc:spChg>
        <pc:spChg chg="mod">
          <ac:chgData name="Toby Donaldson" userId="2e6e5431-bb17-4c41-9985-d39c50d83c73" providerId="ADAL" clId="{6CB1A789-59F9-40C0-A453-3A8C7A713E6E}" dt="2024-03-01T04:09:31.332" v="10633" actId="1076"/>
          <ac:spMkLst>
            <pc:docMk/>
            <pc:sldMk cId="476395231" sldId="476"/>
            <ac:spMk id="10" creationId="{8FDC78F2-D07C-F479-955D-51F3BAF051D7}"/>
          </ac:spMkLst>
        </pc:spChg>
        <pc:spChg chg="mod">
          <ac:chgData name="Toby Donaldson" userId="2e6e5431-bb17-4c41-9985-d39c50d83c73" providerId="ADAL" clId="{6CB1A789-59F9-40C0-A453-3A8C7A713E6E}" dt="2024-03-01T04:33:01.235" v="12025" actId="20577"/>
          <ac:spMkLst>
            <pc:docMk/>
            <pc:sldMk cId="476395231" sldId="476"/>
            <ac:spMk id="18" creationId="{55A5F5C3-A0F1-F7CA-413A-1D050EA72E88}"/>
          </ac:spMkLst>
        </pc:spChg>
        <pc:cxnChg chg="add mod">
          <ac:chgData name="Toby Donaldson" userId="2e6e5431-bb17-4c41-9985-d39c50d83c73" providerId="ADAL" clId="{6CB1A789-59F9-40C0-A453-3A8C7A713E6E}" dt="2024-03-01T04:17:57.645" v="11393" actId="1076"/>
          <ac:cxnSpMkLst>
            <pc:docMk/>
            <pc:sldMk cId="476395231" sldId="476"/>
            <ac:cxnSpMk id="7" creationId="{3B22D190-65D5-5DF9-9FCB-B32279D372AC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4:32:57.188" v="12024" actId="20577"/>
        <pc:sldMkLst>
          <pc:docMk/>
          <pc:sldMk cId="3395788253" sldId="477"/>
        </pc:sldMkLst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5" creationId="{F9FDA4DF-589A-F986-B091-043B9AE787FB}"/>
          </ac:spMkLst>
        </pc:spChg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8" creationId="{CBDEDF59-31F3-D9C9-D125-4E7AEA256FC2}"/>
          </ac:spMkLst>
        </pc:spChg>
        <pc:spChg chg="mod">
          <ac:chgData name="Toby Donaldson" userId="2e6e5431-bb17-4c41-9985-d39c50d83c73" providerId="ADAL" clId="{6CB1A789-59F9-40C0-A453-3A8C7A713E6E}" dt="2024-03-01T04:19:09.537" v="11491" actId="20577"/>
          <ac:spMkLst>
            <pc:docMk/>
            <pc:sldMk cId="3395788253" sldId="477"/>
            <ac:spMk id="9" creationId="{EA718E48-033A-9F72-9435-2FBAC01F1810}"/>
          </ac:spMkLst>
        </pc:spChg>
        <pc:spChg chg="mod">
          <ac:chgData name="Toby Donaldson" userId="2e6e5431-bb17-4c41-9985-d39c50d83c73" providerId="ADAL" clId="{6CB1A789-59F9-40C0-A453-3A8C7A713E6E}" dt="2024-03-01T04:32:57.188" v="12024" actId="20577"/>
          <ac:spMkLst>
            <pc:docMk/>
            <pc:sldMk cId="3395788253" sldId="477"/>
            <ac:spMk id="18" creationId="{3530FBEB-24A1-1352-4A8A-DB244C0585BE}"/>
          </ac:spMkLst>
        </pc:spChg>
        <pc:cxnChg chg="del mod">
          <ac:chgData name="Toby Donaldson" userId="2e6e5431-bb17-4c41-9985-d39c50d83c73" providerId="ADAL" clId="{6CB1A789-59F9-40C0-A453-3A8C7A713E6E}" dt="2024-03-01T04:18:31.212" v="11397" actId="21"/>
          <ac:cxnSpMkLst>
            <pc:docMk/>
            <pc:sldMk cId="3395788253" sldId="477"/>
            <ac:cxnSpMk id="7" creationId="{5BE0E111-E60D-DBBF-AF5F-C99477CEBD8D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50.796" v="12023" actId="20577"/>
        <pc:sldMkLst>
          <pc:docMk/>
          <pc:sldMk cId="1043059737" sldId="478"/>
        </pc:sldMkLst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5" creationId="{C78EBE76-FA30-CF0F-5FAA-41B67BC9F565}"/>
          </ac:spMkLst>
        </pc:spChg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6" creationId="{67CE6582-D936-1D7F-7D04-6AEA8140BB56}"/>
          </ac:spMkLst>
        </pc:spChg>
        <pc:spChg chg="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9" creationId="{A73547BD-A609-EF58-B7D0-3443998F218C}"/>
          </ac:spMkLst>
        </pc:spChg>
        <pc:spChg chg="mod">
          <ac:chgData name="Toby Donaldson" userId="2e6e5431-bb17-4c41-9985-d39c50d83c73" providerId="ADAL" clId="{6CB1A789-59F9-40C0-A453-3A8C7A713E6E}" dt="2024-03-01T04:32:50.796" v="12023" actId="20577"/>
          <ac:spMkLst>
            <pc:docMk/>
            <pc:sldMk cId="1043059737" sldId="478"/>
            <ac:spMk id="18" creationId="{E3D52C7D-FAB8-7B16-D1D4-2E5ADA4FAB12}"/>
          </ac:spMkLst>
        </pc:spChg>
        <pc:cxnChg chg="add mod">
          <ac:chgData name="Toby Donaldson" userId="2e6e5431-bb17-4c41-9985-d39c50d83c73" providerId="ADAL" clId="{6CB1A789-59F9-40C0-A453-3A8C7A713E6E}" dt="2024-03-01T04:20:43.740" v="11570" actId="14100"/>
          <ac:cxnSpMkLst>
            <pc:docMk/>
            <pc:sldMk cId="1043059737" sldId="478"/>
            <ac:cxnSpMk id="8" creationId="{DBC6BF0F-DD56-59C9-EBE0-9104D443DBD2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46.957" v="12022" actId="20577"/>
        <pc:sldMkLst>
          <pc:docMk/>
          <pc:sldMk cId="1145077891" sldId="479"/>
        </pc:sldMkLst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5" creationId="{CBB903D6-4050-609A-3E5B-9BE726251C39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6" creationId="{81AB37BD-FEB6-7435-01B9-D44C804E6CA3}"/>
          </ac:spMkLst>
        </pc:spChg>
        <pc:spChg chg="add 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7" creationId="{D2A4E32D-A3DE-B2A2-D5BA-B60866832441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9" creationId="{7C9C0813-763D-0541-929B-29CF5ECF7E52}"/>
          </ac:spMkLst>
        </pc:spChg>
        <pc:spChg chg="add mod">
          <ac:chgData name="Toby Donaldson" userId="2e6e5431-bb17-4c41-9985-d39c50d83c73" providerId="ADAL" clId="{6CB1A789-59F9-40C0-A453-3A8C7A713E6E}" dt="2024-03-01T04:22:20.150" v="11656" actId="113"/>
          <ac:spMkLst>
            <pc:docMk/>
            <pc:sldMk cId="1145077891" sldId="479"/>
            <ac:spMk id="12" creationId="{A9B606DF-B0C8-B2E1-120A-BED8E4CC1695}"/>
          </ac:spMkLst>
        </pc:spChg>
        <pc:spChg chg="mod">
          <ac:chgData name="Toby Donaldson" userId="2e6e5431-bb17-4c41-9985-d39c50d83c73" providerId="ADAL" clId="{6CB1A789-59F9-40C0-A453-3A8C7A713E6E}" dt="2024-03-01T04:32:46.957" v="12022" actId="20577"/>
          <ac:spMkLst>
            <pc:docMk/>
            <pc:sldMk cId="1145077891" sldId="479"/>
            <ac:spMk id="18" creationId="{BE5D4A6C-BAE2-0DA6-F1C1-DFE800F53992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2:42.283" v="12021" actId="20577"/>
        <pc:sldMkLst>
          <pc:docMk/>
          <pc:sldMk cId="1873696493" sldId="480"/>
        </pc:sldMkLst>
        <pc:spChg chg="del">
          <ac:chgData name="Toby Donaldson" userId="2e6e5431-bb17-4c41-9985-d39c50d83c73" providerId="ADAL" clId="{6CB1A789-59F9-40C0-A453-3A8C7A713E6E}" dt="2024-03-01T04:23:06.243" v="11659" actId="21"/>
          <ac:spMkLst>
            <pc:docMk/>
            <pc:sldMk cId="1873696493" sldId="480"/>
            <ac:spMk id="3" creationId="{B72EDE23-3C60-70B7-CE27-C0F532C0A847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5" creationId="{DB92FD36-42EA-15AA-D231-45F1BFDC6643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6" creationId="{C162DBD2-470F-D481-3D08-177593DEE47E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7" creationId="{9DDC4D9B-0B01-7C22-F173-9510BD67D4DA}"/>
          </ac:spMkLst>
        </pc:spChg>
        <pc:spChg chg="mod">
          <ac:chgData name="Toby Donaldson" userId="2e6e5431-bb17-4c41-9985-d39c50d83c73" providerId="ADAL" clId="{6CB1A789-59F9-40C0-A453-3A8C7A713E6E}" dt="2024-03-01T04:28:35.954" v="11993" actId="113"/>
          <ac:spMkLst>
            <pc:docMk/>
            <pc:sldMk cId="1873696493" sldId="480"/>
            <ac:spMk id="9" creationId="{F756C317-976C-8C03-7C53-676051CB9058}"/>
          </ac:spMkLst>
        </pc:spChg>
        <pc:spChg chg="mod">
          <ac:chgData name="Toby Donaldson" userId="2e6e5431-bb17-4c41-9985-d39c50d83c73" providerId="ADAL" clId="{6CB1A789-59F9-40C0-A453-3A8C7A713E6E}" dt="2024-03-01T04:24:53.638" v="11805" actId="208"/>
          <ac:spMkLst>
            <pc:docMk/>
            <pc:sldMk cId="1873696493" sldId="480"/>
            <ac:spMk id="10" creationId="{2814C4CF-328C-5DDF-0939-DE505F8D52F8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12" creationId="{D2D0B45A-5D8D-71CF-F8EB-CAE193D7E9B3}"/>
          </ac:spMkLst>
        </pc:spChg>
        <pc:spChg chg="mod">
          <ac:chgData name="Toby Donaldson" userId="2e6e5431-bb17-4c41-9985-d39c50d83c73" providerId="ADAL" clId="{6CB1A789-59F9-40C0-A453-3A8C7A713E6E}" dt="2024-03-01T04:32:42.283" v="12021" actId="20577"/>
          <ac:spMkLst>
            <pc:docMk/>
            <pc:sldMk cId="1873696493" sldId="480"/>
            <ac:spMk id="18" creationId="{9F3FB6CB-7D73-C930-CA75-06E21BB831C3}"/>
          </ac:spMkLst>
        </pc:spChg>
        <pc:spChg chg="add mod">
          <ac:chgData name="Toby Donaldson" userId="2e6e5431-bb17-4c41-9985-d39c50d83c73" providerId="ADAL" clId="{6CB1A789-59F9-40C0-A453-3A8C7A713E6E}" dt="2024-03-01T04:25:33.729" v="11826" actId="2711"/>
          <ac:spMkLst>
            <pc:docMk/>
            <pc:sldMk cId="1873696493" sldId="480"/>
            <ac:spMk id="23" creationId="{0DDDD388-BFF7-23EA-126D-9AF4F702E0F0}"/>
          </ac:spMkLst>
        </pc:spChg>
        <pc:cxnChg chg="del">
          <ac:chgData name="Toby Donaldson" userId="2e6e5431-bb17-4c41-9985-d39c50d83c73" providerId="ADAL" clId="{6CB1A789-59F9-40C0-A453-3A8C7A713E6E}" dt="2024-03-01T04:23:30.117" v="11662" actId="21"/>
          <ac:cxnSpMkLst>
            <pc:docMk/>
            <pc:sldMk cId="1873696493" sldId="480"/>
            <ac:cxnSpMk id="8" creationId="{F736F325-A520-A2CC-53CE-34A0D5812716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4:37:40.592" v="12141" actId="208"/>
        <pc:sldMkLst>
          <pc:docMk/>
          <pc:sldMk cId="1673126687" sldId="481"/>
        </pc:sldMkLst>
        <pc:spChg chg="add mod">
          <ac:chgData name="Toby Donaldson" userId="2e6e5431-bb17-4c41-9985-d39c50d83c73" providerId="ADAL" clId="{6CB1A789-59F9-40C0-A453-3A8C7A713E6E}" dt="2024-03-01T04:32:23.782" v="12016" actId="1076"/>
          <ac:spMkLst>
            <pc:docMk/>
            <pc:sldMk cId="1673126687" sldId="481"/>
            <ac:spMk id="7" creationId="{F633CBB3-8E2D-57D0-8BFA-DC1AC7C2E660}"/>
          </ac:spMkLst>
        </pc:spChg>
        <pc:spChg chg="add mod">
          <ac:chgData name="Toby Donaldson" userId="2e6e5431-bb17-4c41-9985-d39c50d83c73" providerId="ADAL" clId="{6CB1A789-59F9-40C0-A453-3A8C7A713E6E}" dt="2024-03-01T04:33:53.332" v="12035" actId="20577"/>
          <ac:spMkLst>
            <pc:docMk/>
            <pc:sldMk cId="1673126687" sldId="481"/>
            <ac:spMk id="8" creationId="{4EA20F5A-FE56-31A6-2B2D-6E38AA80839E}"/>
          </ac:spMkLst>
        </pc:spChg>
        <pc:spChg chg="del mod">
          <ac:chgData name="Toby Donaldson" userId="2e6e5431-bb17-4c41-9985-d39c50d83c73" providerId="ADAL" clId="{6CB1A789-59F9-40C0-A453-3A8C7A713E6E}" dt="2024-03-01T04:36:15.225" v="12105" actId="21"/>
          <ac:spMkLst>
            <pc:docMk/>
            <pc:sldMk cId="1673126687" sldId="481"/>
            <ac:spMk id="9" creationId="{D09B6FE6-A39A-8689-902C-BE4AF74BB2A8}"/>
          </ac:spMkLst>
        </pc:spChg>
        <pc:spChg chg="mod">
          <ac:chgData name="Toby Donaldson" userId="2e6e5431-bb17-4c41-9985-d39c50d83c73" providerId="ADAL" clId="{6CB1A789-59F9-40C0-A453-3A8C7A713E6E}" dt="2024-03-01T04:31:55.046" v="12011" actId="1076"/>
          <ac:spMkLst>
            <pc:docMk/>
            <pc:sldMk cId="1673126687" sldId="481"/>
            <ac:spMk id="10" creationId="{BEA194B3-19F0-B005-F4CF-4067C27ACB62}"/>
          </ac:spMkLst>
        </pc:spChg>
        <pc:spChg chg="mod">
          <ac:chgData name="Toby Donaldson" userId="2e6e5431-bb17-4c41-9985-d39c50d83c73" providerId="ADAL" clId="{6CB1A789-59F9-40C0-A453-3A8C7A713E6E}" dt="2024-03-01T04:33:21.078" v="12029" actId="20577"/>
          <ac:spMkLst>
            <pc:docMk/>
            <pc:sldMk cId="1673126687" sldId="481"/>
            <ac:spMk id="18" creationId="{3B156A66-25D5-DAA5-0126-05466DF6AEBA}"/>
          </ac:spMkLst>
        </pc:spChg>
        <pc:spChg chg="del">
          <ac:chgData name="Toby Donaldson" userId="2e6e5431-bb17-4c41-9985-d39c50d83c73" providerId="ADAL" clId="{6CB1A789-59F9-40C0-A453-3A8C7A713E6E}" dt="2024-03-01T04:34:29.812" v="12047" actId="21"/>
          <ac:spMkLst>
            <pc:docMk/>
            <pc:sldMk cId="1673126687" sldId="481"/>
            <ac:spMk id="23" creationId="{DF8AEAF5-F2DE-BEAE-4975-B6407295D9FC}"/>
          </ac:spMkLst>
        </pc:spChg>
        <pc:spChg chg="add mod">
          <ac:chgData name="Toby Donaldson" userId="2e6e5431-bb17-4c41-9985-d39c50d83c73" providerId="ADAL" clId="{6CB1A789-59F9-40C0-A453-3A8C7A713E6E}" dt="2024-03-01T04:34:21.272" v="12045" actId="20577"/>
          <ac:spMkLst>
            <pc:docMk/>
            <pc:sldMk cId="1673126687" sldId="481"/>
            <ac:spMk id="24" creationId="{E8BA7DFF-8A40-4709-D5A1-C148502AF952}"/>
          </ac:spMkLst>
        </pc:spChg>
        <pc:spChg chg="add mod">
          <ac:chgData name="Toby Donaldson" userId="2e6e5431-bb17-4c41-9985-d39c50d83c73" providerId="ADAL" clId="{6CB1A789-59F9-40C0-A453-3A8C7A713E6E}" dt="2024-03-01T04:34:42.924" v="12051" actId="1076"/>
          <ac:spMkLst>
            <pc:docMk/>
            <pc:sldMk cId="1673126687" sldId="481"/>
            <ac:spMk id="26" creationId="{2B183D45-61B4-9DE5-51CC-CBFB009FC2F1}"/>
          </ac:spMkLst>
        </pc:spChg>
        <pc:spChg chg="add mod">
          <ac:chgData name="Toby Donaldson" userId="2e6e5431-bb17-4c41-9985-d39c50d83c73" providerId="ADAL" clId="{6CB1A789-59F9-40C0-A453-3A8C7A713E6E}" dt="2024-03-01T04:36:11.556" v="12104" actId="1076"/>
          <ac:spMkLst>
            <pc:docMk/>
            <pc:sldMk cId="1673126687" sldId="481"/>
            <ac:spMk id="27" creationId="{F13C2013-2FCF-F56F-48B3-84E916F6938A}"/>
          </ac:spMkLst>
        </pc:spChg>
        <pc:spChg chg="add mod">
          <ac:chgData name="Toby Donaldson" userId="2e6e5431-bb17-4c41-9985-d39c50d83c73" providerId="ADAL" clId="{6CB1A789-59F9-40C0-A453-3A8C7A713E6E}" dt="2024-03-01T04:37:40.592" v="12141" actId="208"/>
          <ac:spMkLst>
            <pc:docMk/>
            <pc:sldMk cId="1673126687" sldId="481"/>
            <ac:spMk id="34" creationId="{B7686B4F-E38E-9C3C-5019-49C233C854F2}"/>
          </ac:spMkLst>
        </pc:spChg>
        <pc:cxnChg chg="add mod">
          <ac:chgData name="Toby Donaldson" userId="2e6e5431-bb17-4c41-9985-d39c50d83c73" providerId="ADAL" clId="{6CB1A789-59F9-40C0-A453-3A8C7A713E6E}" dt="2024-03-01T04:32:10.325" v="12014" actId="14100"/>
          <ac:cxnSpMkLst>
            <pc:docMk/>
            <pc:sldMk cId="1673126687" sldId="481"/>
            <ac:cxnSpMk id="3" creationId="{C26DDE77-2B8D-ED27-BD59-A0CA2DCCE036}"/>
          </ac:cxnSpMkLst>
        </pc:cxnChg>
        <pc:cxnChg chg="add mod">
          <ac:chgData name="Toby Donaldson" userId="2e6e5431-bb17-4c41-9985-d39c50d83c73" providerId="ADAL" clId="{6CB1A789-59F9-40C0-A453-3A8C7A713E6E}" dt="2024-03-01T04:33:53.332" v="12035" actId="20577"/>
          <ac:cxnSpMkLst>
            <pc:docMk/>
            <pc:sldMk cId="1673126687" sldId="481"/>
            <ac:cxnSpMk id="12" creationId="{9A2744F7-8AAF-5EA4-FBCB-056AD893DB09}"/>
          </ac:cxnSpMkLst>
        </pc:cxnChg>
        <pc:cxnChg chg="add mod">
          <ac:chgData name="Toby Donaldson" userId="2e6e5431-bb17-4c41-9985-d39c50d83c73" providerId="ADAL" clId="{6CB1A789-59F9-40C0-A453-3A8C7A713E6E}" dt="2024-03-01T04:34:18.232" v="12039" actId="20577"/>
          <ac:cxnSpMkLst>
            <pc:docMk/>
            <pc:sldMk cId="1673126687" sldId="481"/>
            <ac:cxnSpMk id="25" creationId="{48A1BABE-A53E-DEE1-372F-87124D430972}"/>
          </ac:cxnSpMkLst>
        </pc:cxnChg>
        <pc:cxnChg chg="add mod">
          <ac:chgData name="Toby Donaldson" userId="2e6e5431-bb17-4c41-9985-d39c50d83c73" providerId="ADAL" clId="{6CB1A789-59F9-40C0-A453-3A8C7A713E6E}" dt="2024-03-01T04:36:27.517" v="12108" actId="14100"/>
          <ac:cxnSpMkLst>
            <pc:docMk/>
            <pc:sldMk cId="1673126687" sldId="481"/>
            <ac:cxnSpMk id="28" creationId="{4D28E403-7AEB-8457-C808-ED787C0AA911}"/>
          </ac:cxnSpMkLst>
        </pc:cxnChg>
        <pc:cxnChg chg="add mod">
          <ac:chgData name="Toby Donaldson" userId="2e6e5431-bb17-4c41-9985-d39c50d83c73" providerId="ADAL" clId="{6CB1A789-59F9-40C0-A453-3A8C7A713E6E}" dt="2024-03-01T04:36:37.172" v="12111" actId="14100"/>
          <ac:cxnSpMkLst>
            <pc:docMk/>
            <pc:sldMk cId="1673126687" sldId="481"/>
            <ac:cxnSpMk id="31" creationId="{41D44001-9CC7-2995-D3E3-C6A2157F63F2}"/>
          </ac:cxnSpMkLst>
        </pc:cxnChg>
        <pc:cxnChg chg="add mod">
          <ac:chgData name="Toby Donaldson" userId="2e6e5431-bb17-4c41-9985-d39c50d83c73" providerId="ADAL" clId="{6CB1A789-59F9-40C0-A453-3A8C7A713E6E}" dt="2024-03-01T04:37:14.735" v="12139" actId="14100"/>
          <ac:cxnSpMkLst>
            <pc:docMk/>
            <pc:sldMk cId="1673126687" sldId="481"/>
            <ac:cxnSpMk id="35" creationId="{E52C527F-C617-5B5E-8FFA-C4DDBC1024F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41:56.685" v="12322" actId="1076"/>
        <pc:sldMkLst>
          <pc:docMk/>
          <pc:sldMk cId="1590161398" sldId="482"/>
        </pc:sldMkLst>
        <pc:spChg chg="add mod">
          <ac:chgData name="Toby Donaldson" userId="2e6e5431-bb17-4c41-9985-d39c50d83c73" providerId="ADAL" clId="{6CB1A789-59F9-40C0-A453-3A8C7A713E6E}" dt="2024-03-01T04:40:45.316" v="12216" actId="1076"/>
          <ac:spMkLst>
            <pc:docMk/>
            <pc:sldMk cId="1590161398" sldId="482"/>
            <ac:spMk id="5" creationId="{9D7BDB69-EF26-7D7D-8D81-5946CF76EC53}"/>
          </ac:spMkLst>
        </pc:spChg>
        <pc:spChg chg="add mod">
          <ac:chgData name="Toby Donaldson" userId="2e6e5431-bb17-4c41-9985-d39c50d83c73" providerId="ADAL" clId="{6CB1A789-59F9-40C0-A453-3A8C7A713E6E}" dt="2024-03-01T04:41:56.685" v="12322" actId="1076"/>
          <ac:spMkLst>
            <pc:docMk/>
            <pc:sldMk cId="1590161398" sldId="482"/>
            <ac:spMk id="6" creationId="{DFDE8CD9-DC00-B5B6-ADAA-D5AD396141E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7" creationId="{1FE5700F-B9F0-C418-A7A7-FB28A23372D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8" creationId="{48338362-543A-C2F2-C7A8-FB2DBA725372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0" creationId="{15E2DCE9-217D-7F7B-5667-15A4B889D40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1" creationId="{EBEEDF72-C628-5C7F-FC46-C8EBF5D0981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3" creationId="{269ABD3A-B9E8-8002-1759-4C3B4CE88AC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4" creationId="{F5263324-1830-B169-B5AB-7CFE4A4FC57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5" creationId="{99666481-0505-806C-1854-E0A9224509F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7" creationId="{8F4EBF12-70A5-1F64-5724-D950F02F87F1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8" creationId="{DB91F240-B054-7EBB-A1A7-686E4876262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0" creationId="{0E21C842-ABB5-F76E-2B0A-D638D277D9B0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2" creationId="{829FEB72-0A09-6928-8F66-B2221C276BAA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4" creationId="{9CF9C7C3-8790-0FEF-C5BB-CFB047C1B2C7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7" creationId="{5C7B7636-FF71-1F08-978B-153CE86D90F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34" creationId="{BD1A5F98-175B-9C20-C048-1238D5FF8D90}"/>
          </ac:spMkLst>
        </pc:sp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" creationId="{70721E19-070F-0DA5-9531-23B37D9CFD72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2" creationId="{2EBE3E9B-D2C9-0C10-512E-34724DCE798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6" creationId="{2F0EE30F-07F3-5506-FEE4-C910DA75779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9" creationId="{29ED11B8-0555-C325-C734-AB2928C5FB8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1" creationId="{44CB4C78-043E-42AD-C3D1-0E0978E64E0C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5" creationId="{B188EF50-390C-E088-A2FA-0C3B1EC2401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8" creationId="{A29D9F26-1883-3FFD-1031-73536C0BB2BE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1" creationId="{56713763-5B92-5DE8-C5D1-F95772E5F1E5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5" creationId="{3DA25EF6-508D-3EB7-B041-E9291ABA2CC4}"/>
          </ac:cxnSpMkLst>
        </pc:cxnChg>
      </pc:sldChg>
      <pc:sldChg chg="modSp new mod">
        <pc:chgData name="Toby Donaldson" userId="2e6e5431-bb17-4c41-9985-d39c50d83c73" providerId="ADAL" clId="{6CB1A789-59F9-40C0-A453-3A8C7A713E6E}" dt="2024-03-01T05:22:25.603" v="13283" actId="20577"/>
        <pc:sldMkLst>
          <pc:docMk/>
          <pc:sldMk cId="995740725" sldId="483"/>
        </pc:sldMkLst>
        <pc:spChg chg="mod">
          <ac:chgData name="Toby Donaldson" userId="2e6e5431-bb17-4c41-9985-d39c50d83c73" providerId="ADAL" clId="{6CB1A789-59F9-40C0-A453-3A8C7A713E6E}" dt="2024-03-01T04:42:15.196" v="12324"/>
          <ac:spMkLst>
            <pc:docMk/>
            <pc:sldMk cId="995740725" sldId="483"/>
            <ac:spMk id="2" creationId="{8D3EBF93-8734-FDBE-1EC8-27B84C73B766}"/>
          </ac:spMkLst>
        </pc:spChg>
        <pc:spChg chg="mod">
          <ac:chgData name="Toby Donaldson" userId="2e6e5431-bb17-4c41-9985-d39c50d83c73" providerId="ADAL" clId="{6CB1A789-59F9-40C0-A453-3A8C7A713E6E}" dt="2024-03-01T05:22:25.603" v="13283" actId="20577"/>
          <ac:spMkLst>
            <pc:docMk/>
            <pc:sldMk cId="995740725" sldId="483"/>
            <ac:spMk id="3" creationId="{47E48007-C22A-0325-4BCB-91972B93171F}"/>
          </ac:spMkLst>
        </pc:sp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1C6B7034-09E9-4D67-B59B-FA818654AEE3}"/>
    <pc:docChg chg="undo redo custSel addSld delSld modSld sldOrd delSection modSection">
      <pc:chgData name="Toby Donaldson" userId="2e6e5431-bb17-4c41-9985-d39c50d83c73" providerId="ADAL" clId="{1C6B7034-09E9-4D67-B59B-FA818654AEE3}" dt="2024-04-08T16:46:18.442" v="3395" actId="20577"/>
      <pc:docMkLst>
        <pc:docMk/>
      </pc:docMkLst>
      <pc:sldChg chg="modSp mod">
        <pc:chgData name="Toby Donaldson" userId="2e6e5431-bb17-4c41-9985-d39c50d83c73" providerId="ADAL" clId="{1C6B7034-09E9-4D67-B59B-FA818654AEE3}" dt="2024-04-08T15:56:59.392" v="29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1C6B7034-09E9-4D67-B59B-FA818654AEE3}" dt="2024-04-08T15:56:59.392" v="29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1C6B7034-09E9-4D67-B59B-FA818654AEE3}" dt="2024-04-08T15:56:51.539" v="2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addSp delSp modSp mod">
        <pc:chgData name="Toby Donaldson" userId="2e6e5431-bb17-4c41-9985-d39c50d83c73" providerId="ADAL" clId="{1C6B7034-09E9-4D67-B59B-FA818654AEE3}" dt="2024-04-08T16:33:16.973" v="2222"/>
        <pc:sldMkLst>
          <pc:docMk/>
          <pc:sldMk cId="3336367234" sldId="442"/>
        </pc:sldMkLst>
        <pc:spChg chg="mod">
          <ac:chgData name="Toby Donaldson" userId="2e6e5431-bb17-4c41-9985-d39c50d83c73" providerId="ADAL" clId="{1C6B7034-09E9-4D67-B59B-FA818654AEE3}" dt="2024-04-08T16:33:16.973" v="2222"/>
          <ac:spMkLst>
            <pc:docMk/>
            <pc:sldMk cId="3336367234" sldId="442"/>
            <ac:spMk id="2" creationId="{603590C5-DA94-D0D9-DE03-929E12891061}"/>
          </ac:spMkLst>
        </pc:spChg>
        <pc:spChg chg="add mod">
          <ac:chgData name="Toby Donaldson" userId="2e6e5431-bb17-4c41-9985-d39c50d83c73" providerId="ADAL" clId="{1C6B7034-09E9-4D67-B59B-FA818654AEE3}" dt="2024-04-08T15:59:55.138" v="324" actId="20577"/>
          <ac:spMkLst>
            <pc:docMk/>
            <pc:sldMk cId="3336367234" sldId="442"/>
            <ac:spMk id="5" creationId="{1656B574-F627-0C72-6BCF-828C7475395E}"/>
          </ac:spMkLst>
        </pc:spChg>
        <pc:spChg chg="del">
          <ac:chgData name="Toby Donaldson" userId="2e6e5431-bb17-4c41-9985-d39c50d83c73" providerId="ADAL" clId="{1C6B7034-09E9-4D67-B59B-FA818654AEE3}" dt="2024-04-08T15:58:09.105" v="176" actId="21"/>
          <ac:spMkLst>
            <pc:docMk/>
            <pc:sldMk cId="3336367234" sldId="442"/>
            <ac:spMk id="6" creationId="{4A351497-03A5-AD71-1D44-2234B7288989}"/>
          </ac:spMkLst>
        </pc:spChg>
        <pc:spChg chg="mod">
          <ac:chgData name="Toby Donaldson" userId="2e6e5431-bb17-4c41-9985-d39c50d83c73" providerId="ADAL" clId="{1C6B7034-09E9-4D67-B59B-FA818654AEE3}" dt="2024-04-08T16:01:51.470" v="514" actId="208"/>
          <ac:spMkLst>
            <pc:docMk/>
            <pc:sldMk cId="3336367234" sldId="442"/>
            <ac:spMk id="7" creationId="{BFD834E2-5128-15C5-3464-131EDFC0B492}"/>
          </ac:spMkLst>
        </pc:spChg>
        <pc:spChg chg="add mod">
          <ac:chgData name="Toby Donaldson" userId="2e6e5431-bb17-4c41-9985-d39c50d83c73" providerId="ADAL" clId="{1C6B7034-09E9-4D67-B59B-FA818654AEE3}" dt="2024-04-08T16:01:56.996" v="515" actId="208"/>
          <ac:spMkLst>
            <pc:docMk/>
            <pc:sldMk cId="3336367234" sldId="442"/>
            <ac:spMk id="8" creationId="{16DCE356-AE78-D55B-AF6E-E819F76B972D}"/>
          </ac:spMkLst>
        </pc:spChg>
        <pc:spChg chg="add mod">
          <ac:chgData name="Toby Donaldson" userId="2e6e5431-bb17-4c41-9985-d39c50d83c73" providerId="ADAL" clId="{1C6B7034-09E9-4D67-B59B-FA818654AEE3}" dt="2024-04-08T16:00:17.383" v="424" actId="20577"/>
          <ac:spMkLst>
            <pc:docMk/>
            <pc:sldMk cId="3336367234" sldId="442"/>
            <ac:spMk id="9" creationId="{F04AD0B3-10D6-4A94-FF04-9F256E855AF6}"/>
          </ac:spMkLst>
        </pc:spChg>
        <pc:spChg chg="add mod">
          <ac:chgData name="Toby Donaldson" userId="2e6e5431-bb17-4c41-9985-d39c50d83c73" providerId="ADAL" clId="{1C6B7034-09E9-4D67-B59B-FA818654AEE3}" dt="2024-04-08T16:01:32.118" v="513" actId="113"/>
          <ac:spMkLst>
            <pc:docMk/>
            <pc:sldMk cId="3336367234" sldId="442"/>
            <ac:spMk id="14" creationId="{AE64BE1F-2EB1-7521-AA3A-87F572D235D5}"/>
          </ac:spMkLst>
        </pc:spChg>
        <pc:inkChg chg="del">
          <ac:chgData name="Toby Donaldson" userId="2e6e5431-bb17-4c41-9985-d39c50d83c73" providerId="ADAL" clId="{1C6B7034-09E9-4D67-B59B-FA818654AEE3}" dt="2024-04-08T15:58:12.091" v="177" actId="21"/>
          <ac:inkMkLst>
            <pc:docMk/>
            <pc:sldMk cId="3336367234" sldId="442"/>
            <ac:inkMk id="3" creationId="{5BF1E5E2-B7AE-0050-D1E6-292AA4405931}"/>
          </ac:inkMkLst>
        </pc:inkChg>
        <pc:cxnChg chg="add">
          <ac:chgData name="Toby Donaldson" userId="2e6e5431-bb17-4c41-9985-d39c50d83c73" providerId="ADAL" clId="{1C6B7034-09E9-4D67-B59B-FA818654AEE3}" dt="2024-04-08T16:00:36.976" v="430" actId="11529"/>
          <ac:cxnSpMkLst>
            <pc:docMk/>
            <pc:sldMk cId="3336367234" sldId="442"/>
            <ac:cxnSpMk id="11" creationId="{A9488171-01F7-2A28-AD51-A398F70AE9A0}"/>
          </ac:cxnSpMkLst>
        </pc:cxnChg>
        <pc:cxnChg chg="add">
          <ac:chgData name="Toby Donaldson" userId="2e6e5431-bb17-4c41-9985-d39c50d83c73" providerId="ADAL" clId="{1C6B7034-09E9-4D67-B59B-FA818654AEE3}" dt="2024-04-08T16:00:47.845" v="431" actId="11529"/>
          <ac:cxnSpMkLst>
            <pc:docMk/>
            <pc:sldMk cId="3336367234" sldId="442"/>
            <ac:cxnSpMk id="13" creationId="{9F49C891-76DB-956D-56F8-55E57F50E9D3}"/>
          </ac:cxnSpMkLst>
        </pc:cxnChg>
      </pc:sldChg>
      <pc:sldChg chg="addSp delSp modSp add mod">
        <pc:chgData name="Toby Donaldson" userId="2e6e5431-bb17-4c41-9985-d39c50d83c73" providerId="ADAL" clId="{1C6B7034-09E9-4D67-B59B-FA818654AEE3}" dt="2024-04-08T16:33:11.927" v="2221" actId="20577"/>
        <pc:sldMkLst>
          <pc:docMk/>
          <pc:sldMk cId="364718086" sldId="443"/>
        </pc:sldMkLst>
        <pc:spChg chg="mod">
          <ac:chgData name="Toby Donaldson" userId="2e6e5431-bb17-4c41-9985-d39c50d83c73" providerId="ADAL" clId="{1C6B7034-09E9-4D67-B59B-FA818654AEE3}" dt="2024-04-08T16:33:11.927" v="2221" actId="20577"/>
          <ac:spMkLst>
            <pc:docMk/>
            <pc:sldMk cId="364718086" sldId="443"/>
            <ac:spMk id="2" creationId="{603590C5-DA94-D0D9-DE03-929E12891061}"/>
          </ac:spMkLst>
        </pc:spChg>
        <pc:spChg chg="add mod">
          <ac:chgData name="Toby Donaldson" userId="2e6e5431-bb17-4c41-9985-d39c50d83c73" providerId="ADAL" clId="{1C6B7034-09E9-4D67-B59B-FA818654AEE3}" dt="2024-04-08T16:04:04.315" v="534" actId="1076"/>
          <ac:spMkLst>
            <pc:docMk/>
            <pc:sldMk cId="364718086" sldId="443"/>
            <ac:spMk id="3" creationId="{699CBBE4-AD20-F1D9-B7D6-648131F41979}"/>
          </ac:spMkLst>
        </pc:spChg>
        <pc:spChg chg="add mod">
          <ac:chgData name="Toby Donaldson" userId="2e6e5431-bb17-4c41-9985-d39c50d83c73" providerId="ADAL" clId="{1C6B7034-09E9-4D67-B59B-FA818654AEE3}" dt="2024-04-08T16:04:58.696" v="697" actId="113"/>
          <ac:spMkLst>
            <pc:docMk/>
            <pc:sldMk cId="364718086" sldId="443"/>
            <ac:spMk id="6" creationId="{2B542F39-5318-B554-E9D9-E6ED7B056266}"/>
          </ac:spMkLst>
        </pc:spChg>
        <pc:spChg chg="del">
          <ac:chgData name="Toby Donaldson" userId="2e6e5431-bb17-4c41-9985-d39c50d83c73" providerId="ADAL" clId="{1C6B7034-09E9-4D67-B59B-FA818654AEE3}" dt="2024-04-08T16:03:23.262" v="521" actId="21"/>
          <ac:spMkLst>
            <pc:docMk/>
            <pc:sldMk cId="364718086" sldId="443"/>
            <ac:spMk id="9" creationId="{F04AD0B3-10D6-4A94-FF04-9F256E855AF6}"/>
          </ac:spMkLst>
        </pc:spChg>
        <pc:spChg chg="del">
          <ac:chgData name="Toby Donaldson" userId="2e6e5431-bb17-4c41-9985-d39c50d83c73" providerId="ADAL" clId="{1C6B7034-09E9-4D67-B59B-FA818654AEE3}" dt="2024-04-08T16:03:23.262" v="521" actId="21"/>
          <ac:spMkLst>
            <pc:docMk/>
            <pc:sldMk cId="364718086" sldId="443"/>
            <ac:spMk id="14" creationId="{AE64BE1F-2EB1-7521-AA3A-87F572D235D5}"/>
          </ac:spMkLst>
        </pc:spChg>
        <pc:cxnChg chg="del">
          <ac:chgData name="Toby Donaldson" userId="2e6e5431-bb17-4c41-9985-d39c50d83c73" providerId="ADAL" clId="{1C6B7034-09E9-4D67-B59B-FA818654AEE3}" dt="2024-04-08T16:03:23.262" v="521" actId="21"/>
          <ac:cxnSpMkLst>
            <pc:docMk/>
            <pc:sldMk cId="364718086" sldId="443"/>
            <ac:cxnSpMk id="11" creationId="{A9488171-01F7-2A28-AD51-A398F70AE9A0}"/>
          </ac:cxnSpMkLst>
        </pc:cxnChg>
        <pc:cxnChg chg="del mod">
          <ac:chgData name="Toby Donaldson" userId="2e6e5431-bb17-4c41-9985-d39c50d83c73" providerId="ADAL" clId="{1C6B7034-09E9-4D67-B59B-FA818654AEE3}" dt="2024-04-08T16:03:23.262" v="521" actId="21"/>
          <ac:cxnSpMkLst>
            <pc:docMk/>
            <pc:sldMk cId="364718086" sldId="443"/>
            <ac:cxnSpMk id="13" creationId="{9F49C891-76DB-956D-56F8-55E57F50E9D3}"/>
          </ac:cxnSpMkLst>
        </pc:cxnChg>
      </pc:sldChg>
      <pc:sldChg chg="modSp add del mod">
        <pc:chgData name="Toby Donaldson" userId="2e6e5431-bb17-4c41-9985-d39c50d83c73" providerId="ADAL" clId="{1C6B7034-09E9-4D67-B59B-FA818654AEE3}" dt="2024-04-08T16:09:34.555" v="998" actId="2696"/>
        <pc:sldMkLst>
          <pc:docMk/>
          <pc:sldMk cId="181477444" sldId="444"/>
        </pc:sldMkLst>
        <pc:spChg chg="mod">
          <ac:chgData name="Toby Donaldson" userId="2e6e5431-bb17-4c41-9985-d39c50d83c73" providerId="ADAL" clId="{1C6B7034-09E9-4D67-B59B-FA818654AEE3}" dt="2024-04-08T16:05:17.633" v="724" actId="20577"/>
          <ac:spMkLst>
            <pc:docMk/>
            <pc:sldMk cId="181477444" sldId="444"/>
            <ac:spMk id="3" creationId="{699CBBE4-AD20-F1D9-B7D6-648131F41979}"/>
          </ac:spMkLst>
        </pc:spChg>
        <pc:spChg chg="mod">
          <ac:chgData name="Toby Donaldson" userId="2e6e5431-bb17-4c41-9985-d39c50d83c73" providerId="ADAL" clId="{1C6B7034-09E9-4D67-B59B-FA818654AEE3}" dt="2024-04-08T16:06:45.835" v="942" actId="1076"/>
          <ac:spMkLst>
            <pc:docMk/>
            <pc:sldMk cId="181477444" sldId="444"/>
            <ac:spMk id="6" creationId="{2B542F39-5318-B554-E9D9-E6ED7B056266}"/>
          </ac:spMkLst>
        </pc:sp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406245392" sldId="444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43389244" sldId="445"/>
        </pc:sldMkLst>
      </pc:sldChg>
      <pc:sldChg chg="addSp delSp modSp add mod">
        <pc:chgData name="Toby Donaldson" userId="2e6e5431-bb17-4c41-9985-d39c50d83c73" providerId="ADAL" clId="{1C6B7034-09E9-4D67-B59B-FA818654AEE3}" dt="2024-04-08T16:33:05.789" v="2212" actId="21"/>
        <pc:sldMkLst>
          <pc:docMk/>
          <pc:sldMk cId="3551010581" sldId="445"/>
        </pc:sldMkLst>
        <pc:spChg chg="del">
          <ac:chgData name="Toby Donaldson" userId="2e6e5431-bb17-4c41-9985-d39c50d83c73" providerId="ADAL" clId="{1C6B7034-09E9-4D67-B59B-FA818654AEE3}" dt="2024-04-08T16:33:03.421" v="2211" actId="21"/>
          <ac:spMkLst>
            <pc:docMk/>
            <pc:sldMk cId="3551010581" sldId="445"/>
            <ac:spMk id="2" creationId="{603590C5-DA94-D0D9-DE03-929E12891061}"/>
          </ac:spMkLst>
        </pc:spChg>
        <pc:spChg chg="mod">
          <ac:chgData name="Toby Donaldson" userId="2e6e5431-bb17-4c41-9985-d39c50d83c73" providerId="ADAL" clId="{1C6B7034-09E9-4D67-B59B-FA818654AEE3}" dt="2024-04-08T16:08:59.368" v="991" actId="554"/>
          <ac:spMkLst>
            <pc:docMk/>
            <pc:sldMk cId="3551010581" sldId="445"/>
            <ac:spMk id="3" creationId="{699CBBE4-AD20-F1D9-B7D6-648131F41979}"/>
          </ac:spMkLst>
        </pc:spChg>
        <pc:spChg chg="mod">
          <ac:chgData name="Toby Donaldson" userId="2e6e5431-bb17-4c41-9985-d39c50d83c73" providerId="ADAL" clId="{1C6B7034-09E9-4D67-B59B-FA818654AEE3}" dt="2024-04-08T16:13:33.123" v="1361" actId="113"/>
          <ac:spMkLst>
            <pc:docMk/>
            <pc:sldMk cId="3551010581" sldId="445"/>
            <ac:spMk id="6" creationId="{2B542F39-5318-B554-E9D9-E6ED7B056266}"/>
          </ac:spMkLst>
        </pc:spChg>
        <pc:spChg chg="mod">
          <ac:chgData name="Toby Donaldson" userId="2e6e5431-bb17-4c41-9985-d39c50d83c73" providerId="ADAL" clId="{1C6B7034-09E9-4D67-B59B-FA818654AEE3}" dt="2024-04-08T16:08:10.172" v="981" actId="1076"/>
          <ac:spMkLst>
            <pc:docMk/>
            <pc:sldMk cId="3551010581" sldId="445"/>
            <ac:spMk id="7" creationId="{BFD834E2-5128-15C5-3464-131EDFC0B492}"/>
          </ac:spMkLst>
        </pc:spChg>
        <pc:spChg chg="mod">
          <ac:chgData name="Toby Donaldson" userId="2e6e5431-bb17-4c41-9985-d39c50d83c73" providerId="ADAL" clId="{1C6B7034-09E9-4D67-B59B-FA818654AEE3}" dt="2024-04-08T16:08:10.172" v="981" actId="1076"/>
          <ac:spMkLst>
            <pc:docMk/>
            <pc:sldMk cId="3551010581" sldId="445"/>
            <ac:spMk id="8" creationId="{16DCE356-AE78-D55B-AF6E-E819F76B972D}"/>
          </ac:spMkLst>
        </pc:spChg>
        <pc:spChg chg="add mod">
          <ac:chgData name="Toby Donaldson" userId="2e6e5431-bb17-4c41-9985-d39c50d83c73" providerId="ADAL" clId="{1C6B7034-09E9-4D67-B59B-FA818654AEE3}" dt="2024-04-08T16:08:59.368" v="991" actId="554"/>
          <ac:spMkLst>
            <pc:docMk/>
            <pc:sldMk cId="3551010581" sldId="445"/>
            <ac:spMk id="9" creationId="{9B1B57AC-0A0C-F378-F26A-1DE0D71E04A6}"/>
          </ac:spMkLst>
        </pc:spChg>
        <pc:spChg chg="add mod">
          <ac:chgData name="Toby Donaldson" userId="2e6e5431-bb17-4c41-9985-d39c50d83c73" providerId="ADAL" clId="{1C6B7034-09E9-4D67-B59B-FA818654AEE3}" dt="2024-04-08T16:08:25.083" v="985" actId="1076"/>
          <ac:spMkLst>
            <pc:docMk/>
            <pc:sldMk cId="3551010581" sldId="445"/>
            <ac:spMk id="10" creationId="{0CF20027-C170-4FE3-6C13-8D28FCB561BA}"/>
          </ac:spMkLst>
        </pc:spChg>
        <pc:spChg chg="add mod">
          <ac:chgData name="Toby Donaldson" userId="2e6e5431-bb17-4c41-9985-d39c50d83c73" providerId="ADAL" clId="{1C6B7034-09E9-4D67-B59B-FA818654AEE3}" dt="2024-04-08T16:08:31.852" v="987" actId="14100"/>
          <ac:spMkLst>
            <pc:docMk/>
            <pc:sldMk cId="3551010581" sldId="445"/>
            <ac:spMk id="11" creationId="{417FBA8F-075B-E53E-772C-E47E85999221}"/>
          </ac:spMkLst>
        </pc:spChg>
        <pc:spChg chg="add mod">
          <ac:chgData name="Toby Donaldson" userId="2e6e5431-bb17-4c41-9985-d39c50d83c73" providerId="ADAL" clId="{1C6B7034-09E9-4D67-B59B-FA818654AEE3}" dt="2024-04-08T16:09:20.194" v="996" actId="1076"/>
          <ac:spMkLst>
            <pc:docMk/>
            <pc:sldMk cId="3551010581" sldId="445"/>
            <ac:spMk id="12" creationId="{80FA8DAA-40DF-515D-AD95-06D6F1D5BEB6}"/>
          </ac:spMkLst>
        </pc:spChg>
        <pc:spChg chg="add mod">
          <ac:chgData name="Toby Donaldson" userId="2e6e5431-bb17-4c41-9985-d39c50d83c73" providerId="ADAL" clId="{1C6B7034-09E9-4D67-B59B-FA818654AEE3}" dt="2024-04-08T16:32:59.284" v="2210"/>
          <ac:spMkLst>
            <pc:docMk/>
            <pc:sldMk cId="3551010581" sldId="445"/>
            <ac:spMk id="13" creationId="{8F6927A4-9460-3CA0-8D71-8BAB6083936E}"/>
          </ac:spMkLst>
        </pc:spChg>
        <pc:spChg chg="add del mod">
          <ac:chgData name="Toby Donaldson" userId="2e6e5431-bb17-4c41-9985-d39c50d83c73" providerId="ADAL" clId="{1C6B7034-09E9-4D67-B59B-FA818654AEE3}" dt="2024-04-08T16:33:05.789" v="2212" actId="21"/>
          <ac:spMkLst>
            <pc:docMk/>
            <pc:sldMk cId="3551010581" sldId="445"/>
            <ac:spMk id="15" creationId="{E7A2B209-84EC-C60C-1BBA-24E335070968}"/>
          </ac:spMkLst>
        </pc:spChg>
      </pc:sldChg>
      <pc:sldChg chg="addSp delSp modSp add mod">
        <pc:chgData name="Toby Donaldson" userId="2e6e5431-bb17-4c41-9985-d39c50d83c73" providerId="ADAL" clId="{1C6B7034-09E9-4D67-B59B-FA818654AEE3}" dt="2024-04-08T16:32:52.839" v="2209"/>
        <pc:sldMkLst>
          <pc:docMk/>
          <pc:sldMk cId="1177744884" sldId="446"/>
        </pc:sldMkLst>
        <pc:spChg chg="del">
          <ac:chgData name="Toby Donaldson" userId="2e6e5431-bb17-4c41-9985-d39c50d83c73" providerId="ADAL" clId="{1C6B7034-09E9-4D67-B59B-FA818654AEE3}" dt="2024-04-08T16:32:44.781" v="2207" actId="21"/>
          <ac:spMkLst>
            <pc:docMk/>
            <pc:sldMk cId="1177744884" sldId="446"/>
            <ac:spMk id="2" creationId="{603590C5-DA94-D0D9-DE03-929E12891061}"/>
          </ac:spMkLst>
        </pc:spChg>
        <pc:spChg chg="mod">
          <ac:chgData name="Toby Donaldson" userId="2e6e5431-bb17-4c41-9985-d39c50d83c73" providerId="ADAL" clId="{1C6B7034-09E9-4D67-B59B-FA818654AEE3}" dt="2024-04-08T16:13:27.683" v="1360" actId="113"/>
          <ac:spMkLst>
            <pc:docMk/>
            <pc:sldMk cId="1177744884" sldId="446"/>
            <ac:spMk id="6" creationId="{2B542F39-5318-B554-E9D9-E6ED7B056266}"/>
          </ac:spMkLst>
        </pc:spChg>
        <pc:spChg chg="add mod">
          <ac:chgData name="Toby Donaldson" userId="2e6e5431-bb17-4c41-9985-d39c50d83c73" providerId="ADAL" clId="{1C6B7034-09E9-4D67-B59B-FA818654AEE3}" dt="2024-04-08T16:10:37.107" v="1124" actId="1076"/>
          <ac:spMkLst>
            <pc:docMk/>
            <pc:sldMk cId="1177744884" sldId="446"/>
            <ac:spMk id="13" creationId="{EF8F7861-2DE7-2FF1-54BA-495E74FF3F44}"/>
          </ac:spMkLst>
        </pc:spChg>
        <pc:spChg chg="add del mod">
          <ac:chgData name="Toby Donaldson" userId="2e6e5431-bb17-4c41-9985-d39c50d83c73" providerId="ADAL" clId="{1C6B7034-09E9-4D67-B59B-FA818654AEE3}" dt="2024-04-08T16:32:47.058" v="2208" actId="21"/>
          <ac:spMkLst>
            <pc:docMk/>
            <pc:sldMk cId="1177744884" sldId="446"/>
            <ac:spMk id="15" creationId="{7FB64DC5-391B-6FF2-C643-478049DED494}"/>
          </ac:spMkLst>
        </pc:spChg>
        <pc:spChg chg="add mod">
          <ac:chgData name="Toby Donaldson" userId="2e6e5431-bb17-4c41-9985-d39c50d83c73" providerId="ADAL" clId="{1C6B7034-09E9-4D67-B59B-FA818654AEE3}" dt="2024-04-08T16:32:52.839" v="2209"/>
          <ac:spMkLst>
            <pc:docMk/>
            <pc:sldMk cId="1177744884" sldId="446"/>
            <ac:spMk id="16" creationId="{1E183EB8-B2FB-C0F4-F9E9-54F0DB4C7ED9}"/>
          </ac:spMkLst>
        </pc:sp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1763284135" sldId="446"/>
        </pc:sldMkLst>
      </pc:sldChg>
      <pc:sldChg chg="addSp delSp modSp add mod">
        <pc:chgData name="Toby Donaldson" userId="2e6e5431-bb17-4c41-9985-d39c50d83c73" providerId="ADAL" clId="{1C6B7034-09E9-4D67-B59B-FA818654AEE3}" dt="2024-04-08T16:32:35.996" v="2206" actId="21"/>
        <pc:sldMkLst>
          <pc:docMk/>
          <pc:sldMk cId="1907727582" sldId="447"/>
        </pc:sldMkLst>
        <pc:spChg chg="del mod">
          <ac:chgData name="Toby Donaldson" userId="2e6e5431-bb17-4c41-9985-d39c50d83c73" providerId="ADAL" clId="{1C6B7034-09E9-4D67-B59B-FA818654AEE3}" dt="2024-04-08T16:32:31.553" v="2205" actId="21"/>
          <ac:spMkLst>
            <pc:docMk/>
            <pc:sldMk cId="1907727582" sldId="447"/>
            <ac:spMk id="2" creationId="{603590C5-DA94-D0D9-DE03-929E12891061}"/>
          </ac:spMkLst>
        </pc:spChg>
        <pc:spChg chg="mod">
          <ac:chgData name="Toby Donaldson" userId="2e6e5431-bb17-4c41-9985-d39c50d83c73" providerId="ADAL" clId="{1C6B7034-09E9-4D67-B59B-FA818654AEE3}" dt="2024-04-08T16:13:24.537" v="1359" actId="113"/>
          <ac:spMkLst>
            <pc:docMk/>
            <pc:sldMk cId="1907727582" sldId="447"/>
            <ac:spMk id="6" creationId="{2B542F39-5318-B554-E9D9-E6ED7B056266}"/>
          </ac:spMkLst>
        </pc:spChg>
        <pc:spChg chg="del">
          <ac:chgData name="Toby Donaldson" userId="2e6e5431-bb17-4c41-9985-d39c50d83c73" providerId="ADAL" clId="{1C6B7034-09E9-4D67-B59B-FA818654AEE3}" dt="2024-04-08T16:11:06.944" v="1128" actId="21"/>
          <ac:spMkLst>
            <pc:docMk/>
            <pc:sldMk cId="1907727582" sldId="447"/>
            <ac:spMk id="10" creationId="{0CF20027-C170-4FE3-6C13-8D28FCB561BA}"/>
          </ac:spMkLst>
        </pc:spChg>
        <pc:spChg chg="del">
          <ac:chgData name="Toby Donaldson" userId="2e6e5431-bb17-4c41-9985-d39c50d83c73" providerId="ADAL" clId="{1C6B7034-09E9-4D67-B59B-FA818654AEE3}" dt="2024-04-08T16:11:03.962" v="1126" actId="21"/>
          <ac:spMkLst>
            <pc:docMk/>
            <pc:sldMk cId="1907727582" sldId="447"/>
            <ac:spMk id="11" creationId="{417FBA8F-075B-E53E-772C-E47E85999221}"/>
          </ac:spMkLst>
        </pc:spChg>
        <pc:spChg chg="mod">
          <ac:chgData name="Toby Donaldson" userId="2e6e5431-bb17-4c41-9985-d39c50d83c73" providerId="ADAL" clId="{1C6B7034-09E9-4D67-B59B-FA818654AEE3}" dt="2024-04-08T16:11:41.603" v="1250" actId="1076"/>
          <ac:spMkLst>
            <pc:docMk/>
            <pc:sldMk cId="1907727582" sldId="447"/>
            <ac:spMk id="13" creationId="{EF8F7861-2DE7-2FF1-54BA-495E74FF3F44}"/>
          </ac:spMkLst>
        </pc:spChg>
        <pc:spChg chg="add mod">
          <ac:chgData name="Toby Donaldson" userId="2e6e5431-bb17-4c41-9985-d39c50d83c73" providerId="ADAL" clId="{1C6B7034-09E9-4D67-B59B-FA818654AEE3}" dt="2024-04-08T16:11:05.388" v="1127"/>
          <ac:spMkLst>
            <pc:docMk/>
            <pc:sldMk cId="1907727582" sldId="447"/>
            <ac:spMk id="14" creationId="{417FBA8F-075B-E53E-772C-E47E85999221}"/>
          </ac:spMkLst>
        </pc:spChg>
        <pc:spChg chg="add mod">
          <ac:chgData name="Toby Donaldson" userId="2e6e5431-bb17-4c41-9985-d39c50d83c73" providerId="ADAL" clId="{1C6B7034-09E9-4D67-B59B-FA818654AEE3}" dt="2024-04-08T16:32:28.378" v="2204"/>
          <ac:spMkLst>
            <pc:docMk/>
            <pc:sldMk cId="1907727582" sldId="447"/>
            <ac:spMk id="15" creationId="{110FC2DB-91ED-5430-DAC5-151F03EF88E5}"/>
          </ac:spMkLst>
        </pc:spChg>
        <pc:spChg chg="add del mod">
          <ac:chgData name="Toby Donaldson" userId="2e6e5431-bb17-4c41-9985-d39c50d83c73" providerId="ADAL" clId="{1C6B7034-09E9-4D67-B59B-FA818654AEE3}" dt="2024-04-08T16:32:35.996" v="2206" actId="21"/>
          <ac:spMkLst>
            <pc:docMk/>
            <pc:sldMk cId="1907727582" sldId="447"/>
            <ac:spMk id="17" creationId="{C4A67D1D-55EC-AE5C-2775-6C8C71CF3262}"/>
          </ac:spMkLst>
        </pc:sp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686022845" sldId="447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23506534" sldId="448"/>
        </pc:sldMkLst>
      </pc:sldChg>
      <pc:sldChg chg="addSp delSp modSp add mod">
        <pc:chgData name="Toby Donaldson" userId="2e6e5431-bb17-4c41-9985-d39c50d83c73" providerId="ADAL" clId="{1C6B7034-09E9-4D67-B59B-FA818654AEE3}" dt="2024-04-08T16:32:21.316" v="2203" actId="14100"/>
        <pc:sldMkLst>
          <pc:docMk/>
          <pc:sldMk cId="484007491" sldId="448"/>
        </pc:sldMkLst>
        <pc:spChg chg="add del mod">
          <ac:chgData name="Toby Donaldson" userId="2e6e5431-bb17-4c41-9985-d39c50d83c73" providerId="ADAL" clId="{1C6B7034-09E9-4D67-B59B-FA818654AEE3}" dt="2024-04-08T16:32:21.316" v="2203" actId="14100"/>
          <ac:spMkLst>
            <pc:docMk/>
            <pc:sldMk cId="484007491" sldId="448"/>
            <ac:spMk id="2" creationId="{603590C5-DA94-D0D9-DE03-929E12891061}"/>
          </ac:spMkLst>
        </pc:spChg>
        <pc:spChg chg="mod">
          <ac:chgData name="Toby Donaldson" userId="2e6e5431-bb17-4c41-9985-d39c50d83c73" providerId="ADAL" clId="{1C6B7034-09E9-4D67-B59B-FA818654AEE3}" dt="2024-04-08T16:13:21.076" v="1358" actId="113"/>
          <ac:spMkLst>
            <pc:docMk/>
            <pc:sldMk cId="484007491" sldId="448"/>
            <ac:spMk id="6" creationId="{2B542F39-5318-B554-E9D9-E6ED7B056266}"/>
          </ac:spMkLst>
        </pc:spChg>
        <pc:spChg chg="add mod">
          <ac:chgData name="Toby Donaldson" userId="2e6e5431-bb17-4c41-9985-d39c50d83c73" providerId="ADAL" clId="{1C6B7034-09E9-4D67-B59B-FA818654AEE3}" dt="2024-04-08T16:12:51.239" v="1357" actId="113"/>
          <ac:spMkLst>
            <pc:docMk/>
            <pc:sldMk cId="484007491" sldId="448"/>
            <ac:spMk id="10" creationId="{7537C83A-16A7-EDE5-9447-99102673E1BD}"/>
          </ac:spMkLst>
        </pc:spChg>
        <pc:spChg chg="add mod">
          <ac:chgData name="Toby Donaldson" userId="2e6e5431-bb17-4c41-9985-d39c50d83c73" providerId="ADAL" clId="{1C6B7034-09E9-4D67-B59B-FA818654AEE3}" dt="2024-04-08T16:12:43.309" v="1354" actId="1076"/>
          <ac:spMkLst>
            <pc:docMk/>
            <pc:sldMk cId="484007491" sldId="448"/>
            <ac:spMk id="11" creationId="{9037807E-7BA3-947A-F1C1-86725745307D}"/>
          </ac:spMkLst>
        </pc:spChg>
        <pc:spChg chg="add del mod">
          <ac:chgData name="Toby Donaldson" userId="2e6e5431-bb17-4c41-9985-d39c50d83c73" providerId="ADAL" clId="{1C6B7034-09E9-4D67-B59B-FA818654AEE3}" dt="2024-04-08T16:32:15.913" v="2202" actId="21"/>
          <ac:spMkLst>
            <pc:docMk/>
            <pc:sldMk cId="484007491" sldId="448"/>
            <ac:spMk id="15" creationId="{08C2302B-7EAB-3081-235C-099CEFB13788}"/>
          </ac:spMkLst>
        </pc:spChg>
      </pc:sldChg>
      <pc:sldChg chg="addSp delSp modSp add mod">
        <pc:chgData name="Toby Donaldson" userId="2e6e5431-bb17-4c41-9985-d39c50d83c73" providerId="ADAL" clId="{1C6B7034-09E9-4D67-B59B-FA818654AEE3}" dt="2024-04-08T16:31:35.614" v="2191"/>
        <pc:sldMkLst>
          <pc:docMk/>
          <pc:sldMk cId="400568990" sldId="449"/>
        </pc:sldMkLst>
        <pc:spChg chg="mod">
          <ac:chgData name="Toby Donaldson" userId="2e6e5431-bb17-4c41-9985-d39c50d83c73" providerId="ADAL" clId="{1C6B7034-09E9-4D67-B59B-FA818654AEE3}" dt="2024-04-08T16:31:35.614" v="2191"/>
          <ac:spMkLst>
            <pc:docMk/>
            <pc:sldMk cId="400568990" sldId="449"/>
            <ac:spMk id="2" creationId="{603590C5-DA94-D0D9-DE03-929E12891061}"/>
          </ac:spMkLst>
        </pc:spChg>
        <pc:spChg chg="del">
          <ac:chgData name="Toby Donaldson" userId="2e6e5431-bb17-4c41-9985-d39c50d83c73" providerId="ADAL" clId="{1C6B7034-09E9-4D67-B59B-FA818654AEE3}" dt="2024-04-08T16:14:29.800" v="1363" actId="21"/>
          <ac:spMkLst>
            <pc:docMk/>
            <pc:sldMk cId="400568990" sldId="449"/>
            <ac:spMk id="3" creationId="{699CBBE4-AD20-F1D9-B7D6-648131F41979}"/>
          </ac:spMkLst>
        </pc:spChg>
        <pc:spChg chg="mod">
          <ac:chgData name="Toby Donaldson" userId="2e6e5431-bb17-4c41-9985-d39c50d83c73" providerId="ADAL" clId="{1C6B7034-09E9-4D67-B59B-FA818654AEE3}" dt="2024-04-08T16:16:04.899" v="1516" actId="1076"/>
          <ac:spMkLst>
            <pc:docMk/>
            <pc:sldMk cId="400568990" sldId="449"/>
            <ac:spMk id="5" creationId="{1656B574-F627-0C72-6BCF-828C7475395E}"/>
          </ac:spMkLst>
        </pc:spChg>
        <pc:spChg chg="del">
          <ac:chgData name="Toby Donaldson" userId="2e6e5431-bb17-4c41-9985-d39c50d83c73" providerId="ADAL" clId="{1C6B7034-09E9-4D67-B59B-FA818654AEE3}" dt="2024-04-08T16:14:33.941" v="1365" actId="21"/>
          <ac:spMkLst>
            <pc:docMk/>
            <pc:sldMk cId="400568990" sldId="449"/>
            <ac:spMk id="6" creationId="{2B542F39-5318-B554-E9D9-E6ED7B056266}"/>
          </ac:spMkLst>
        </pc:spChg>
        <pc:spChg chg="mod">
          <ac:chgData name="Toby Donaldson" userId="2e6e5431-bb17-4c41-9985-d39c50d83c73" providerId="ADAL" clId="{1C6B7034-09E9-4D67-B59B-FA818654AEE3}" dt="2024-04-08T16:15:25.564" v="1383" actId="14100"/>
          <ac:spMkLst>
            <pc:docMk/>
            <pc:sldMk cId="400568990" sldId="449"/>
            <ac:spMk id="7" creationId="{BFD834E2-5128-15C5-3464-131EDFC0B492}"/>
          </ac:spMkLst>
        </pc:spChg>
        <pc:spChg chg="del">
          <ac:chgData name="Toby Donaldson" userId="2e6e5431-bb17-4c41-9985-d39c50d83c73" providerId="ADAL" clId="{1C6B7034-09E9-4D67-B59B-FA818654AEE3}" dt="2024-04-08T16:14:36.754" v="1366" actId="21"/>
          <ac:spMkLst>
            <pc:docMk/>
            <pc:sldMk cId="400568990" sldId="449"/>
            <ac:spMk id="8" creationId="{16DCE356-AE78-D55B-AF6E-E819F76B972D}"/>
          </ac:spMkLst>
        </pc:spChg>
        <pc:spChg chg="del">
          <ac:chgData name="Toby Donaldson" userId="2e6e5431-bb17-4c41-9985-d39c50d83c73" providerId="ADAL" clId="{1C6B7034-09E9-4D67-B59B-FA818654AEE3}" dt="2024-04-08T16:14:29.800" v="1363" actId="21"/>
          <ac:spMkLst>
            <pc:docMk/>
            <pc:sldMk cId="400568990" sldId="449"/>
            <ac:spMk id="9" creationId="{9B1B57AC-0A0C-F378-F26A-1DE0D71E04A6}"/>
          </ac:spMkLst>
        </pc:spChg>
        <pc:spChg chg="del">
          <ac:chgData name="Toby Donaldson" userId="2e6e5431-bb17-4c41-9985-d39c50d83c73" providerId="ADAL" clId="{1C6B7034-09E9-4D67-B59B-FA818654AEE3}" dt="2024-04-08T16:14:32.315" v="1364" actId="21"/>
          <ac:spMkLst>
            <pc:docMk/>
            <pc:sldMk cId="400568990" sldId="449"/>
            <ac:spMk id="10" creationId="{7537C83A-16A7-EDE5-9447-99102673E1BD}"/>
          </ac:spMkLst>
        </pc:spChg>
        <pc:spChg chg="del">
          <ac:chgData name="Toby Donaldson" userId="2e6e5431-bb17-4c41-9985-d39c50d83c73" providerId="ADAL" clId="{1C6B7034-09E9-4D67-B59B-FA818654AEE3}" dt="2024-04-08T16:14:32.315" v="1364" actId="21"/>
          <ac:spMkLst>
            <pc:docMk/>
            <pc:sldMk cId="400568990" sldId="449"/>
            <ac:spMk id="11" creationId="{9037807E-7BA3-947A-F1C1-86725745307D}"/>
          </ac:spMkLst>
        </pc:spChg>
        <pc:spChg chg="del">
          <ac:chgData name="Toby Donaldson" userId="2e6e5431-bb17-4c41-9985-d39c50d83c73" providerId="ADAL" clId="{1C6B7034-09E9-4D67-B59B-FA818654AEE3}" dt="2024-04-08T16:14:29.800" v="1363" actId="21"/>
          <ac:spMkLst>
            <pc:docMk/>
            <pc:sldMk cId="400568990" sldId="449"/>
            <ac:spMk id="12" creationId="{80FA8DAA-40DF-515D-AD95-06D6F1D5BEB6}"/>
          </ac:spMkLst>
        </pc:spChg>
        <pc:spChg chg="del">
          <ac:chgData name="Toby Donaldson" userId="2e6e5431-bb17-4c41-9985-d39c50d83c73" providerId="ADAL" clId="{1C6B7034-09E9-4D67-B59B-FA818654AEE3}" dt="2024-04-08T16:14:32.315" v="1364" actId="21"/>
          <ac:spMkLst>
            <pc:docMk/>
            <pc:sldMk cId="400568990" sldId="449"/>
            <ac:spMk id="13" creationId="{EF8F7861-2DE7-2FF1-54BA-495E74FF3F44}"/>
          </ac:spMkLst>
        </pc:spChg>
        <pc:spChg chg="add mod">
          <ac:chgData name="Toby Donaldson" userId="2e6e5431-bb17-4c41-9985-d39c50d83c73" providerId="ADAL" clId="{1C6B7034-09E9-4D67-B59B-FA818654AEE3}" dt="2024-04-08T16:16:27.922" v="1599" actId="113"/>
          <ac:spMkLst>
            <pc:docMk/>
            <pc:sldMk cId="400568990" sldId="449"/>
            <ac:spMk id="14" creationId="{4D1FF3BC-FDDE-7974-3C3F-526434BEF97D}"/>
          </ac:spMkLst>
        </pc:sp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3253415914" sldId="449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336425564" sldId="450"/>
        </pc:sldMkLst>
      </pc:sldChg>
      <pc:sldChg chg="addSp delSp modSp add del mod">
        <pc:chgData name="Toby Donaldson" userId="2e6e5431-bb17-4c41-9985-d39c50d83c73" providerId="ADAL" clId="{1C6B7034-09E9-4D67-B59B-FA818654AEE3}" dt="2024-04-08T16:31:31.186" v="2190"/>
        <pc:sldMkLst>
          <pc:docMk/>
          <pc:sldMk cId="3322684104" sldId="450"/>
        </pc:sldMkLst>
        <pc:spChg chg="mod">
          <ac:chgData name="Toby Donaldson" userId="2e6e5431-bb17-4c41-9985-d39c50d83c73" providerId="ADAL" clId="{1C6B7034-09E9-4D67-B59B-FA818654AEE3}" dt="2024-04-08T16:31:31.186" v="2190"/>
          <ac:spMkLst>
            <pc:docMk/>
            <pc:sldMk cId="3322684104" sldId="450"/>
            <ac:spMk id="2" creationId="{603590C5-DA94-D0D9-DE03-929E12891061}"/>
          </ac:spMkLst>
        </pc:spChg>
        <pc:spChg chg="add mod">
          <ac:chgData name="Toby Donaldson" userId="2e6e5431-bb17-4c41-9985-d39c50d83c73" providerId="ADAL" clId="{1C6B7034-09E9-4D67-B59B-FA818654AEE3}" dt="2024-04-08T16:17:35.340" v="1663" actId="1076"/>
          <ac:spMkLst>
            <pc:docMk/>
            <pc:sldMk cId="3322684104" sldId="450"/>
            <ac:spMk id="3" creationId="{5DE6DFF0-6535-D6BA-7697-274E633BF9B7}"/>
          </ac:spMkLst>
        </pc:spChg>
        <pc:spChg chg="add del mod">
          <ac:chgData name="Toby Donaldson" userId="2e6e5431-bb17-4c41-9985-d39c50d83c73" providerId="ADAL" clId="{1C6B7034-09E9-4D67-B59B-FA818654AEE3}" dt="2024-04-08T16:17:31.447" v="1662" actId="21"/>
          <ac:spMkLst>
            <pc:docMk/>
            <pc:sldMk cId="3322684104" sldId="450"/>
            <ac:spMk id="6" creationId="{78261AA5-1A7D-0695-C892-5A7BEB8518AD}"/>
          </ac:spMkLst>
        </pc:spChg>
        <pc:spChg chg="add">
          <ac:chgData name="Toby Donaldson" userId="2e6e5431-bb17-4c41-9985-d39c50d83c73" providerId="ADAL" clId="{1C6B7034-09E9-4D67-B59B-FA818654AEE3}" dt="2024-04-08T16:17:39.542" v="1664" actId="11529"/>
          <ac:spMkLst>
            <pc:docMk/>
            <pc:sldMk cId="3322684104" sldId="450"/>
            <ac:spMk id="8" creationId="{3D0DF6C6-7DC0-0130-77B0-3647871E32FE}"/>
          </ac:spMkLst>
        </pc:spChg>
      </pc:sldChg>
      <pc:sldChg chg="add del">
        <pc:chgData name="Toby Donaldson" userId="2e6e5431-bb17-4c41-9985-d39c50d83c73" providerId="ADAL" clId="{1C6B7034-09E9-4D67-B59B-FA818654AEE3}" dt="2024-04-08T16:18:04.891" v="1668" actId="2696"/>
        <pc:sldMkLst>
          <pc:docMk/>
          <pc:sldMk cId="643051582" sldId="451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1429009835" sldId="451"/>
        </pc:sldMkLst>
      </pc:sldChg>
      <pc:sldChg chg="addSp modSp add mod">
        <pc:chgData name="Toby Donaldson" userId="2e6e5431-bb17-4c41-9985-d39c50d83c73" providerId="ADAL" clId="{1C6B7034-09E9-4D67-B59B-FA818654AEE3}" dt="2024-04-08T16:31:27.914" v="2189"/>
        <pc:sldMkLst>
          <pc:docMk/>
          <pc:sldMk cId="146816602" sldId="452"/>
        </pc:sldMkLst>
        <pc:spChg chg="mod">
          <ac:chgData name="Toby Donaldson" userId="2e6e5431-bb17-4c41-9985-d39c50d83c73" providerId="ADAL" clId="{1C6B7034-09E9-4D67-B59B-FA818654AEE3}" dt="2024-04-08T16:31:27.914" v="2189"/>
          <ac:spMkLst>
            <pc:docMk/>
            <pc:sldMk cId="146816602" sldId="452"/>
            <ac:spMk id="2" creationId="{603590C5-DA94-D0D9-DE03-929E12891061}"/>
          </ac:spMkLst>
        </pc:spChg>
        <pc:spChg chg="add mod">
          <ac:chgData name="Toby Donaldson" userId="2e6e5431-bb17-4c41-9985-d39c50d83c73" providerId="ADAL" clId="{1C6B7034-09E9-4D67-B59B-FA818654AEE3}" dt="2024-04-08T16:18:48.789" v="1784" actId="20577"/>
          <ac:spMkLst>
            <pc:docMk/>
            <pc:sldMk cId="146816602" sldId="452"/>
            <ac:spMk id="6" creationId="{997BE2D6-894A-3C09-1B37-05E679FE020B}"/>
          </ac:spMkLst>
        </pc:spChg>
        <pc:spChg chg="add mod">
          <ac:chgData name="Toby Donaldson" userId="2e6e5431-bb17-4c41-9985-d39c50d83c73" providerId="ADAL" clId="{1C6B7034-09E9-4D67-B59B-FA818654AEE3}" dt="2024-04-08T16:18:17.333" v="1670" actId="1076"/>
          <ac:spMkLst>
            <pc:docMk/>
            <pc:sldMk cId="146816602" sldId="452"/>
            <ac:spMk id="9" creationId="{3DC45AEA-066D-6729-7510-C939CE08EB9E}"/>
          </ac:spMkLst>
        </pc:sp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551168212" sldId="452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216371282" sldId="453"/>
        </pc:sldMkLst>
      </pc:sldChg>
      <pc:sldChg chg="addSp delSp modSp add mod">
        <pc:chgData name="Toby Donaldson" userId="2e6e5431-bb17-4c41-9985-d39c50d83c73" providerId="ADAL" clId="{1C6B7034-09E9-4D67-B59B-FA818654AEE3}" dt="2024-04-08T16:31:24.043" v="2188"/>
        <pc:sldMkLst>
          <pc:docMk/>
          <pc:sldMk cId="2680462609" sldId="453"/>
        </pc:sldMkLst>
        <pc:spChg chg="mod">
          <ac:chgData name="Toby Donaldson" userId="2e6e5431-bb17-4c41-9985-d39c50d83c73" providerId="ADAL" clId="{1C6B7034-09E9-4D67-B59B-FA818654AEE3}" dt="2024-04-08T16:31:24.043" v="2188"/>
          <ac:spMkLst>
            <pc:docMk/>
            <pc:sldMk cId="2680462609" sldId="453"/>
            <ac:spMk id="2" creationId="{603590C5-DA94-D0D9-DE03-929E12891061}"/>
          </ac:spMkLst>
        </pc:spChg>
        <pc:spChg chg="del">
          <ac:chgData name="Toby Donaldson" userId="2e6e5431-bb17-4c41-9985-d39c50d83c73" providerId="ADAL" clId="{1C6B7034-09E9-4D67-B59B-FA818654AEE3}" dt="2024-04-08T16:19:16.590" v="1786" actId="21"/>
          <ac:spMkLst>
            <pc:docMk/>
            <pc:sldMk cId="2680462609" sldId="453"/>
            <ac:spMk id="3" creationId="{5DE6DFF0-6535-D6BA-7697-274E633BF9B7}"/>
          </ac:spMkLst>
        </pc:spChg>
        <pc:spChg chg="mod">
          <ac:chgData name="Toby Donaldson" userId="2e6e5431-bb17-4c41-9985-d39c50d83c73" providerId="ADAL" clId="{1C6B7034-09E9-4D67-B59B-FA818654AEE3}" dt="2024-04-08T16:20:30.506" v="1806" actId="1076"/>
          <ac:spMkLst>
            <pc:docMk/>
            <pc:sldMk cId="2680462609" sldId="453"/>
            <ac:spMk id="5" creationId="{1656B574-F627-0C72-6BCF-828C7475395E}"/>
          </ac:spMkLst>
        </pc:spChg>
        <pc:spChg chg="del">
          <ac:chgData name="Toby Donaldson" userId="2e6e5431-bb17-4c41-9985-d39c50d83c73" providerId="ADAL" clId="{1C6B7034-09E9-4D67-B59B-FA818654AEE3}" dt="2024-04-08T16:19:16.590" v="1786" actId="21"/>
          <ac:spMkLst>
            <pc:docMk/>
            <pc:sldMk cId="2680462609" sldId="453"/>
            <ac:spMk id="6" creationId="{997BE2D6-894A-3C09-1B37-05E679FE020B}"/>
          </ac:spMkLst>
        </pc:spChg>
        <pc:spChg chg="del">
          <ac:chgData name="Toby Donaldson" userId="2e6e5431-bb17-4c41-9985-d39c50d83c73" providerId="ADAL" clId="{1C6B7034-09E9-4D67-B59B-FA818654AEE3}" dt="2024-04-08T16:19:16.590" v="1786" actId="21"/>
          <ac:spMkLst>
            <pc:docMk/>
            <pc:sldMk cId="2680462609" sldId="453"/>
            <ac:spMk id="8" creationId="{3D0DF6C6-7DC0-0130-77B0-3647871E32FE}"/>
          </ac:spMkLst>
        </pc:spChg>
        <pc:spChg chg="del">
          <ac:chgData name="Toby Donaldson" userId="2e6e5431-bb17-4c41-9985-d39c50d83c73" providerId="ADAL" clId="{1C6B7034-09E9-4D67-B59B-FA818654AEE3}" dt="2024-04-08T16:19:16.590" v="1786" actId="21"/>
          <ac:spMkLst>
            <pc:docMk/>
            <pc:sldMk cId="2680462609" sldId="453"/>
            <ac:spMk id="9" creationId="{3DC45AEA-066D-6729-7510-C939CE08EB9E}"/>
          </ac:spMkLst>
        </pc:spChg>
        <pc:spChg chg="add mod">
          <ac:chgData name="Toby Donaldson" userId="2e6e5431-bb17-4c41-9985-d39c50d83c73" providerId="ADAL" clId="{1C6B7034-09E9-4D67-B59B-FA818654AEE3}" dt="2024-04-08T16:21:16.192" v="1891" actId="20577"/>
          <ac:spMkLst>
            <pc:docMk/>
            <pc:sldMk cId="2680462609" sldId="453"/>
            <ac:spMk id="10" creationId="{2FBABC23-267D-6B4A-FFE0-B316F772FA43}"/>
          </ac:spMkLst>
        </pc:spChg>
        <pc:spChg chg="add">
          <ac:chgData name="Toby Donaldson" userId="2e6e5431-bb17-4c41-9985-d39c50d83c73" providerId="ADAL" clId="{1C6B7034-09E9-4D67-B59B-FA818654AEE3}" dt="2024-04-08T16:20:25.427" v="1804" actId="11529"/>
          <ac:spMkLst>
            <pc:docMk/>
            <pc:sldMk cId="2680462609" sldId="453"/>
            <ac:spMk id="11" creationId="{1E6995DC-CCB5-37E2-42FB-F55A8648E0B2}"/>
          </ac:spMkLst>
        </pc:spChg>
        <pc:spChg chg="add mod">
          <ac:chgData name="Toby Donaldson" userId="2e6e5431-bb17-4c41-9985-d39c50d83c73" providerId="ADAL" clId="{1C6B7034-09E9-4D67-B59B-FA818654AEE3}" dt="2024-04-08T16:20:53.751" v="1887" actId="20577"/>
          <ac:spMkLst>
            <pc:docMk/>
            <pc:sldMk cId="2680462609" sldId="453"/>
            <ac:spMk id="12" creationId="{6BFC8596-5455-734B-A966-B11EE259255E}"/>
          </ac:spMkLst>
        </pc:spChg>
        <pc:spChg chg="del">
          <ac:chgData name="Toby Donaldson" userId="2e6e5431-bb17-4c41-9985-d39c50d83c73" providerId="ADAL" clId="{1C6B7034-09E9-4D67-B59B-FA818654AEE3}" dt="2024-04-08T16:19:16.590" v="1786" actId="21"/>
          <ac:spMkLst>
            <pc:docMk/>
            <pc:sldMk cId="2680462609" sldId="453"/>
            <ac:spMk id="14" creationId="{4D1FF3BC-FDDE-7974-3C3F-526434BEF97D}"/>
          </ac:spMkLst>
        </pc:spChg>
      </pc:sldChg>
      <pc:sldChg chg="addSp delSp modSp add mod">
        <pc:chgData name="Toby Donaldson" userId="2e6e5431-bb17-4c41-9985-d39c50d83c73" providerId="ADAL" clId="{1C6B7034-09E9-4D67-B59B-FA818654AEE3}" dt="2024-04-08T16:31:17.676" v="2185"/>
        <pc:sldMkLst>
          <pc:docMk/>
          <pc:sldMk cId="3217502817" sldId="454"/>
        </pc:sldMkLst>
        <pc:spChg chg="mod">
          <ac:chgData name="Toby Donaldson" userId="2e6e5431-bb17-4c41-9985-d39c50d83c73" providerId="ADAL" clId="{1C6B7034-09E9-4D67-B59B-FA818654AEE3}" dt="2024-04-08T16:31:17.676" v="2185"/>
          <ac:spMkLst>
            <pc:docMk/>
            <pc:sldMk cId="3217502817" sldId="454"/>
            <ac:spMk id="2" creationId="{603590C5-DA94-D0D9-DE03-929E12891061}"/>
          </ac:spMkLst>
        </pc:spChg>
        <pc:spChg chg="add mod">
          <ac:chgData name="Toby Donaldson" userId="2e6e5431-bb17-4c41-9985-d39c50d83c73" providerId="ADAL" clId="{1C6B7034-09E9-4D67-B59B-FA818654AEE3}" dt="2024-04-08T16:25:46.974" v="1980" actId="207"/>
          <ac:spMkLst>
            <pc:docMk/>
            <pc:sldMk cId="3217502817" sldId="454"/>
            <ac:spMk id="3" creationId="{8FFD2F24-FECE-DE1F-044C-4039E3DEA6E4}"/>
          </ac:spMkLst>
        </pc:spChg>
        <pc:spChg chg="add mod">
          <ac:chgData name="Toby Donaldson" userId="2e6e5431-bb17-4c41-9985-d39c50d83c73" providerId="ADAL" clId="{1C6B7034-09E9-4D67-B59B-FA818654AEE3}" dt="2024-04-08T16:26:14.871" v="2027" actId="113"/>
          <ac:spMkLst>
            <pc:docMk/>
            <pc:sldMk cId="3217502817" sldId="454"/>
            <ac:spMk id="6" creationId="{686DF62F-99E2-CB5A-AE73-3C58DA8C3692}"/>
          </ac:spMkLst>
        </pc:spChg>
        <pc:spChg chg="mod">
          <ac:chgData name="Toby Donaldson" userId="2e6e5431-bb17-4c41-9985-d39c50d83c73" providerId="ADAL" clId="{1C6B7034-09E9-4D67-B59B-FA818654AEE3}" dt="2024-04-08T16:21:44.523" v="1894" actId="1076"/>
          <ac:spMkLst>
            <pc:docMk/>
            <pc:sldMk cId="3217502817" sldId="454"/>
            <ac:spMk id="10" creationId="{2FBABC23-267D-6B4A-FFE0-B316F772FA43}"/>
          </ac:spMkLst>
        </pc:spChg>
        <pc:spChg chg="del">
          <ac:chgData name="Toby Donaldson" userId="2e6e5431-bb17-4c41-9985-d39c50d83c73" providerId="ADAL" clId="{1C6B7034-09E9-4D67-B59B-FA818654AEE3}" dt="2024-04-08T16:21:46.828" v="1895" actId="21"/>
          <ac:spMkLst>
            <pc:docMk/>
            <pc:sldMk cId="3217502817" sldId="454"/>
            <ac:spMk id="11" creationId="{1E6995DC-CCB5-37E2-42FB-F55A8648E0B2}"/>
          </ac:spMkLst>
        </pc:spChg>
        <pc:spChg chg="del">
          <ac:chgData name="Toby Donaldson" userId="2e6e5431-bb17-4c41-9985-d39c50d83c73" providerId="ADAL" clId="{1C6B7034-09E9-4D67-B59B-FA818654AEE3}" dt="2024-04-08T16:21:41.280" v="1893" actId="21"/>
          <ac:spMkLst>
            <pc:docMk/>
            <pc:sldMk cId="3217502817" sldId="454"/>
            <ac:spMk id="12" creationId="{6BFC8596-5455-734B-A966-B11EE259255E}"/>
          </ac:spMkLst>
        </pc:spChg>
        <pc:cxnChg chg="add mod">
          <ac:chgData name="Toby Donaldson" userId="2e6e5431-bb17-4c41-9985-d39c50d83c73" providerId="ADAL" clId="{1C6B7034-09E9-4D67-B59B-FA818654AEE3}" dt="2024-04-08T16:26:29.998" v="2029" actId="14100"/>
          <ac:cxnSpMkLst>
            <pc:docMk/>
            <pc:sldMk cId="3217502817" sldId="454"/>
            <ac:cxnSpMk id="9" creationId="{28F8FDDA-1546-BAFA-F69A-1D3DFBA9BC03}"/>
          </ac:cxnSpMkLst>
        </pc:cxn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3664746602" sldId="454"/>
        </pc:sldMkLst>
      </pc:sldChg>
      <pc:sldChg chg="addSp delSp modSp add mod ord">
        <pc:chgData name="Toby Donaldson" userId="2e6e5431-bb17-4c41-9985-d39c50d83c73" providerId="ADAL" clId="{1C6B7034-09E9-4D67-B59B-FA818654AEE3}" dt="2024-04-08T16:31:09.395" v="2182" actId="1076"/>
        <pc:sldMkLst>
          <pc:docMk/>
          <pc:sldMk cId="1026931636" sldId="455"/>
        </pc:sldMkLst>
        <pc:spChg chg="mod">
          <ac:chgData name="Toby Donaldson" userId="2e6e5431-bb17-4c41-9985-d39c50d83c73" providerId="ADAL" clId="{1C6B7034-09E9-4D67-B59B-FA818654AEE3}" dt="2024-04-08T16:31:09.395" v="2182" actId="1076"/>
          <ac:spMkLst>
            <pc:docMk/>
            <pc:sldMk cId="1026931636" sldId="455"/>
            <ac:spMk id="2" creationId="{603590C5-DA94-D0D9-DE03-929E12891061}"/>
          </ac:spMkLst>
        </pc:spChg>
        <pc:spChg chg="add mod">
          <ac:chgData name="Toby Donaldson" userId="2e6e5431-bb17-4c41-9985-d39c50d83c73" providerId="ADAL" clId="{1C6B7034-09E9-4D67-B59B-FA818654AEE3}" dt="2024-04-08T16:28:52.196" v="2086" actId="1076"/>
          <ac:spMkLst>
            <pc:docMk/>
            <pc:sldMk cId="1026931636" sldId="455"/>
            <ac:spMk id="3" creationId="{2A92DB2E-3177-BAE2-2851-7F6F23517ACF}"/>
          </ac:spMkLst>
        </pc:spChg>
        <pc:spChg chg="mod">
          <ac:chgData name="Toby Donaldson" userId="2e6e5431-bb17-4c41-9985-d39c50d83c73" providerId="ADAL" clId="{1C6B7034-09E9-4D67-B59B-FA818654AEE3}" dt="2024-04-08T16:30:18.333" v="2164" actId="20577"/>
          <ac:spMkLst>
            <pc:docMk/>
            <pc:sldMk cId="1026931636" sldId="455"/>
            <ac:spMk id="5" creationId="{1656B574-F627-0C72-6BCF-828C7475395E}"/>
          </ac:spMkLst>
        </pc:spChg>
        <pc:spChg chg="add mod">
          <ac:chgData name="Toby Donaldson" userId="2e6e5431-bb17-4c41-9985-d39c50d83c73" providerId="ADAL" clId="{1C6B7034-09E9-4D67-B59B-FA818654AEE3}" dt="2024-04-08T16:29:03.606" v="2088" actId="1076"/>
          <ac:spMkLst>
            <pc:docMk/>
            <pc:sldMk cId="1026931636" sldId="455"/>
            <ac:spMk id="6" creationId="{51443080-1326-5616-0910-50D847F043D7}"/>
          </ac:spMkLst>
        </pc:spChg>
        <pc:spChg chg="mod">
          <ac:chgData name="Toby Donaldson" userId="2e6e5431-bb17-4c41-9985-d39c50d83c73" providerId="ADAL" clId="{1C6B7034-09E9-4D67-B59B-FA818654AEE3}" dt="2024-04-08T16:29:53.807" v="2160" actId="207"/>
          <ac:spMkLst>
            <pc:docMk/>
            <pc:sldMk cId="1026931636" sldId="455"/>
            <ac:spMk id="7" creationId="{BFD834E2-5128-15C5-3464-131EDFC0B492}"/>
          </ac:spMkLst>
        </pc:spChg>
        <pc:spChg chg="add mod">
          <ac:chgData name="Toby Donaldson" userId="2e6e5431-bb17-4c41-9985-d39c50d83c73" providerId="ADAL" clId="{1C6B7034-09E9-4D67-B59B-FA818654AEE3}" dt="2024-04-08T16:29:41.565" v="2159" actId="113"/>
          <ac:spMkLst>
            <pc:docMk/>
            <pc:sldMk cId="1026931636" sldId="455"/>
            <ac:spMk id="8" creationId="{96522BD9-8DBA-1D43-0FFD-77BA80EECC42}"/>
          </ac:spMkLst>
        </pc:spChg>
        <pc:spChg chg="del">
          <ac:chgData name="Toby Donaldson" userId="2e6e5431-bb17-4c41-9985-d39c50d83c73" providerId="ADAL" clId="{1C6B7034-09E9-4D67-B59B-FA818654AEE3}" dt="2024-04-08T16:27:36.466" v="2046" actId="21"/>
          <ac:spMkLst>
            <pc:docMk/>
            <pc:sldMk cId="1026931636" sldId="455"/>
            <ac:spMk id="14" creationId="{4D1FF3BC-FDDE-7974-3C3F-526434BEF97D}"/>
          </ac:spMkLst>
        </pc:sp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3111628777" sldId="455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1782662699" sldId="456"/>
        </pc:sldMkLst>
      </pc:sldChg>
      <pc:sldChg chg="addSp delSp modSp add mod">
        <pc:chgData name="Toby Donaldson" userId="2e6e5431-bb17-4c41-9985-d39c50d83c73" providerId="ADAL" clId="{1C6B7034-09E9-4D67-B59B-FA818654AEE3}" dt="2024-04-08T16:40:33.511" v="2670" actId="20577"/>
        <pc:sldMkLst>
          <pc:docMk/>
          <pc:sldMk cId="2542118733" sldId="456"/>
        </pc:sldMkLst>
        <pc:spChg chg="mod">
          <ac:chgData name="Toby Donaldson" userId="2e6e5431-bb17-4c41-9985-d39c50d83c73" providerId="ADAL" clId="{1C6B7034-09E9-4D67-B59B-FA818654AEE3}" dt="2024-04-08T16:30:57.604" v="2172" actId="14100"/>
          <ac:spMkLst>
            <pc:docMk/>
            <pc:sldMk cId="2542118733" sldId="456"/>
            <ac:spMk id="2" creationId="{603590C5-DA94-D0D9-DE03-929E12891061}"/>
          </ac:spMkLst>
        </pc:spChg>
        <pc:spChg chg="del">
          <ac:chgData name="Toby Donaldson" userId="2e6e5431-bb17-4c41-9985-d39c50d83c73" providerId="ADAL" clId="{1C6B7034-09E9-4D67-B59B-FA818654AEE3}" dt="2024-04-08T16:33:57.035" v="2302" actId="21"/>
          <ac:spMkLst>
            <pc:docMk/>
            <pc:sldMk cId="2542118733" sldId="456"/>
            <ac:spMk id="3" creationId="{2A92DB2E-3177-BAE2-2851-7F6F23517ACF}"/>
          </ac:spMkLst>
        </pc:spChg>
        <pc:spChg chg="mod">
          <ac:chgData name="Toby Donaldson" userId="2e6e5431-bb17-4c41-9985-d39c50d83c73" providerId="ADAL" clId="{1C6B7034-09E9-4D67-B59B-FA818654AEE3}" dt="2024-04-08T16:34:00.417" v="2303" actId="113"/>
          <ac:spMkLst>
            <pc:docMk/>
            <pc:sldMk cId="2542118733" sldId="456"/>
            <ac:spMk id="5" creationId="{1656B574-F627-0C72-6BCF-828C7475395E}"/>
          </ac:spMkLst>
        </pc:spChg>
        <pc:spChg chg="del">
          <ac:chgData name="Toby Donaldson" userId="2e6e5431-bb17-4c41-9985-d39c50d83c73" providerId="ADAL" clId="{1C6B7034-09E9-4D67-B59B-FA818654AEE3}" dt="2024-04-08T16:33:57.035" v="2302" actId="21"/>
          <ac:spMkLst>
            <pc:docMk/>
            <pc:sldMk cId="2542118733" sldId="456"/>
            <ac:spMk id="6" creationId="{51443080-1326-5616-0910-50D847F043D7}"/>
          </ac:spMkLst>
        </pc:spChg>
        <pc:spChg chg="mod">
          <ac:chgData name="Toby Donaldson" userId="2e6e5431-bb17-4c41-9985-d39c50d83c73" providerId="ADAL" clId="{1C6B7034-09E9-4D67-B59B-FA818654AEE3}" dt="2024-04-08T16:40:33.511" v="2670" actId="20577"/>
          <ac:spMkLst>
            <pc:docMk/>
            <pc:sldMk cId="2542118733" sldId="456"/>
            <ac:spMk id="7" creationId="{BFD834E2-5128-15C5-3464-131EDFC0B492}"/>
          </ac:spMkLst>
        </pc:spChg>
        <pc:spChg chg="del">
          <ac:chgData name="Toby Donaldson" userId="2e6e5431-bb17-4c41-9985-d39c50d83c73" providerId="ADAL" clId="{1C6B7034-09E9-4D67-B59B-FA818654AEE3}" dt="2024-04-08T16:33:57.035" v="2302" actId="21"/>
          <ac:spMkLst>
            <pc:docMk/>
            <pc:sldMk cId="2542118733" sldId="456"/>
            <ac:spMk id="8" creationId="{96522BD9-8DBA-1D43-0FFD-77BA80EECC42}"/>
          </ac:spMkLst>
        </pc:spChg>
        <pc:spChg chg="add mod">
          <ac:chgData name="Toby Donaldson" userId="2e6e5431-bb17-4c41-9985-d39c50d83c73" providerId="ADAL" clId="{1C6B7034-09E9-4D67-B59B-FA818654AEE3}" dt="2024-04-08T16:39:27.556" v="2591" actId="1076"/>
          <ac:spMkLst>
            <pc:docMk/>
            <pc:sldMk cId="2542118733" sldId="456"/>
            <ac:spMk id="9" creationId="{D1025EB7-C32F-8C3A-1AEC-E74233498E40}"/>
          </ac:spMkLst>
        </pc:spChg>
        <pc:spChg chg="add mod">
          <ac:chgData name="Toby Donaldson" userId="2e6e5431-bb17-4c41-9985-d39c50d83c73" providerId="ADAL" clId="{1C6B7034-09E9-4D67-B59B-FA818654AEE3}" dt="2024-04-08T16:39:39.269" v="2593" actId="1076"/>
          <ac:spMkLst>
            <pc:docMk/>
            <pc:sldMk cId="2542118733" sldId="456"/>
            <ac:spMk id="10" creationId="{7367EBA3-4B1E-BB2B-610B-E728B4BB7CE6}"/>
          </ac:spMkLst>
        </pc:spChg>
        <pc:spChg chg="add del mod">
          <ac:chgData name="Toby Donaldson" userId="2e6e5431-bb17-4c41-9985-d39c50d83c73" providerId="ADAL" clId="{1C6B7034-09E9-4D67-B59B-FA818654AEE3}" dt="2024-04-08T16:40:24.822" v="2662" actId="21"/>
          <ac:spMkLst>
            <pc:docMk/>
            <pc:sldMk cId="2542118733" sldId="456"/>
            <ac:spMk id="11" creationId="{6D550ED8-1FFD-BBAF-873E-DA6A411E68E3}"/>
          </ac:spMkLst>
        </pc:spChg>
        <pc:spChg chg="add del mod">
          <ac:chgData name="Toby Donaldson" userId="2e6e5431-bb17-4c41-9985-d39c50d83c73" providerId="ADAL" clId="{1C6B7034-09E9-4D67-B59B-FA818654AEE3}" dt="2024-04-08T16:40:24.822" v="2662" actId="21"/>
          <ac:spMkLst>
            <pc:docMk/>
            <pc:sldMk cId="2542118733" sldId="456"/>
            <ac:spMk id="12" creationId="{23C56DCD-42BE-8706-9787-3A6D66A5FC6D}"/>
          </ac:spMkLst>
        </pc:spChg>
        <pc:cxnChg chg="add mod">
          <ac:chgData name="Toby Donaldson" userId="2e6e5431-bb17-4c41-9985-d39c50d83c73" providerId="ADAL" clId="{1C6B7034-09E9-4D67-B59B-FA818654AEE3}" dt="2024-04-08T16:40:29.941" v="2663" actId="20577"/>
          <ac:cxnSpMkLst>
            <pc:docMk/>
            <pc:sldMk cId="2542118733" sldId="456"/>
            <ac:cxnSpMk id="14" creationId="{4D7FE1FB-CE67-2B62-C9AE-01D3BD21BED7}"/>
          </ac:cxnSpMkLst>
        </pc:cxnChg>
      </pc:sldChg>
      <pc:sldChg chg="modSp add mod">
        <pc:chgData name="Toby Donaldson" userId="2e6e5431-bb17-4c41-9985-d39c50d83c73" providerId="ADAL" clId="{1C6B7034-09E9-4D67-B59B-FA818654AEE3}" dt="2024-04-08T16:40:39.115" v="2673" actId="20577"/>
        <pc:sldMkLst>
          <pc:docMk/>
          <pc:sldMk cId="1586556452" sldId="457"/>
        </pc:sldMkLst>
        <pc:spChg chg="mod">
          <ac:chgData name="Toby Donaldson" userId="2e6e5431-bb17-4c41-9985-d39c50d83c73" providerId="ADAL" clId="{1C6B7034-09E9-4D67-B59B-FA818654AEE3}" dt="2024-04-08T16:40:39.115" v="2673" actId="20577"/>
          <ac:spMkLst>
            <pc:docMk/>
            <pc:sldMk cId="1586556452" sldId="457"/>
            <ac:spMk id="7" creationId="{BFD834E2-5128-15C5-3464-131EDFC0B492}"/>
          </ac:spMkLst>
        </pc:spChg>
        <pc:cxnChg chg="mod">
          <ac:chgData name="Toby Donaldson" userId="2e6e5431-bb17-4c41-9985-d39c50d83c73" providerId="ADAL" clId="{1C6B7034-09E9-4D67-B59B-FA818654AEE3}" dt="2024-04-08T16:40:37.787" v="2671" actId="20577"/>
          <ac:cxnSpMkLst>
            <pc:docMk/>
            <pc:sldMk cId="1586556452" sldId="457"/>
            <ac:cxnSpMk id="14" creationId="{4D7FE1FB-CE67-2B62-C9AE-01D3BD21BED7}"/>
          </ac:cxnSpMkLst>
        </pc:cxn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114058853" sldId="457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1346880709" sldId="458"/>
        </pc:sldMkLst>
      </pc:sldChg>
      <pc:sldChg chg="addSp delSp modSp add mod">
        <pc:chgData name="Toby Donaldson" userId="2e6e5431-bb17-4c41-9985-d39c50d83c73" providerId="ADAL" clId="{1C6B7034-09E9-4D67-B59B-FA818654AEE3}" dt="2024-04-08T16:43:40.013" v="2826" actId="1076"/>
        <pc:sldMkLst>
          <pc:docMk/>
          <pc:sldMk cId="1952955008" sldId="458"/>
        </pc:sldMkLst>
        <pc:spChg chg="add mod">
          <ac:chgData name="Toby Donaldson" userId="2e6e5431-bb17-4c41-9985-d39c50d83c73" providerId="ADAL" clId="{1C6B7034-09E9-4D67-B59B-FA818654AEE3}" dt="2024-04-08T16:42:45.206" v="2701" actId="207"/>
          <ac:spMkLst>
            <pc:docMk/>
            <pc:sldMk cId="1952955008" sldId="458"/>
            <ac:spMk id="3" creationId="{43332529-4CC4-9902-E281-BEF05AA59831}"/>
          </ac:spMkLst>
        </pc:spChg>
        <pc:spChg chg="del">
          <ac:chgData name="Toby Donaldson" userId="2e6e5431-bb17-4c41-9985-d39c50d83c73" providerId="ADAL" clId="{1C6B7034-09E9-4D67-B59B-FA818654AEE3}" dt="2024-04-08T16:41:14.307" v="2675" actId="21"/>
          <ac:spMkLst>
            <pc:docMk/>
            <pc:sldMk cId="1952955008" sldId="458"/>
            <ac:spMk id="5" creationId="{1656B574-F627-0C72-6BCF-828C7475395E}"/>
          </ac:spMkLst>
        </pc:spChg>
        <pc:spChg chg="add">
          <ac:chgData name="Toby Donaldson" userId="2e6e5431-bb17-4c41-9985-d39c50d83c73" providerId="ADAL" clId="{1C6B7034-09E9-4D67-B59B-FA818654AEE3}" dt="2024-04-08T16:43:30.360" v="2823" actId="11529"/>
          <ac:spMkLst>
            <pc:docMk/>
            <pc:sldMk cId="1952955008" sldId="458"/>
            <ac:spMk id="6" creationId="{FC37AE1C-EA49-219D-C0EB-E5D866B13ECB}"/>
          </ac:spMkLst>
        </pc:spChg>
        <pc:spChg chg="mod">
          <ac:chgData name="Toby Donaldson" userId="2e6e5431-bb17-4c41-9985-d39c50d83c73" providerId="ADAL" clId="{1C6B7034-09E9-4D67-B59B-FA818654AEE3}" dt="2024-04-08T16:41:26.973" v="2679" actId="14100"/>
          <ac:spMkLst>
            <pc:docMk/>
            <pc:sldMk cId="1952955008" sldId="458"/>
            <ac:spMk id="7" creationId="{BFD834E2-5128-15C5-3464-131EDFC0B492}"/>
          </ac:spMkLst>
        </pc:spChg>
        <pc:spChg chg="add mod">
          <ac:chgData name="Toby Donaldson" userId="2e6e5431-bb17-4c41-9985-d39c50d83c73" providerId="ADAL" clId="{1C6B7034-09E9-4D67-B59B-FA818654AEE3}" dt="2024-04-08T16:43:40.013" v="2826" actId="1076"/>
          <ac:spMkLst>
            <pc:docMk/>
            <pc:sldMk cId="1952955008" sldId="458"/>
            <ac:spMk id="8" creationId="{9EC86D31-8C4F-BCC8-E449-10CEC56CD2A6}"/>
          </ac:spMkLst>
        </pc:spChg>
        <pc:spChg chg="del">
          <ac:chgData name="Toby Donaldson" userId="2e6e5431-bb17-4c41-9985-d39c50d83c73" providerId="ADAL" clId="{1C6B7034-09E9-4D67-B59B-FA818654AEE3}" dt="2024-04-08T16:41:14.307" v="2675" actId="21"/>
          <ac:spMkLst>
            <pc:docMk/>
            <pc:sldMk cId="1952955008" sldId="458"/>
            <ac:spMk id="9" creationId="{D1025EB7-C32F-8C3A-1AEC-E74233498E40}"/>
          </ac:spMkLst>
        </pc:spChg>
        <pc:spChg chg="del">
          <ac:chgData name="Toby Donaldson" userId="2e6e5431-bb17-4c41-9985-d39c50d83c73" providerId="ADAL" clId="{1C6B7034-09E9-4D67-B59B-FA818654AEE3}" dt="2024-04-08T16:41:14.307" v="2675" actId="21"/>
          <ac:spMkLst>
            <pc:docMk/>
            <pc:sldMk cId="1952955008" sldId="458"/>
            <ac:spMk id="10" creationId="{7367EBA3-4B1E-BB2B-610B-E728B4BB7CE6}"/>
          </ac:spMkLst>
        </pc:spChg>
        <pc:spChg chg="del">
          <ac:chgData name="Toby Donaldson" userId="2e6e5431-bb17-4c41-9985-d39c50d83c73" providerId="ADAL" clId="{1C6B7034-09E9-4D67-B59B-FA818654AEE3}" dt="2024-04-08T16:41:20.243" v="2677" actId="21"/>
          <ac:spMkLst>
            <pc:docMk/>
            <pc:sldMk cId="1952955008" sldId="458"/>
            <ac:spMk id="11" creationId="{6D550ED8-1FFD-BBAF-873E-DA6A411E68E3}"/>
          </ac:spMkLst>
        </pc:spChg>
        <pc:spChg chg="mod">
          <ac:chgData name="Toby Donaldson" userId="2e6e5431-bb17-4c41-9985-d39c50d83c73" providerId="ADAL" clId="{1C6B7034-09E9-4D67-B59B-FA818654AEE3}" dt="2024-04-08T16:43:26.375" v="2822" actId="1076"/>
          <ac:spMkLst>
            <pc:docMk/>
            <pc:sldMk cId="1952955008" sldId="458"/>
            <ac:spMk id="12" creationId="{23C56DCD-42BE-8706-9787-3A6D66A5FC6D}"/>
          </ac:spMkLst>
        </pc:spChg>
        <pc:cxnChg chg="del mod">
          <ac:chgData name="Toby Donaldson" userId="2e6e5431-bb17-4c41-9985-d39c50d83c73" providerId="ADAL" clId="{1C6B7034-09E9-4D67-B59B-FA818654AEE3}" dt="2024-04-08T16:41:20.243" v="2677" actId="21"/>
          <ac:cxnSpMkLst>
            <pc:docMk/>
            <pc:sldMk cId="1952955008" sldId="458"/>
            <ac:cxnSpMk id="14" creationId="{4D7FE1FB-CE67-2B62-C9AE-01D3BD21BED7}"/>
          </ac:cxnSpMkLst>
        </pc:cxnChg>
      </pc:sldChg>
      <pc:sldChg chg="modSp new mod">
        <pc:chgData name="Toby Donaldson" userId="2e6e5431-bb17-4c41-9985-d39c50d83c73" providerId="ADAL" clId="{1C6B7034-09E9-4D67-B59B-FA818654AEE3}" dt="2024-04-08T16:46:18.442" v="3395" actId="20577"/>
        <pc:sldMkLst>
          <pc:docMk/>
          <pc:sldMk cId="1184591334" sldId="459"/>
        </pc:sldMkLst>
        <pc:spChg chg="mod">
          <ac:chgData name="Toby Donaldson" userId="2e6e5431-bb17-4c41-9985-d39c50d83c73" providerId="ADAL" clId="{1C6B7034-09E9-4D67-B59B-FA818654AEE3}" dt="2024-04-08T16:43:59.240" v="2836" actId="20577"/>
          <ac:spMkLst>
            <pc:docMk/>
            <pc:sldMk cId="1184591334" sldId="459"/>
            <ac:spMk id="2" creationId="{B8B6BFDF-2170-86F5-2CD4-3105C1BBD0F3}"/>
          </ac:spMkLst>
        </pc:spChg>
        <pc:spChg chg="mod">
          <ac:chgData name="Toby Donaldson" userId="2e6e5431-bb17-4c41-9985-d39c50d83c73" providerId="ADAL" clId="{1C6B7034-09E9-4D67-B59B-FA818654AEE3}" dt="2024-04-08T16:46:18.442" v="3395" actId="20577"/>
          <ac:spMkLst>
            <pc:docMk/>
            <pc:sldMk cId="1184591334" sldId="459"/>
            <ac:spMk id="3" creationId="{EDC53176-B4E4-2E03-520E-7CE85F07B974}"/>
          </ac:spMkLst>
        </pc:sp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3239798369" sldId="459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571205766" sldId="460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1250719712" sldId="461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1630020066" sldId="462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3094632745" sldId="463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3497656963" sldId="464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355347874" sldId="466"/>
        </pc:sldMkLst>
      </pc:sldChg>
    </pc:docChg>
  </pc:docChgLst>
  <pc:docChgLst>
    <pc:chgData name="Toby Donaldson" userId="2e6e5431-bb17-4c41-9985-d39c50d83c73" providerId="ADAL" clId="{B4492BD8-1607-42DC-BF62-698597F97F1C}"/>
    <pc:docChg chg="undo redo custSel addSld delSld modSld sldOrd modSection">
      <pc:chgData name="Toby Donaldson" userId="2e6e5431-bb17-4c41-9985-d39c50d83c73" providerId="ADAL" clId="{B4492BD8-1607-42DC-BF62-698597F97F1C}" dt="2024-03-11T02:20:29.020" v="4991" actId="20578"/>
      <pc:docMkLst>
        <pc:docMk/>
      </pc:docMkLst>
      <pc:sldChg chg="addSp delSp modSp mod">
        <pc:chgData name="Toby Donaldson" userId="2e6e5431-bb17-4c41-9985-d39c50d83c73" providerId="ADAL" clId="{B4492BD8-1607-42DC-BF62-698597F97F1C}" dt="2024-03-01T08:20:27.525" v="1057" actId="20577"/>
        <pc:sldMkLst>
          <pc:docMk/>
          <pc:sldMk cId="3336367234" sldId="442"/>
        </pc:sldMkLst>
        <pc:spChg chg="mod">
          <ac:chgData name="Toby Donaldson" userId="2e6e5431-bb17-4c41-9985-d39c50d83c73" providerId="ADAL" clId="{B4492BD8-1607-42DC-BF62-698597F97F1C}" dt="2024-03-01T08:06:35.274" v="14" actId="14100"/>
          <ac:spMkLst>
            <pc:docMk/>
            <pc:sldMk cId="3336367234" sldId="442"/>
            <ac:spMk id="2" creationId="{603590C5-DA94-D0D9-DE03-929E12891061}"/>
          </ac:spMkLst>
        </pc:spChg>
        <pc:spChg chg="add del mod">
          <ac:chgData name="Toby Donaldson" userId="2e6e5431-bb17-4c41-9985-d39c50d83c73" providerId="ADAL" clId="{B4492BD8-1607-42DC-BF62-698597F97F1C}" dt="2024-03-01T08:07:19.267" v="25" actId="21"/>
          <ac:spMkLst>
            <pc:docMk/>
            <pc:sldMk cId="3336367234" sldId="442"/>
            <ac:spMk id="3" creationId="{09698020-A507-FD39-2DF0-E2000874FF58}"/>
          </ac:spMkLst>
        </pc:spChg>
        <pc:spChg chg="del">
          <ac:chgData name="Toby Donaldson" userId="2e6e5431-bb17-4c41-9985-d39c50d83c73" providerId="ADAL" clId="{B4492BD8-1607-42DC-BF62-698597F97F1C}" dt="2024-03-01T08:06:23.548" v="12" actId="21"/>
          <ac:spMkLst>
            <pc:docMk/>
            <pc:sldMk cId="3336367234" sldId="442"/>
            <ac:spMk id="5" creationId="{488C937C-77F9-B93C-D6BE-FBB4727B371C}"/>
          </ac:spMkLst>
        </pc:spChg>
        <pc:spChg chg="add mod">
          <ac:chgData name="Toby Donaldson" userId="2e6e5431-bb17-4c41-9985-d39c50d83c73" providerId="ADAL" clId="{B4492BD8-1607-42DC-BF62-698597F97F1C}" dt="2024-03-01T08:09:49.505" v="178" actId="1076"/>
          <ac:spMkLst>
            <pc:docMk/>
            <pc:sldMk cId="3336367234" sldId="442"/>
            <ac:spMk id="6" creationId="{4A351497-03A5-AD71-1D44-2234B7288989}"/>
          </ac:spMkLst>
        </pc:spChg>
        <pc:spChg chg="add mod">
          <ac:chgData name="Toby Donaldson" userId="2e6e5431-bb17-4c41-9985-d39c50d83c73" providerId="ADAL" clId="{B4492BD8-1607-42DC-BF62-698597F97F1C}" dt="2024-03-01T08:20:27.525" v="1057" actId="20577"/>
          <ac:spMkLst>
            <pc:docMk/>
            <pc:sldMk cId="3336367234" sldId="442"/>
            <ac:spMk id="7" creationId="{BFD834E2-5128-15C5-3464-131EDFC0B492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8" creationId="{CC401080-72DD-75A3-C1B1-906993D3FBB9}"/>
          </ac:spMkLst>
        </pc:spChg>
        <pc:spChg chg="add mod">
          <ac:chgData name="Toby Donaldson" userId="2e6e5431-bb17-4c41-9985-d39c50d83c73" providerId="ADAL" clId="{B4492BD8-1607-42DC-BF62-698597F97F1C}" dt="2024-03-01T08:08:21.381" v="137"/>
          <ac:spMkLst>
            <pc:docMk/>
            <pc:sldMk cId="3336367234" sldId="442"/>
            <ac:spMk id="9" creationId="{E5851E7D-0C45-AB2F-9ADB-EE258723F221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1" creationId="{22171B87-378F-45F3-1C38-779718AF2C0F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19" creationId="{83A7095D-FBC9-A0C9-BCD7-BDCF8A14260E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25" creationId="{0FB298C7-6C70-56FA-4C45-E36992FA5BBC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27" creationId="{C5D1C66D-9142-92D0-7733-1A0850FF41B2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0" creationId="{A192CA76-6E9E-B2CB-2951-05CBC8401419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1" creationId="{75EAF27D-C745-8533-830B-839F7AFFF3A8}"/>
          </ac:spMkLst>
        </pc:sp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10" creationId="{025709B8-852D-ADD9-B06D-D429D222CB89}"/>
          </ac:cxnSpMkLst>
        </pc:cxn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21" creationId="{E62424B4-B8C1-4FB2-C8C3-61C615FA9B1F}"/>
          </ac:cxnSpMkLst>
        </pc:cxnChg>
      </pc:sldChg>
      <pc:sldChg chg="add del">
        <pc:chgData name="Toby Donaldson" userId="2e6e5431-bb17-4c41-9985-d39c50d83c73" providerId="ADAL" clId="{B4492BD8-1607-42DC-BF62-698597F97F1C}" dt="2024-03-01T08:24:13.332" v="1270" actId="2696"/>
        <pc:sldMkLst>
          <pc:docMk/>
          <pc:sldMk cId="4126938055" sldId="443"/>
        </pc:sldMkLst>
      </pc:sldChg>
      <pc:sldChg chg="addSp delSp modSp add mod">
        <pc:chgData name="Toby Donaldson" userId="2e6e5431-bb17-4c41-9985-d39c50d83c73" providerId="ADAL" clId="{B4492BD8-1607-42DC-BF62-698597F97F1C}" dt="2024-03-01T08:22:34.816" v="1269"/>
        <pc:sldMkLst>
          <pc:docMk/>
          <pc:sldMk cId="406245392" sldId="444"/>
        </pc:sldMkLst>
        <pc:spChg chg="add mod">
          <ac:chgData name="Toby Donaldson" userId="2e6e5431-bb17-4c41-9985-d39c50d83c73" providerId="ADAL" clId="{B4492BD8-1607-42DC-BF62-698597F97F1C}" dt="2024-03-01T08:11:13.795" v="381" actId="20577"/>
          <ac:spMkLst>
            <pc:docMk/>
            <pc:sldMk cId="406245392" sldId="444"/>
            <ac:spMk id="3" creationId="{711298C5-F311-44E0-B2F6-FD827327E4CF}"/>
          </ac:spMkLst>
        </pc:spChg>
        <pc:spChg chg="add del">
          <ac:chgData name="Toby Donaldson" userId="2e6e5431-bb17-4c41-9985-d39c50d83c73" providerId="ADAL" clId="{B4492BD8-1607-42DC-BF62-698597F97F1C}" dt="2024-03-01T08:10:51.720" v="377" actId="11529"/>
          <ac:spMkLst>
            <pc:docMk/>
            <pc:sldMk cId="406245392" sldId="444"/>
            <ac:spMk id="5" creationId="{075BEDC8-53EE-7E19-8BA0-D0FEAC07206B}"/>
          </ac:spMkLst>
        </pc:spChg>
        <pc:spChg chg="mod">
          <ac:chgData name="Toby Donaldson" userId="2e6e5431-bb17-4c41-9985-d39c50d83c73" providerId="ADAL" clId="{B4492BD8-1607-42DC-BF62-698597F97F1C}" dt="2024-03-01T08:20:22.219" v="1052" actId="20577"/>
          <ac:spMkLst>
            <pc:docMk/>
            <pc:sldMk cId="406245392" sldId="444"/>
            <ac:spMk id="7" creationId="{DE812F94-6287-18EE-26EE-D2AAB7CAA610}"/>
          </ac:spMkLst>
        </pc:spChg>
        <pc:spChg chg="add del mod">
          <ac:chgData name="Toby Donaldson" userId="2e6e5431-bb17-4c41-9985-d39c50d83c73" providerId="ADAL" clId="{B4492BD8-1607-42DC-BF62-698597F97F1C}" dt="2024-03-01T08:22:20.503" v="1266" actId="21"/>
          <ac:spMkLst>
            <pc:docMk/>
            <pc:sldMk cId="406245392" sldId="444"/>
            <ac:spMk id="8" creationId="{604A3DD8-F81B-0F39-3838-2742035276EC}"/>
          </ac:spMkLst>
        </pc:spChg>
        <pc:spChg chg="add mod">
          <ac:chgData name="Toby Donaldson" userId="2e6e5431-bb17-4c41-9985-d39c50d83c73" providerId="ADAL" clId="{B4492BD8-1607-42DC-BF62-698597F97F1C}" dt="2024-03-01T08:13:33.827" v="576" actId="1076"/>
          <ac:spMkLst>
            <pc:docMk/>
            <pc:sldMk cId="406245392" sldId="444"/>
            <ac:spMk id="11" creationId="{E95763D0-E823-5486-8BCF-8A3157681102}"/>
          </ac:spMkLst>
        </pc:spChg>
        <pc:spChg chg="add mod">
          <ac:chgData name="Toby Donaldson" userId="2e6e5431-bb17-4c41-9985-d39c50d83c73" providerId="ADAL" clId="{B4492BD8-1607-42DC-BF62-698597F97F1C}" dt="2024-03-01T08:12:22.671" v="559"/>
          <ac:spMkLst>
            <pc:docMk/>
            <pc:sldMk cId="406245392" sldId="444"/>
            <ac:spMk id="12" creationId="{58890B9E-9197-F5A7-77A8-F993EE4A2815}"/>
          </ac:spMkLst>
        </pc:spChg>
        <pc:spChg chg="add mod">
          <ac:chgData name="Toby Donaldson" userId="2e6e5431-bb17-4c41-9985-d39c50d83c73" providerId="ADAL" clId="{B4492BD8-1607-42DC-BF62-698597F97F1C}" dt="2024-03-01T08:19:51.304" v="1042" actId="208"/>
          <ac:spMkLst>
            <pc:docMk/>
            <pc:sldMk cId="406245392" sldId="444"/>
            <ac:spMk id="15" creationId="{45B2EDB0-5988-3D10-C23F-583BA3310717}"/>
          </ac:spMkLst>
        </pc:spChg>
        <pc:spChg chg="add mod">
          <ac:chgData name="Toby Donaldson" userId="2e6e5431-bb17-4c41-9985-d39c50d83c73" providerId="ADAL" clId="{B4492BD8-1607-42DC-BF62-698597F97F1C}" dt="2024-03-01T08:15:27.674" v="726" actId="1076"/>
          <ac:spMkLst>
            <pc:docMk/>
            <pc:sldMk cId="406245392" sldId="444"/>
            <ac:spMk id="19" creationId="{5DE97A77-DA75-CE70-5479-2ED194E7B1D4}"/>
          </ac:spMkLst>
        </pc:spChg>
        <pc:spChg chg="add mod">
          <ac:chgData name="Toby Donaldson" userId="2e6e5431-bb17-4c41-9985-d39c50d83c73" providerId="ADAL" clId="{B4492BD8-1607-42DC-BF62-698597F97F1C}" dt="2024-03-01T08:15:10.571" v="724" actId="14100"/>
          <ac:spMkLst>
            <pc:docMk/>
            <pc:sldMk cId="406245392" sldId="444"/>
            <ac:spMk id="20" creationId="{ED273D98-8751-1F19-B439-799574D5A0AF}"/>
          </ac:spMkLst>
        </pc:spChg>
        <pc:spChg chg="add mod">
          <ac:chgData name="Toby Donaldson" userId="2e6e5431-bb17-4c41-9985-d39c50d83c73" providerId="ADAL" clId="{B4492BD8-1607-42DC-BF62-698597F97F1C}" dt="2024-03-01T08:22:34.816" v="1269"/>
          <ac:spMkLst>
            <pc:docMk/>
            <pc:sldMk cId="406245392" sldId="444"/>
            <ac:spMk id="25" creationId="{5EBB4C2C-3AF5-A732-D53E-A6E2534D4117}"/>
          </ac:spMkLst>
        </pc:spChg>
        <pc:cxnChg chg="add">
          <ac:chgData name="Toby Donaldson" userId="2e6e5431-bb17-4c41-9985-d39c50d83c73" providerId="ADAL" clId="{B4492BD8-1607-42DC-BF62-698597F97F1C}" dt="2024-03-01T08:11:40.735" v="403" actId="11529"/>
          <ac:cxnSpMkLst>
            <pc:docMk/>
            <pc:sldMk cId="406245392" sldId="444"/>
            <ac:cxnSpMk id="10" creationId="{3254C5C1-F045-8F81-DC12-8DB91AA6C966}"/>
          </ac:cxnSpMkLst>
        </pc:cxnChg>
        <pc:cxnChg chg="add mod">
          <ac:chgData name="Toby Donaldson" userId="2e6e5431-bb17-4c41-9985-d39c50d83c73" providerId="ADAL" clId="{B4492BD8-1607-42DC-BF62-698597F97F1C}" dt="2024-03-01T08:13:44.138" v="580" actId="14100"/>
          <ac:cxnSpMkLst>
            <pc:docMk/>
            <pc:sldMk cId="406245392" sldId="444"/>
            <ac:cxnSpMk id="14" creationId="{2879C275-919C-607D-8BFE-5BF9CCEC875D}"/>
          </ac:cxnSpMkLst>
        </pc:cxnChg>
        <pc:cxnChg chg="add mod">
          <ac:chgData name="Toby Donaldson" userId="2e6e5431-bb17-4c41-9985-d39c50d83c73" providerId="ADAL" clId="{B4492BD8-1607-42DC-BF62-698597F97F1C}" dt="2024-03-01T08:15:38.745" v="728" actId="14100"/>
          <ac:cxnSpMkLst>
            <pc:docMk/>
            <pc:sldMk cId="406245392" sldId="444"/>
            <ac:cxnSpMk id="22" creationId="{A5E724BF-FA62-2A36-F5F4-BB59C555684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22:33.309" v="1268"/>
        <pc:sldMkLst>
          <pc:docMk/>
          <pc:sldMk cId="243389244" sldId="445"/>
        </pc:sldMkLst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3" creationId="{8827E422-5DBA-ACCF-026A-CC2FAB33FD48}"/>
          </ac:spMkLst>
        </pc:spChg>
        <pc:spChg chg="add mod">
          <ac:chgData name="Toby Donaldson" userId="2e6e5431-bb17-4c41-9985-d39c50d83c73" providerId="ADAL" clId="{B4492BD8-1607-42DC-BF62-698597F97F1C}" dt="2024-03-01T08:18:34.063" v="1038" actId="465"/>
          <ac:spMkLst>
            <pc:docMk/>
            <pc:sldMk cId="243389244" sldId="445"/>
            <ac:spMk id="5" creationId="{935791D7-C357-EE97-F1F0-DBCAF648929A}"/>
          </ac:spMkLst>
        </pc:spChg>
        <pc:spChg chg="mod">
          <ac:chgData name="Toby Donaldson" userId="2e6e5431-bb17-4c41-9985-d39c50d83c73" providerId="ADAL" clId="{B4492BD8-1607-42DC-BF62-698597F97F1C}" dt="2024-03-01T08:20:16.472" v="1047" actId="20577"/>
          <ac:spMkLst>
            <pc:docMk/>
            <pc:sldMk cId="243389244" sldId="445"/>
            <ac:spMk id="7" creationId="{3A9826C0-6CF4-A4E2-A8A0-E44D8C6A8956}"/>
          </ac:spMkLst>
        </pc:spChg>
        <pc:spChg chg="del">
          <ac:chgData name="Toby Donaldson" userId="2e6e5431-bb17-4c41-9985-d39c50d83c73" providerId="ADAL" clId="{B4492BD8-1607-42DC-BF62-698597F97F1C}" dt="2024-03-01T08:22:27.919" v="1267" actId="21"/>
          <ac:spMkLst>
            <pc:docMk/>
            <pc:sldMk cId="243389244" sldId="445"/>
            <ac:spMk id="8" creationId="{3BECA2D4-D8DA-65FE-DB8C-8099D995CE92}"/>
          </ac:spMkLst>
        </pc:spChg>
        <pc:spChg chg="add mod">
          <ac:chgData name="Toby Donaldson" userId="2e6e5431-bb17-4c41-9985-d39c50d83c73" providerId="ADAL" clId="{B4492BD8-1607-42DC-BF62-698597F97F1C}" dt="2024-03-01T08:22:33.309" v="1268"/>
          <ac:spMkLst>
            <pc:docMk/>
            <pc:sldMk cId="243389244" sldId="445"/>
            <ac:spMk id="9" creationId="{6ABE3CB9-E402-5915-82E4-8E0A25B8D16F}"/>
          </ac:spMkLst>
        </pc:spChg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11" creationId="{24281356-EC72-FE6E-BB92-FB658E703999}"/>
          </ac:spMkLst>
        </pc:spChg>
        <pc:spChg chg="mod">
          <ac:chgData name="Toby Donaldson" userId="2e6e5431-bb17-4c41-9985-d39c50d83c73" providerId="ADAL" clId="{B4492BD8-1607-42DC-BF62-698597F97F1C}" dt="2024-03-01T08:19:30.794" v="1040" actId="208"/>
          <ac:spMkLst>
            <pc:docMk/>
            <pc:sldMk cId="243389244" sldId="445"/>
            <ac:spMk id="15" creationId="{8E705863-4A15-B629-8070-5568453F16D4}"/>
          </ac:spMkLst>
        </pc:spChg>
        <pc:spChg chg="del">
          <ac:chgData name="Toby Donaldson" userId="2e6e5431-bb17-4c41-9985-d39c50d83c73" providerId="ADAL" clId="{B4492BD8-1607-42DC-BF62-698597F97F1C}" dt="2024-03-01T08:17:53.528" v="1030" actId="21"/>
          <ac:spMkLst>
            <pc:docMk/>
            <pc:sldMk cId="243389244" sldId="445"/>
            <ac:spMk id="19" creationId="{8E899F6F-7911-04BB-68B9-9121720DF882}"/>
          </ac:spMkLst>
        </pc:spChg>
        <pc:cxnChg chg="mod">
          <ac:chgData name="Toby Donaldson" userId="2e6e5431-bb17-4c41-9985-d39c50d83c73" providerId="ADAL" clId="{B4492BD8-1607-42DC-BF62-698597F97F1C}" dt="2024-03-01T08:18:26.834" v="1037" actId="12788"/>
          <ac:cxnSpMkLst>
            <pc:docMk/>
            <pc:sldMk cId="243389244" sldId="445"/>
            <ac:cxnSpMk id="10" creationId="{424C0A5B-0829-529D-4735-E666DB02E90B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14" creationId="{5BE4BA1B-3A17-9ABF-6D19-E12C0E533BDE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22" creationId="{9C196CDB-2CE1-5250-1BEB-1AC7F10587D1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1T08:22:11.611" v="1265" actId="14100"/>
        <pc:sldMkLst>
          <pc:docMk/>
          <pc:sldMk cId="1763284135" sldId="446"/>
        </pc:sldMkLst>
        <pc:spChg chg="mod">
          <ac:chgData name="Toby Donaldson" userId="2e6e5431-bb17-4c41-9985-d39c50d83c73" providerId="ADAL" clId="{B4492BD8-1607-42DC-BF62-698597F97F1C}" dt="2024-03-01T08:21:53.278" v="1264" actId="20577"/>
          <ac:spMkLst>
            <pc:docMk/>
            <pc:sldMk cId="1763284135" sldId="446"/>
            <ac:spMk id="3" creationId="{6646E3ED-027B-356B-3A29-839F4F460211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5" creationId="{2CB3041A-0EE3-C9E3-358C-C044097F13A9}"/>
          </ac:spMkLst>
        </pc:spChg>
        <pc:spChg chg="mod">
          <ac:chgData name="Toby Donaldson" userId="2e6e5431-bb17-4c41-9985-d39c50d83c73" providerId="ADAL" clId="{B4492BD8-1607-42DC-BF62-698597F97F1C}" dt="2024-03-01T08:22:11.611" v="1265" actId="14100"/>
          <ac:spMkLst>
            <pc:docMk/>
            <pc:sldMk cId="1763284135" sldId="446"/>
            <ac:spMk id="8" creationId="{A605C9DC-16B6-4744-297E-68F50194AA3B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11" creationId="{A397C751-D2AC-8DC6-3C4C-EEB805F0AACE}"/>
          </ac:spMkLst>
        </pc:spChg>
        <pc:cxnChg chg="mod">
          <ac:chgData name="Toby Donaldson" userId="2e6e5431-bb17-4c41-9985-d39c50d83c73" providerId="ADAL" clId="{B4492BD8-1607-42DC-BF62-698597F97F1C}" dt="2024-03-01T08:21:28.179" v="1225" actId="20577"/>
          <ac:cxnSpMkLst>
            <pc:docMk/>
            <pc:sldMk cId="1763284135" sldId="446"/>
            <ac:cxnSpMk id="10" creationId="{C31A213D-FF9D-4B21-C0C4-588D111FFA05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0:03.230" v="1849" actId="21"/>
        <pc:sldMkLst>
          <pc:docMk/>
          <pc:sldMk cId="2686022845" sldId="447"/>
        </pc:sldMkLst>
        <pc:spChg chg="mod">
          <ac:chgData name="Toby Donaldson" userId="2e6e5431-bb17-4c41-9985-d39c50d83c73" providerId="ADAL" clId="{B4492BD8-1607-42DC-BF62-698597F97F1C}" dt="2024-03-01T08:26:22.713" v="1454" actId="113"/>
          <ac:spMkLst>
            <pc:docMk/>
            <pc:sldMk cId="2686022845" sldId="447"/>
            <ac:spMk id="3" creationId="{553C4442-6049-1CEF-1DF9-7A4A92590438}"/>
          </ac:spMkLst>
        </pc:spChg>
        <pc:spChg chg="mod">
          <ac:chgData name="Toby Donaldson" userId="2e6e5431-bb17-4c41-9985-d39c50d83c73" providerId="ADAL" clId="{B4492BD8-1607-42DC-BF62-698597F97F1C}" dt="2024-03-01T08:25:13.389" v="1297" actId="20577"/>
          <ac:spMkLst>
            <pc:docMk/>
            <pc:sldMk cId="2686022845" sldId="447"/>
            <ac:spMk id="7" creationId="{6B9C4406-1D27-4D82-861A-303AE1147EF4}"/>
          </ac:spMkLst>
        </pc:spChg>
        <pc:spChg chg="del">
          <ac:chgData name="Toby Donaldson" userId="2e6e5431-bb17-4c41-9985-d39c50d83c73" providerId="ADAL" clId="{B4492BD8-1607-42DC-BF62-698597F97F1C}" dt="2024-03-01T08:24:25.340" v="1272" actId="21"/>
          <ac:spMkLst>
            <pc:docMk/>
            <pc:sldMk cId="2686022845" sldId="447"/>
            <ac:spMk id="8" creationId="{38B6A31B-8DA0-E84F-3D96-29A378AE5F2A}"/>
          </ac:spMkLst>
        </pc:spChg>
        <pc:spChg chg="add mod">
          <ac:chgData name="Toby Donaldson" userId="2e6e5431-bb17-4c41-9985-d39c50d83c73" providerId="ADAL" clId="{B4492BD8-1607-42DC-BF62-698597F97F1C}" dt="2024-03-01T08:27:02.013" v="1521" actId="114"/>
          <ac:spMkLst>
            <pc:docMk/>
            <pc:sldMk cId="2686022845" sldId="447"/>
            <ac:spMk id="11" creationId="{7E7AB615-AA1C-25E1-3223-A72C7F506263}"/>
          </ac:spMkLst>
        </pc:spChg>
        <pc:spChg chg="del">
          <ac:chgData name="Toby Donaldson" userId="2e6e5431-bb17-4c41-9985-d39c50d83c73" providerId="ADAL" clId="{B4492BD8-1607-42DC-BF62-698597F97F1C}" dt="2024-03-01T08:24:28.198" v="1273" actId="21"/>
          <ac:spMkLst>
            <pc:docMk/>
            <pc:sldMk cId="2686022845" sldId="447"/>
            <ac:spMk id="15" creationId="{999D9348-DECA-FE8E-346B-2E8CBE24BD89}"/>
          </ac:spMkLst>
        </pc:spChg>
        <pc:spChg chg="add del mod">
          <ac:chgData name="Toby Donaldson" userId="2e6e5431-bb17-4c41-9985-d39c50d83c73" providerId="ADAL" clId="{B4492BD8-1607-42DC-BF62-698597F97F1C}" dt="2024-03-01T08:30:03.230" v="1849" actId="21"/>
          <ac:spMkLst>
            <pc:docMk/>
            <pc:sldMk cId="2686022845" sldId="447"/>
            <ac:spMk id="16" creationId="{C3F3628C-741E-E2FE-C95C-886FBC39F771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7" creationId="{F983144F-A43C-A2D8-EE5A-09AE8D2B9E62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8" creationId="{29ECB81F-0019-F38E-3440-5CEF0FCBC87D}"/>
          </ac:spMkLst>
        </pc:spChg>
        <pc:spChg chg="del">
          <ac:chgData name="Toby Donaldson" userId="2e6e5431-bb17-4c41-9985-d39c50d83c73" providerId="ADAL" clId="{B4492BD8-1607-42DC-BF62-698597F97F1C}" dt="2024-03-01T08:24:30.177" v="1274" actId="21"/>
          <ac:spMkLst>
            <pc:docMk/>
            <pc:sldMk cId="2686022845" sldId="447"/>
            <ac:spMk id="20" creationId="{B749FDAE-1542-5F5F-4DEC-CA9815C1611E}"/>
          </ac:spMkLst>
        </pc:spChg>
        <pc:cxnChg chg="mod">
          <ac:chgData name="Toby Donaldson" userId="2e6e5431-bb17-4c41-9985-d39c50d83c73" providerId="ADAL" clId="{B4492BD8-1607-42DC-BF62-698597F97F1C}" dt="2024-03-01T08:26:18.826" v="1453" actId="14100"/>
          <ac:cxnSpMkLst>
            <pc:docMk/>
            <pc:sldMk cId="2686022845" sldId="447"/>
            <ac:cxnSpMk id="10" creationId="{B5EDA863-8466-8866-906F-F2ED06303CC9}"/>
          </ac:cxnSpMkLst>
        </pc:cxnChg>
        <pc:cxnChg chg="add mod">
          <ac:chgData name="Toby Donaldson" userId="2e6e5431-bb17-4c41-9985-d39c50d83c73" providerId="ADAL" clId="{B4492BD8-1607-42DC-BF62-698597F97F1C}" dt="2024-03-01T08:26:49.518" v="1505" actId="20577"/>
          <ac:cxnSpMkLst>
            <pc:docMk/>
            <pc:sldMk cId="2686022845" sldId="447"/>
            <ac:cxnSpMk id="12" creationId="{D3283663-61ED-1E68-CD1C-3F70F4A6A51A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6:34.392" v="2333" actId="1076"/>
        <pc:sldMkLst>
          <pc:docMk/>
          <pc:sldMk cId="223506534" sldId="448"/>
        </pc:sldMkLst>
        <pc:spChg chg="mod">
          <ac:chgData name="Toby Donaldson" userId="2e6e5431-bb17-4c41-9985-d39c50d83c73" providerId="ADAL" clId="{B4492BD8-1607-42DC-BF62-698597F97F1C}" dt="2024-03-01T08:34:37.346" v="2018" actId="1076"/>
          <ac:spMkLst>
            <pc:docMk/>
            <pc:sldMk cId="223506534" sldId="448"/>
            <ac:spMk id="3" creationId="{BDA4124B-A58F-087E-16C1-D9E659BE0DF8}"/>
          </ac:spMkLst>
        </pc:spChg>
        <pc:spChg chg="add mod">
          <ac:chgData name="Toby Donaldson" userId="2e6e5431-bb17-4c41-9985-d39c50d83c73" providerId="ADAL" clId="{B4492BD8-1607-42DC-BF62-698597F97F1C}" dt="2024-03-01T08:35:50.683" v="2232" actId="20577"/>
          <ac:spMkLst>
            <pc:docMk/>
            <pc:sldMk cId="223506534" sldId="448"/>
            <ac:spMk id="5" creationId="{F9BDE91E-1739-48C1-1FAA-8BC94B9567D8}"/>
          </ac:spMkLst>
        </pc:spChg>
        <pc:spChg chg="mod">
          <ac:chgData name="Toby Donaldson" userId="2e6e5431-bb17-4c41-9985-d39c50d83c73" providerId="ADAL" clId="{B4492BD8-1607-42DC-BF62-698597F97F1C}" dt="2024-03-01T08:36:34.392" v="2333" actId="1076"/>
          <ac:spMkLst>
            <pc:docMk/>
            <pc:sldMk cId="223506534" sldId="448"/>
            <ac:spMk id="6" creationId="{C2364818-07B3-E3F1-2A6A-97D266AF9109}"/>
          </ac:spMkLst>
        </pc:spChg>
        <pc:spChg chg="mod">
          <ac:chgData name="Toby Donaldson" userId="2e6e5431-bb17-4c41-9985-d39c50d83c73" providerId="ADAL" clId="{B4492BD8-1607-42DC-BF62-698597F97F1C}" dt="2024-03-01T08:32:46.890" v="1943" actId="1076"/>
          <ac:spMkLst>
            <pc:docMk/>
            <pc:sldMk cId="223506534" sldId="448"/>
            <ac:spMk id="7" creationId="{EC8C86F9-0B9C-A890-0F20-B808B123B5CC}"/>
          </ac:spMkLst>
        </pc:spChg>
        <pc:spChg chg="add mod">
          <ac:chgData name="Toby Donaldson" userId="2e6e5431-bb17-4c41-9985-d39c50d83c73" providerId="ADAL" clId="{B4492BD8-1607-42DC-BF62-698597F97F1C}" dt="2024-03-01T08:34:04.175" v="2013" actId="207"/>
          <ac:spMkLst>
            <pc:docMk/>
            <pc:sldMk cId="223506534" sldId="448"/>
            <ac:spMk id="8" creationId="{976F14E2-9DA9-0B51-5C9F-FE6D0CCEF82F}"/>
          </ac:spMkLst>
        </pc:spChg>
        <pc:spChg chg="del">
          <ac:chgData name="Toby Donaldson" userId="2e6e5431-bb17-4c41-9985-d39c50d83c73" providerId="ADAL" clId="{B4492BD8-1607-42DC-BF62-698597F97F1C}" dt="2024-03-01T08:33:27.139" v="2006" actId="21"/>
          <ac:spMkLst>
            <pc:docMk/>
            <pc:sldMk cId="223506534" sldId="448"/>
            <ac:spMk id="11" creationId="{D27E7DED-D3E9-D0EE-27F8-35F6C6A5843F}"/>
          </ac:spMkLst>
        </pc:spChg>
        <pc:spChg chg="add mod">
          <ac:chgData name="Toby Donaldson" userId="2e6e5431-bb17-4c41-9985-d39c50d83c73" providerId="ADAL" clId="{B4492BD8-1607-42DC-BF62-698597F97F1C}" dt="2024-03-01T08:35:55.672" v="2233" actId="1076"/>
          <ac:spMkLst>
            <pc:docMk/>
            <pc:sldMk cId="223506534" sldId="448"/>
            <ac:spMk id="15" creationId="{E3B8E813-374D-B6CB-0D9D-F82A93F1A30E}"/>
          </ac:spMkLst>
        </pc:spChg>
        <pc:spChg chg="add mod">
          <ac:chgData name="Toby Donaldson" userId="2e6e5431-bb17-4c41-9985-d39c50d83c73" providerId="ADAL" clId="{B4492BD8-1607-42DC-BF62-698597F97F1C}" dt="2024-03-01T08:36:24.132" v="2332" actId="113"/>
          <ac:spMkLst>
            <pc:docMk/>
            <pc:sldMk cId="223506534" sldId="448"/>
            <ac:spMk id="16" creationId="{FF533969-AB45-BE56-A1B5-40B02905EB28}"/>
          </ac:spMkLst>
        </pc:spChg>
        <pc:cxnChg chg="del mod">
          <ac:chgData name="Toby Donaldson" userId="2e6e5431-bb17-4c41-9985-d39c50d83c73" providerId="ADAL" clId="{B4492BD8-1607-42DC-BF62-698597F97F1C}" dt="2024-03-01T08:33:39.943" v="2009" actId="21"/>
          <ac:cxnSpMkLst>
            <pc:docMk/>
            <pc:sldMk cId="223506534" sldId="448"/>
            <ac:cxnSpMk id="10" creationId="{D9E6EB54-AF8F-A3BD-90E4-DDABB7ADFFD3}"/>
          </ac:cxnSpMkLst>
        </pc:cxnChg>
        <pc:cxnChg chg="del mod">
          <ac:chgData name="Toby Donaldson" userId="2e6e5431-bb17-4c41-9985-d39c50d83c73" providerId="ADAL" clId="{B4492BD8-1607-42DC-BF62-698597F97F1C}" dt="2024-03-01T08:33:27.139" v="2006" actId="21"/>
          <ac:cxnSpMkLst>
            <pc:docMk/>
            <pc:sldMk cId="223506534" sldId="448"/>
            <ac:cxnSpMk id="12" creationId="{65A5E811-5AB0-C5B3-F0E5-E218EC84E733}"/>
          </ac:cxnSpMkLst>
        </pc:cxnChg>
        <pc:cxnChg chg="add mod">
          <ac:chgData name="Toby Donaldson" userId="2e6e5431-bb17-4c41-9985-d39c50d83c73" providerId="ADAL" clId="{B4492BD8-1607-42DC-BF62-698597F97F1C}" dt="2024-03-01T08:34:40.570" v="2019" actId="14100"/>
          <ac:cxnSpMkLst>
            <pc:docMk/>
            <pc:sldMk cId="223506534" sldId="448"/>
            <ac:cxnSpMk id="13" creationId="{DE98907B-C598-A3C4-6D52-57F10F5D26C4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8:24.291" v="2684" actId="1076"/>
        <pc:sldMkLst>
          <pc:docMk/>
          <pc:sldMk cId="3253415914" sldId="449"/>
        </pc:sldMkLst>
        <pc:spChg chg="mod">
          <ac:chgData name="Toby Donaldson" userId="2e6e5431-bb17-4c41-9985-d39c50d83c73" providerId="ADAL" clId="{B4492BD8-1607-42DC-BF62-698597F97F1C}" dt="2024-03-01T08:37:22.829" v="2483" actId="20577"/>
          <ac:spMkLst>
            <pc:docMk/>
            <pc:sldMk cId="3253415914" sldId="449"/>
            <ac:spMk id="3" creationId="{84174F71-1B2E-ED4A-BE45-674A61ADB1A7}"/>
          </ac:spMkLst>
        </pc:spChg>
        <pc:spChg chg="add mod">
          <ac:chgData name="Toby Donaldson" userId="2e6e5431-bb17-4c41-9985-d39c50d83c73" providerId="ADAL" clId="{B4492BD8-1607-42DC-BF62-698597F97F1C}" dt="2024-03-01T08:38:24.291" v="2684" actId="1076"/>
          <ac:spMkLst>
            <pc:docMk/>
            <pc:sldMk cId="3253415914" sldId="449"/>
            <ac:spMk id="9" creationId="{7DA76080-B651-5BBD-27EC-665FF28EAB6A}"/>
          </ac:spMkLst>
        </pc:spChg>
        <pc:spChg chg="mod">
          <ac:chgData name="Toby Donaldson" userId="2e6e5431-bb17-4c41-9985-d39c50d83c73" providerId="ADAL" clId="{B4492BD8-1607-42DC-BF62-698597F97F1C}" dt="2024-03-01T08:38:13.422" v="2682" actId="20577"/>
          <ac:spMkLst>
            <pc:docMk/>
            <pc:sldMk cId="3253415914" sldId="449"/>
            <ac:spMk id="15" creationId="{6415315B-5D99-3DA9-E363-E7D4DF9CBA19}"/>
          </ac:spMkLst>
        </pc:spChg>
        <pc:spChg chg="del">
          <ac:chgData name="Toby Donaldson" userId="2e6e5431-bb17-4c41-9985-d39c50d83c73" providerId="ADAL" clId="{B4492BD8-1607-42DC-BF62-698597F97F1C}" dt="2024-03-01T08:37:28.360" v="2484" actId="21"/>
          <ac:spMkLst>
            <pc:docMk/>
            <pc:sldMk cId="3253415914" sldId="449"/>
            <ac:spMk id="16" creationId="{ED69CF14-66D0-3FB2-ADB9-2F3D03608D64}"/>
          </ac:spMkLst>
        </pc:spChg>
        <pc:cxnChg chg="mod">
          <ac:chgData name="Toby Donaldson" userId="2e6e5431-bb17-4c41-9985-d39c50d83c73" providerId="ADAL" clId="{B4492BD8-1607-42DC-BF62-698597F97F1C}" dt="2024-03-01T08:37:07.289" v="2411" actId="20577"/>
          <ac:cxnSpMkLst>
            <pc:docMk/>
            <pc:sldMk cId="3253415914" sldId="449"/>
            <ac:cxnSpMk id="13" creationId="{973B6867-F458-E6E1-E99A-1556C4F9EA80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41:06.532" v="2862" actId="20577"/>
        <pc:sldMkLst>
          <pc:docMk/>
          <pc:sldMk cId="2336425564" sldId="450"/>
        </pc:sldMkLst>
        <pc:spChg chg="mod">
          <ac:chgData name="Toby Donaldson" userId="2e6e5431-bb17-4c41-9985-d39c50d83c73" providerId="ADAL" clId="{B4492BD8-1607-42DC-BF62-698597F97F1C}" dt="2024-03-01T08:41:06.532" v="2862" actId="20577"/>
          <ac:spMkLst>
            <pc:docMk/>
            <pc:sldMk cId="2336425564" sldId="450"/>
            <ac:spMk id="3" creationId="{E4A66757-403B-2813-811B-A93E8343A09E}"/>
          </ac:spMkLst>
        </pc:spChg>
        <pc:spChg chg="mod">
          <ac:chgData name="Toby Donaldson" userId="2e6e5431-bb17-4c41-9985-d39c50d83c73" providerId="ADAL" clId="{B4492BD8-1607-42DC-BF62-698597F97F1C}" dt="2024-03-01T08:40:40.686" v="2859" actId="113"/>
          <ac:spMkLst>
            <pc:docMk/>
            <pc:sldMk cId="2336425564" sldId="450"/>
            <ac:spMk id="5" creationId="{DA43A28D-1F32-1793-33F1-AB50D0D3F441}"/>
          </ac:spMkLst>
        </pc:spChg>
        <pc:spChg chg="del">
          <ac:chgData name="Toby Donaldson" userId="2e6e5431-bb17-4c41-9985-d39c50d83c73" providerId="ADAL" clId="{B4492BD8-1607-42DC-BF62-698597F97F1C}" dt="2024-03-01T08:39:08.031" v="2686" actId="21"/>
          <ac:spMkLst>
            <pc:docMk/>
            <pc:sldMk cId="2336425564" sldId="450"/>
            <ac:spMk id="7" creationId="{A27526EB-E9DC-6103-67BC-69DA8EEC5E86}"/>
          </ac:spMkLst>
        </pc:spChg>
        <pc:spChg chg="del">
          <ac:chgData name="Toby Donaldson" userId="2e6e5431-bb17-4c41-9985-d39c50d83c73" providerId="ADAL" clId="{B4492BD8-1607-42DC-BF62-698597F97F1C}" dt="2024-03-01T08:39:12.957" v="2688" actId="21"/>
          <ac:spMkLst>
            <pc:docMk/>
            <pc:sldMk cId="2336425564" sldId="450"/>
            <ac:spMk id="8" creationId="{31DEE068-FA2C-B539-E33B-9E6E3B72ADE3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9" creationId="{CC90D1F0-67FF-7C63-E845-2EF8E1FBE5CD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15" creationId="{1DC65685-C0B0-5C7C-0F14-50353992DA1E}"/>
          </ac:spMkLst>
        </pc:sp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1" creationId="{0F212088-F0AA-BB8D-3B13-FFD4D2791196}"/>
          </ac:cxnSpMkLst>
        </pc:cxnChg>
        <pc:cxnChg chg="del mod">
          <ac:chgData name="Toby Donaldson" userId="2e6e5431-bb17-4c41-9985-d39c50d83c73" providerId="ADAL" clId="{B4492BD8-1607-42DC-BF62-698597F97F1C}" dt="2024-03-01T08:39:14.678" v="2690" actId="21"/>
          <ac:cxnSpMkLst>
            <pc:docMk/>
            <pc:sldMk cId="2336425564" sldId="450"/>
            <ac:cxnSpMk id="13" creationId="{0A87096E-1A68-D35E-3CFB-F0976A82E92A}"/>
          </ac:cxnSpMkLst>
        </pc:cxn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4" creationId="{51FE24A7-4C7C-C5B9-548D-E28A80DE5FE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50:39.585" v="3204" actId="1076"/>
        <pc:sldMkLst>
          <pc:docMk/>
          <pc:sldMk cId="1429009835" sldId="451"/>
        </pc:sldMkLst>
        <pc:spChg chg="mod">
          <ac:chgData name="Toby Donaldson" userId="2e6e5431-bb17-4c41-9985-d39c50d83c73" providerId="ADAL" clId="{B4492BD8-1607-42DC-BF62-698597F97F1C}" dt="2024-03-01T08:49:35.285" v="3203" actId="113"/>
          <ac:spMkLst>
            <pc:docMk/>
            <pc:sldMk cId="1429009835" sldId="451"/>
            <ac:spMk id="3" creationId="{E529B293-A25E-67B8-C453-C92CE5A22479}"/>
          </ac:spMkLst>
        </pc:spChg>
        <pc:spChg chg="mod">
          <ac:chgData name="Toby Donaldson" userId="2e6e5431-bb17-4c41-9985-d39c50d83c73" providerId="ADAL" clId="{B4492BD8-1607-42DC-BF62-698597F97F1C}" dt="2024-03-01T08:43:48.073" v="3112" actId="113"/>
          <ac:spMkLst>
            <pc:docMk/>
            <pc:sldMk cId="1429009835" sldId="451"/>
            <ac:spMk id="5" creationId="{CA76930B-CB87-0559-596B-01B1A826FEBB}"/>
          </ac:spMkLst>
        </pc:spChg>
        <pc:spChg chg="add mod">
          <ac:chgData name="Toby Donaldson" userId="2e6e5431-bb17-4c41-9985-d39c50d83c73" providerId="ADAL" clId="{B4492BD8-1607-42DC-BF62-698597F97F1C}" dt="2024-03-01T08:50:39.585" v="3204" actId="1076"/>
          <ac:spMkLst>
            <pc:docMk/>
            <pc:sldMk cId="1429009835" sldId="451"/>
            <ac:spMk id="7" creationId="{D51F8D4F-9427-E84B-F31C-AF92B5D36197}"/>
          </ac:spMkLst>
        </pc:spChg>
        <pc:cxnChg chg="mod">
          <ac:chgData name="Toby Donaldson" userId="2e6e5431-bb17-4c41-9985-d39c50d83c73" providerId="ADAL" clId="{B4492BD8-1607-42DC-BF62-698597F97F1C}" dt="2024-03-01T08:49:13.851" v="3181" actId="20577"/>
          <ac:cxnSpMkLst>
            <pc:docMk/>
            <pc:sldMk cId="1429009835" sldId="451"/>
            <ac:cxnSpMk id="11" creationId="{2141CB13-E039-EE62-75A2-F3C11D820888}"/>
          </ac:cxnSpMkLst>
        </pc:cxnChg>
        <pc:cxnChg chg="del mod">
          <ac:chgData name="Toby Donaldson" userId="2e6e5431-bb17-4c41-9985-d39c50d83c73" providerId="ADAL" clId="{B4492BD8-1607-42DC-BF62-698597F97F1C}" dt="2024-03-01T08:42:25.463" v="2949" actId="21"/>
          <ac:cxnSpMkLst>
            <pc:docMk/>
            <pc:sldMk cId="1429009835" sldId="451"/>
            <ac:cxnSpMk id="14" creationId="{11E1C27E-0150-302C-327C-2375D7C8CFC6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3T05:14:35.962" v="3638" actId="21"/>
        <pc:sldMkLst>
          <pc:docMk/>
          <pc:sldMk cId="551168212" sldId="452"/>
        </pc:sldMkLst>
        <pc:spChg chg="del">
          <ac:chgData name="Toby Donaldson" userId="2e6e5431-bb17-4c41-9985-d39c50d83c73" providerId="ADAL" clId="{B4492BD8-1607-42DC-BF62-698597F97F1C}" dt="2024-03-03T05:07:06.079" v="3327" actId="21"/>
          <ac:spMkLst>
            <pc:docMk/>
            <pc:sldMk cId="551168212" sldId="452"/>
            <ac:spMk id="3" creationId="{F5F0FF5A-8549-950E-06F4-4387621FEFE7}"/>
          </ac:spMkLst>
        </pc:spChg>
        <pc:spChg chg="del">
          <ac:chgData name="Toby Donaldson" userId="2e6e5431-bb17-4c41-9985-d39c50d83c73" providerId="ADAL" clId="{B4492BD8-1607-42DC-BF62-698597F97F1C}" dt="2024-03-03T05:06:58.924" v="3324" actId="21"/>
          <ac:spMkLst>
            <pc:docMk/>
            <pc:sldMk cId="551168212" sldId="452"/>
            <ac:spMk id="5" creationId="{74D49204-D68D-7A1A-1135-1B010E325533}"/>
          </ac:spMkLst>
        </pc:spChg>
        <pc:spChg chg="del">
          <ac:chgData name="Toby Donaldson" userId="2e6e5431-bb17-4c41-9985-d39c50d83c73" providerId="ADAL" clId="{B4492BD8-1607-42DC-BF62-698597F97F1C}" dt="2024-03-03T05:07:00.790" v="3325" actId="21"/>
          <ac:spMkLst>
            <pc:docMk/>
            <pc:sldMk cId="551168212" sldId="452"/>
            <ac:spMk id="7" creationId="{BE719579-1184-A7F5-019C-3D93E777AF94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8" creationId="{3F943796-99D7-7E7A-DE77-571905458D1D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9" creationId="{5004120E-6CA6-3285-0E59-EBDB326945D1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0" creationId="{F133CAE4-FC31-92A5-3110-BD7B2B0CA954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2" creationId="{4D656FDD-B7E1-EB7A-C927-F025EE870A20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3" creationId="{EAA503EB-C5F8-DD42-0B26-95FF34E8E6AB}"/>
          </ac:spMkLst>
        </pc:spChg>
        <pc:spChg chg="mod">
          <ac:chgData name="Toby Donaldson" userId="2e6e5431-bb17-4c41-9985-d39c50d83c73" providerId="ADAL" clId="{B4492BD8-1607-42DC-BF62-698597F97F1C}" dt="2024-03-03T05:07:19.266" v="3328"/>
          <ac:spMkLst>
            <pc:docMk/>
            <pc:sldMk cId="551168212" sldId="452"/>
            <ac:spMk id="15" creationId="{1396D851-1BA3-9039-82E8-1ABABB8C7E30}"/>
          </ac:spMkLst>
        </pc:spChg>
        <pc:spChg chg="add del mod">
          <ac:chgData name="Toby Donaldson" userId="2e6e5431-bb17-4c41-9985-d39c50d83c73" providerId="ADAL" clId="{B4492BD8-1607-42DC-BF62-698597F97F1C}" dt="2024-03-03T05:14:35.962" v="3638" actId="21"/>
          <ac:spMkLst>
            <pc:docMk/>
            <pc:sldMk cId="551168212" sldId="452"/>
            <ac:spMk id="20" creationId="{ECE36794-F4B8-A9C5-66C1-FF3FD6B3F3A0}"/>
          </ac:spMkLst>
        </pc:spChg>
        <pc:spChg chg="add del mod">
          <ac:chgData name="Toby Donaldson" userId="2e6e5431-bb17-4c41-9985-d39c50d83c73" providerId="ADAL" clId="{B4492BD8-1607-42DC-BF62-698597F97F1C}" dt="2024-03-03T05:10:09.562" v="3341" actId="21"/>
          <ac:spMkLst>
            <pc:docMk/>
            <pc:sldMk cId="551168212" sldId="452"/>
            <ac:spMk id="21" creationId="{69E06600-C05A-CC8A-E036-28B06228BA55}"/>
          </ac:spMkLst>
        </pc:spChg>
        <pc:spChg chg="add del mod">
          <ac:chgData name="Toby Donaldson" userId="2e6e5431-bb17-4c41-9985-d39c50d83c73" providerId="ADAL" clId="{B4492BD8-1607-42DC-BF62-698597F97F1C}" dt="2024-03-03T05:09:50.189" v="3340" actId="21"/>
          <ac:spMkLst>
            <pc:docMk/>
            <pc:sldMk cId="551168212" sldId="452"/>
            <ac:spMk id="22" creationId="{147FF9E2-5F8A-D895-C563-505EFDD540B1}"/>
          </ac:spMkLst>
        </pc:spChg>
        <pc:spChg chg="add del mod">
          <ac:chgData name="Toby Donaldson" userId="2e6e5431-bb17-4c41-9985-d39c50d83c73" providerId="ADAL" clId="{B4492BD8-1607-42DC-BF62-698597F97F1C}" dt="2024-03-03T05:09:39.005" v="3338" actId="21"/>
          <ac:spMkLst>
            <pc:docMk/>
            <pc:sldMk cId="551168212" sldId="452"/>
            <ac:spMk id="23" creationId="{88DFDC09-96F9-CE27-C451-556EBF628CE6}"/>
          </ac:spMkLst>
        </pc:spChg>
        <pc:spChg chg="add del mod">
          <ac:chgData name="Toby Donaldson" userId="2e6e5431-bb17-4c41-9985-d39c50d83c73" providerId="ADAL" clId="{B4492BD8-1607-42DC-BF62-698597F97F1C}" dt="2024-03-03T05:09:33.064" v="3336" actId="21"/>
          <ac:spMkLst>
            <pc:docMk/>
            <pc:sldMk cId="551168212" sldId="452"/>
            <ac:spMk id="24" creationId="{CCDC4B40-7652-E601-20F9-38C3101DC324}"/>
          </ac:spMkLst>
        </pc:spChg>
        <pc:spChg chg="add del mod">
          <ac:chgData name="Toby Donaldson" userId="2e6e5431-bb17-4c41-9985-d39c50d83c73" providerId="ADAL" clId="{B4492BD8-1607-42DC-BF62-698597F97F1C}" dt="2024-03-03T05:10:09.562" v="3341" actId="21"/>
          <ac:spMkLst>
            <pc:docMk/>
            <pc:sldMk cId="551168212" sldId="452"/>
            <ac:spMk id="25" creationId="{00152014-8B79-5D2E-0B1E-2AEA31ADAFC7}"/>
          </ac:spMkLst>
        </pc:spChg>
        <pc:spChg chg="add del mod">
          <ac:chgData name="Toby Donaldson" userId="2e6e5431-bb17-4c41-9985-d39c50d83c73" providerId="ADAL" clId="{B4492BD8-1607-42DC-BF62-698597F97F1C}" dt="2024-03-03T05:08:19.180" v="3332" actId="21"/>
          <ac:spMkLst>
            <pc:docMk/>
            <pc:sldMk cId="551168212" sldId="452"/>
            <ac:spMk id="27" creationId="{C4741EEA-3087-AC43-CBC8-24B526943EE5}"/>
          </ac:spMkLst>
        </pc:spChg>
        <pc:spChg chg="add del mod">
          <ac:chgData name="Toby Donaldson" userId="2e6e5431-bb17-4c41-9985-d39c50d83c73" providerId="ADAL" clId="{B4492BD8-1607-42DC-BF62-698597F97F1C}" dt="2024-03-03T05:08:19.180" v="3332" actId="21"/>
          <ac:spMkLst>
            <pc:docMk/>
            <pc:sldMk cId="551168212" sldId="452"/>
            <ac:spMk id="28" creationId="{1866933C-928A-9215-75D6-3C747D488EA8}"/>
          </ac:spMkLst>
        </pc:spChg>
        <pc:spChg chg="add mod">
          <ac:chgData name="Toby Donaldson" userId="2e6e5431-bb17-4c41-9985-d39c50d83c73" providerId="ADAL" clId="{B4492BD8-1607-42DC-BF62-698597F97F1C}" dt="2024-03-03T05:13:08.849" v="3635"/>
          <ac:spMkLst>
            <pc:docMk/>
            <pc:sldMk cId="551168212" sldId="452"/>
            <ac:spMk id="29" creationId="{61C36A4A-598D-FADC-B293-190BCCE3CD52}"/>
          </ac:spMkLst>
        </pc:spChg>
        <pc:grpChg chg="add mod">
          <ac:chgData name="Toby Donaldson" userId="2e6e5431-bb17-4c41-9985-d39c50d83c73" providerId="ADAL" clId="{B4492BD8-1607-42DC-BF62-698597F97F1C}" dt="2024-03-03T05:07:23.204" v="3329" actId="1076"/>
          <ac:grpSpMkLst>
            <pc:docMk/>
            <pc:sldMk cId="551168212" sldId="452"/>
            <ac:grpSpMk id="14" creationId="{6C700EA3-BB70-8FED-B273-ACE66052DCE5}"/>
          </ac:grpSpMkLst>
        </pc:grpChg>
        <pc:grpChg chg="mod">
          <ac:chgData name="Toby Donaldson" userId="2e6e5431-bb17-4c41-9985-d39c50d83c73" providerId="ADAL" clId="{B4492BD8-1607-42DC-BF62-698597F97F1C}" dt="2024-03-03T05:07:19.266" v="3328"/>
          <ac:grpSpMkLst>
            <pc:docMk/>
            <pc:sldMk cId="551168212" sldId="452"/>
            <ac:grpSpMk id="16" creationId="{1398F84D-FE61-F4AF-5565-3DA4C8B4522D}"/>
          </ac:grpSpMkLst>
        </pc:grpChg>
        <pc:cxnChg chg="del mod">
          <ac:chgData name="Toby Donaldson" userId="2e6e5431-bb17-4c41-9985-d39c50d83c73" providerId="ADAL" clId="{B4492BD8-1607-42DC-BF62-698597F97F1C}" dt="2024-03-03T05:07:02.148" v="3326" actId="21"/>
          <ac:cxnSpMkLst>
            <pc:docMk/>
            <pc:sldMk cId="551168212" sldId="452"/>
            <ac:cxnSpMk id="11" creationId="{7D480BEF-3093-5D32-4FFD-72F9A8D9B600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7" creationId="{ACC4DB0E-830E-6339-4DEF-5DE2F2F443E1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8" creationId="{093B3C8B-1117-5F6C-15BF-0C15D1C9E577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9" creationId="{8E5F0BD4-6659-4896-9489-55F5F1FC9772}"/>
          </ac:cxnSpMkLst>
        </pc:cxnChg>
        <pc:cxnChg chg="add del mod">
          <ac:chgData name="Toby Donaldson" userId="2e6e5431-bb17-4c41-9985-d39c50d83c73" providerId="ADAL" clId="{B4492BD8-1607-42DC-BF62-698597F97F1C}" dt="2024-03-03T05:08:27.041" v="3334" actId="21"/>
          <ac:cxnSpMkLst>
            <pc:docMk/>
            <pc:sldMk cId="551168212" sldId="452"/>
            <ac:cxnSpMk id="26" creationId="{9FC2853D-0D23-3B44-E482-C463645A33F2}"/>
          </ac:cxnSpMkLst>
        </pc:cxnChg>
      </pc:sldChg>
      <pc:sldChg chg="addSp delSp modSp new del mod">
        <pc:chgData name="Toby Donaldson" userId="2e6e5431-bb17-4c41-9985-d39c50d83c73" providerId="ADAL" clId="{B4492BD8-1607-42DC-BF62-698597F97F1C}" dt="2024-03-02T06:47:22.084" v="3322" actId="2696"/>
        <pc:sldMkLst>
          <pc:docMk/>
          <pc:sldMk cId="2745408797" sldId="452"/>
        </pc:sldMkLst>
        <pc:spChg chg="mod">
          <ac:chgData name="Toby Donaldson" userId="2e6e5431-bb17-4c41-9985-d39c50d83c73" providerId="ADAL" clId="{B4492BD8-1607-42DC-BF62-698597F97F1C}" dt="2024-03-01T23:43:34.906" v="3214" actId="20577"/>
          <ac:spMkLst>
            <pc:docMk/>
            <pc:sldMk cId="2745408797" sldId="452"/>
            <ac:spMk id="2" creationId="{D40650D9-1223-A0A3-287B-F2331227EE6F}"/>
          </ac:spMkLst>
        </pc:spChg>
        <pc:spChg chg="del">
          <ac:chgData name="Toby Donaldson" userId="2e6e5431-bb17-4c41-9985-d39c50d83c73" providerId="ADAL" clId="{B4492BD8-1607-42DC-BF62-698597F97F1C}" dt="2024-03-02T06:02:23.329" v="3216" actId="21"/>
          <ac:spMkLst>
            <pc:docMk/>
            <pc:sldMk cId="2745408797" sldId="452"/>
            <ac:spMk id="3" creationId="{F98A8823-C4F0-776D-CD62-C43DDAFF0CB0}"/>
          </ac:spMkLst>
        </pc:spChg>
        <pc:spChg chg="add mod">
          <ac:chgData name="Toby Donaldson" userId="2e6e5431-bb17-4c41-9985-d39c50d83c73" providerId="ADAL" clId="{B4492BD8-1607-42DC-BF62-698597F97F1C}" dt="2024-03-02T06:03:30.302" v="3321" actId="20577"/>
          <ac:spMkLst>
            <pc:docMk/>
            <pc:sldMk cId="2745408797" sldId="452"/>
            <ac:spMk id="5" creationId="{F6422268-3ED7-6B58-DDA9-D17BC9232DF8}"/>
          </ac:spMkLst>
        </pc:spChg>
        <pc:spChg chg="add mod">
          <ac:chgData name="Toby Donaldson" userId="2e6e5431-bb17-4c41-9985-d39c50d83c73" providerId="ADAL" clId="{B4492BD8-1607-42DC-BF62-698597F97F1C}" dt="2024-03-02T06:02:59.825" v="3289" actId="1076"/>
          <ac:spMkLst>
            <pc:docMk/>
            <pc:sldMk cId="2745408797" sldId="452"/>
            <ac:spMk id="6" creationId="{F20E4FB4-C5AF-212C-73F8-8BDBD6B2CEC2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2:44.890" v="3630" actId="1076"/>
        <pc:sldMkLst>
          <pc:docMk/>
          <pc:sldMk cId="2216371282" sldId="453"/>
        </pc:sldMkLst>
        <pc:spChg chg="add del mod">
          <ac:chgData name="Toby Donaldson" userId="2e6e5431-bb17-4c41-9985-d39c50d83c73" providerId="ADAL" clId="{B4492BD8-1607-42DC-BF62-698597F97F1C}" dt="2024-03-03T05:11:03.365" v="3347"/>
          <ac:spMkLst>
            <pc:docMk/>
            <pc:sldMk cId="2216371282" sldId="453"/>
            <ac:spMk id="3" creationId="{937EB2D7-8B79-4E62-3977-8AEF4BCC4BFE}"/>
          </ac:spMkLst>
        </pc:spChg>
        <pc:spChg chg="add mod">
          <ac:chgData name="Toby Donaldson" userId="2e6e5431-bb17-4c41-9985-d39c50d83c73" providerId="ADAL" clId="{B4492BD8-1607-42DC-BF62-698597F97F1C}" dt="2024-03-03T05:12:44.890" v="3630" actId="1076"/>
          <ac:spMkLst>
            <pc:docMk/>
            <pc:sldMk cId="2216371282" sldId="453"/>
            <ac:spMk id="5" creationId="{6650D92F-7863-B5DE-4969-0DB786E77B80}"/>
          </ac:spMkLst>
        </pc:spChg>
      </pc:sldChg>
      <pc:sldChg chg="addSp modSp add">
        <pc:chgData name="Toby Donaldson" userId="2e6e5431-bb17-4c41-9985-d39c50d83c73" providerId="ADAL" clId="{B4492BD8-1607-42DC-BF62-698597F97F1C}" dt="2024-03-03T05:13:03.348" v="3631"/>
        <pc:sldMkLst>
          <pc:docMk/>
          <pc:sldMk cId="3664746602" sldId="454"/>
        </pc:sldMkLst>
        <pc:spChg chg="add mod">
          <ac:chgData name="Toby Donaldson" userId="2e6e5431-bb17-4c41-9985-d39c50d83c73" providerId="ADAL" clId="{B4492BD8-1607-42DC-BF62-698597F97F1C}" dt="2024-03-03T05:13:03.348" v="3631"/>
          <ac:spMkLst>
            <pc:docMk/>
            <pc:sldMk cId="3664746602" sldId="454"/>
            <ac:spMk id="3" creationId="{C0EF809A-0E11-A2EB-3F06-F5CB138BE188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3:04.805" v="3632"/>
        <pc:sldMkLst>
          <pc:docMk/>
          <pc:sldMk cId="3111628777" sldId="455"/>
        </pc:sldMkLst>
        <pc:spChg chg="add mod">
          <ac:chgData name="Toby Donaldson" userId="2e6e5431-bb17-4c41-9985-d39c50d83c73" providerId="ADAL" clId="{B4492BD8-1607-42DC-BF62-698597F97F1C}" dt="2024-03-03T05:13:04.805" v="3632"/>
          <ac:spMkLst>
            <pc:docMk/>
            <pc:sldMk cId="3111628777" sldId="455"/>
            <ac:spMk id="3" creationId="{B9D7FD68-7EA6-A0E3-A90C-20D9EABBF437}"/>
          </ac:spMkLst>
        </pc:spChg>
        <pc:spChg chg="del">
          <ac:chgData name="Toby Donaldson" userId="2e6e5431-bb17-4c41-9985-d39c50d83c73" providerId="ADAL" clId="{B4492BD8-1607-42DC-BF62-698597F97F1C}" dt="2024-03-03T05:10:30.574" v="3344" actId="21"/>
          <ac:spMkLst>
            <pc:docMk/>
            <pc:sldMk cId="3111628777" sldId="455"/>
            <ac:spMk id="25" creationId="{273EDA5C-2A43-DD2C-A2DF-1D641485D523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3:05.853" v="3633"/>
        <pc:sldMkLst>
          <pc:docMk/>
          <pc:sldMk cId="1782662699" sldId="456"/>
        </pc:sldMkLst>
        <pc:spChg chg="add mod">
          <ac:chgData name="Toby Donaldson" userId="2e6e5431-bb17-4c41-9985-d39c50d83c73" providerId="ADAL" clId="{B4492BD8-1607-42DC-BF62-698597F97F1C}" dt="2024-03-03T05:13:05.853" v="3633"/>
          <ac:spMkLst>
            <pc:docMk/>
            <pc:sldMk cId="1782662699" sldId="456"/>
            <ac:spMk id="3" creationId="{FFCCDC33-691B-9842-2C7F-0863F5B44129}"/>
          </ac:spMkLst>
        </pc:spChg>
        <pc:spChg chg="del">
          <ac:chgData name="Toby Donaldson" userId="2e6e5431-bb17-4c41-9985-d39c50d83c73" providerId="ADAL" clId="{B4492BD8-1607-42DC-BF62-698597F97F1C}" dt="2024-03-03T05:10:21.176" v="3343" actId="21"/>
          <ac:spMkLst>
            <pc:docMk/>
            <pc:sldMk cId="1782662699" sldId="456"/>
            <ac:spMk id="25" creationId="{D946470F-54F7-063A-3C1B-56FD4737234D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4:32.748" v="3637" actId="21"/>
        <pc:sldMkLst>
          <pc:docMk/>
          <pc:sldMk cId="2114058853" sldId="457"/>
        </pc:sldMkLst>
        <pc:spChg chg="add mod">
          <ac:chgData name="Toby Donaldson" userId="2e6e5431-bb17-4c41-9985-d39c50d83c73" providerId="ADAL" clId="{B4492BD8-1607-42DC-BF62-698597F97F1C}" dt="2024-03-03T05:13:06.721" v="3634"/>
          <ac:spMkLst>
            <pc:docMk/>
            <pc:sldMk cId="2114058853" sldId="457"/>
            <ac:spMk id="3" creationId="{7EECA591-EF6F-4398-E41E-ECF885555AEE}"/>
          </ac:spMkLst>
        </pc:spChg>
        <pc:spChg chg="add del">
          <ac:chgData name="Toby Donaldson" userId="2e6e5431-bb17-4c41-9985-d39c50d83c73" providerId="ADAL" clId="{B4492BD8-1607-42DC-BF62-698597F97F1C}" dt="2024-03-03T05:14:32.748" v="3637" actId="21"/>
          <ac:spMkLst>
            <pc:docMk/>
            <pc:sldMk cId="2114058853" sldId="457"/>
            <ac:spMk id="20" creationId="{191FA44B-BE7C-4C2D-A2FA-BAC540BDBE0E}"/>
          </ac:spMkLst>
        </pc:spChg>
        <pc:spChg chg="del">
          <ac:chgData name="Toby Donaldson" userId="2e6e5431-bb17-4c41-9985-d39c50d83c73" providerId="ADAL" clId="{B4492BD8-1607-42DC-BF62-698597F97F1C}" dt="2024-03-03T05:10:15.902" v="3342" actId="21"/>
          <ac:spMkLst>
            <pc:docMk/>
            <pc:sldMk cId="2114058853" sldId="457"/>
            <ac:spMk id="21" creationId="{E51D807B-D1E0-CFA8-EF21-485E57B8B5FB}"/>
          </ac:spMkLst>
        </pc:spChg>
        <pc:spChg chg="del">
          <ac:chgData name="Toby Donaldson" userId="2e6e5431-bb17-4c41-9985-d39c50d83c73" providerId="ADAL" clId="{B4492BD8-1607-42DC-BF62-698597F97F1C}" dt="2024-03-03T05:10:15.902" v="3342" actId="21"/>
          <ac:spMkLst>
            <pc:docMk/>
            <pc:sldMk cId="2114058853" sldId="457"/>
            <ac:spMk id="25" creationId="{F45BE61F-9888-0853-76A7-5E87ECF9E1A3}"/>
          </ac:spMkLst>
        </pc:spChg>
      </pc:sldChg>
      <pc:sldChg chg="delSp modSp mod">
        <pc:chgData name="Toby Donaldson" userId="2e6e5431-bb17-4c41-9985-d39c50d83c73" providerId="ADAL" clId="{B4492BD8-1607-42DC-BF62-698597F97F1C}" dt="2024-03-05T02:19:19.088" v="4141" actId="14100"/>
        <pc:sldMkLst>
          <pc:docMk/>
          <pc:sldMk cId="2571205766" sldId="460"/>
        </pc:sldMkLst>
        <pc:spChg chg="mod">
          <ac:chgData name="Toby Donaldson" userId="2e6e5431-bb17-4c41-9985-d39c50d83c73" providerId="ADAL" clId="{B4492BD8-1607-42DC-BF62-698597F97F1C}" dt="2024-03-05T02:16:41.767" v="3867" actId="113"/>
          <ac:spMkLst>
            <pc:docMk/>
            <pc:sldMk cId="2571205766" sldId="460"/>
            <ac:spMk id="3" creationId="{67D671E5-615A-1C1A-4E3C-FBD45ABFDA7B}"/>
          </ac:spMkLst>
        </pc:spChg>
        <pc:spChg chg="mod">
          <ac:chgData name="Toby Donaldson" userId="2e6e5431-bb17-4c41-9985-d39c50d83c73" providerId="ADAL" clId="{B4492BD8-1607-42DC-BF62-698597F97F1C}" dt="2024-03-05T02:19:15.536" v="4140" actId="1076"/>
          <ac:spMkLst>
            <pc:docMk/>
            <pc:sldMk cId="2571205766" sldId="460"/>
            <ac:spMk id="5" creationId="{766AA670-35E3-DFCE-79EB-CDC635ED7B95}"/>
          </ac:spMkLst>
        </pc:spChg>
        <pc:cxnChg chg="mod">
          <ac:chgData name="Toby Donaldson" userId="2e6e5431-bb17-4c41-9985-d39c50d83c73" providerId="ADAL" clId="{B4492BD8-1607-42DC-BF62-698597F97F1C}" dt="2024-03-05T02:19:19.088" v="4141" actId="14100"/>
          <ac:cxnSpMkLst>
            <pc:docMk/>
            <pc:sldMk cId="2571205766" sldId="460"/>
            <ac:cxnSpMk id="11" creationId="{58F9227B-FBFC-FCCA-1E8B-786D2AB2B02D}"/>
          </ac:cxnSpMkLst>
        </pc:cxnChg>
        <pc:cxnChg chg="del mod">
          <ac:chgData name="Toby Donaldson" userId="2e6e5431-bb17-4c41-9985-d39c50d83c73" providerId="ADAL" clId="{B4492BD8-1607-42DC-BF62-698597F97F1C}" dt="2024-03-05T02:16:55.500" v="3868" actId="21"/>
          <ac:cxnSpMkLst>
            <pc:docMk/>
            <pc:sldMk cId="2571205766" sldId="460"/>
            <ac:cxnSpMk id="14" creationId="{BCB27234-5877-848F-14B0-07F1E6E6137C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5T02:25:12.919" v="4570" actId="20577"/>
        <pc:sldMkLst>
          <pc:docMk/>
          <pc:sldMk cId="1250719712" sldId="461"/>
        </pc:sldMkLst>
        <pc:spChg chg="mod">
          <ac:chgData name="Toby Donaldson" userId="2e6e5431-bb17-4c41-9985-d39c50d83c73" providerId="ADAL" clId="{B4492BD8-1607-42DC-BF62-698597F97F1C}" dt="2024-03-05T02:19:07.192" v="4139" actId="14100"/>
          <ac:spMkLst>
            <pc:docMk/>
            <pc:sldMk cId="1250719712" sldId="461"/>
            <ac:spMk id="2" creationId="{CBFFAED6-C859-D202-B231-69CCBD0ACBBB}"/>
          </ac:spMkLst>
        </pc:spChg>
        <pc:spChg chg="del">
          <ac:chgData name="Toby Donaldson" userId="2e6e5431-bb17-4c41-9985-d39c50d83c73" providerId="ADAL" clId="{B4492BD8-1607-42DC-BF62-698597F97F1C}" dt="2024-03-05T02:19:25.425" v="4142" actId="21"/>
          <ac:spMkLst>
            <pc:docMk/>
            <pc:sldMk cId="1250719712" sldId="461"/>
            <ac:spMk id="3" creationId="{F3290D2C-FBB5-39FE-D909-5DB8EC2B781B}"/>
          </ac:spMkLst>
        </pc:spChg>
        <pc:spChg chg="del">
          <ac:chgData name="Toby Donaldson" userId="2e6e5431-bb17-4c41-9985-d39c50d83c73" providerId="ADAL" clId="{B4492BD8-1607-42DC-BF62-698597F97F1C}" dt="2024-03-05T02:19:25.425" v="4142" actId="21"/>
          <ac:spMkLst>
            <pc:docMk/>
            <pc:sldMk cId="1250719712" sldId="461"/>
            <ac:spMk id="5" creationId="{43058611-A70C-5949-BD5C-106A909628BA}"/>
          </ac:spMkLst>
        </pc:spChg>
        <pc:spChg chg="add mod">
          <ac:chgData name="Toby Donaldson" userId="2e6e5431-bb17-4c41-9985-d39c50d83c73" providerId="ADAL" clId="{B4492BD8-1607-42DC-BF62-698597F97F1C}" dt="2024-03-05T02:20:05.853" v="4158" actId="5793"/>
          <ac:spMkLst>
            <pc:docMk/>
            <pc:sldMk cId="1250719712" sldId="461"/>
            <ac:spMk id="7" creationId="{DA484886-010F-5610-6224-BD6580E7A831}"/>
          </ac:spMkLst>
        </pc:spChg>
        <pc:spChg chg="add mod">
          <ac:chgData name="Toby Donaldson" userId="2e6e5431-bb17-4c41-9985-d39c50d83c73" providerId="ADAL" clId="{B4492BD8-1607-42DC-BF62-698597F97F1C}" dt="2024-03-05T02:25:12.919" v="4570" actId="20577"/>
          <ac:spMkLst>
            <pc:docMk/>
            <pc:sldMk cId="1250719712" sldId="461"/>
            <ac:spMk id="8" creationId="{6B0F033F-5018-8E7B-1DBD-07DEFB882F60}"/>
          </ac:spMkLst>
        </pc:spChg>
        <pc:spChg chg="add mod">
          <ac:chgData name="Toby Donaldson" userId="2e6e5431-bb17-4c41-9985-d39c50d83c73" providerId="ADAL" clId="{B4492BD8-1607-42DC-BF62-698597F97F1C}" dt="2024-03-05T02:19:35.990" v="4143"/>
          <ac:spMkLst>
            <pc:docMk/>
            <pc:sldMk cId="1250719712" sldId="461"/>
            <ac:spMk id="9" creationId="{CDC80B8A-8F18-C5CF-C399-20F7A6428B40}"/>
          </ac:spMkLst>
        </pc:spChg>
        <pc:spChg chg="add mod">
          <ac:chgData name="Toby Donaldson" userId="2e6e5431-bb17-4c41-9985-d39c50d83c73" providerId="ADAL" clId="{B4492BD8-1607-42DC-BF62-698597F97F1C}" dt="2024-03-05T02:19:35.990" v="4143"/>
          <ac:spMkLst>
            <pc:docMk/>
            <pc:sldMk cId="1250719712" sldId="461"/>
            <ac:spMk id="10" creationId="{8035C95F-C667-B2DB-2C31-7F1381265F87}"/>
          </ac:spMkLst>
        </pc:spChg>
        <pc:cxnChg chg="del mod">
          <ac:chgData name="Toby Donaldson" userId="2e6e5431-bb17-4c41-9985-d39c50d83c73" providerId="ADAL" clId="{B4492BD8-1607-42DC-BF62-698597F97F1C}" dt="2024-03-05T02:19:25.425" v="4142" actId="21"/>
          <ac:cxnSpMkLst>
            <pc:docMk/>
            <pc:sldMk cId="1250719712" sldId="461"/>
            <ac:cxnSpMk id="11" creationId="{D127153F-7641-451F-7A9D-1347B8FA2DDD}"/>
          </ac:cxnSpMkLst>
        </pc:cxnChg>
        <pc:cxnChg chg="add mod">
          <ac:chgData name="Toby Donaldson" userId="2e6e5431-bb17-4c41-9985-d39c50d83c73" providerId="ADAL" clId="{B4492BD8-1607-42DC-BF62-698597F97F1C}" dt="2024-03-05T02:19:35.990" v="4143"/>
          <ac:cxnSpMkLst>
            <pc:docMk/>
            <pc:sldMk cId="1250719712" sldId="461"/>
            <ac:cxnSpMk id="12" creationId="{AC58D383-F97B-186E-E325-EAA05C38B906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5T02:25:07.510" v="4569" actId="20577"/>
        <pc:sldMkLst>
          <pc:docMk/>
          <pc:sldMk cId="1630020066" sldId="462"/>
        </pc:sldMkLst>
        <pc:spChg chg="del">
          <ac:chgData name="Toby Donaldson" userId="2e6e5431-bb17-4c41-9985-d39c50d83c73" providerId="ADAL" clId="{B4492BD8-1607-42DC-BF62-698597F97F1C}" dt="2024-03-05T02:20:17.730" v="4160" actId="21"/>
          <ac:spMkLst>
            <pc:docMk/>
            <pc:sldMk cId="1630020066" sldId="462"/>
            <ac:spMk id="7" creationId="{D19C60A6-BF02-A3B5-3CE8-63C68824B85E}"/>
          </ac:spMkLst>
        </pc:spChg>
        <pc:spChg chg="mod">
          <ac:chgData name="Toby Donaldson" userId="2e6e5431-bb17-4c41-9985-d39c50d83c73" providerId="ADAL" clId="{B4492BD8-1607-42DC-BF62-698597F97F1C}" dt="2024-03-05T02:25:07.510" v="4569" actId="20577"/>
          <ac:spMkLst>
            <pc:docMk/>
            <pc:sldMk cId="1630020066" sldId="462"/>
            <ac:spMk id="8" creationId="{1B9B415C-14BE-AACD-F9F7-7720AF058412}"/>
          </ac:spMkLst>
        </pc:spChg>
        <pc:spChg chg="mod">
          <ac:chgData name="Toby Donaldson" userId="2e6e5431-bb17-4c41-9985-d39c50d83c73" providerId="ADAL" clId="{B4492BD8-1607-42DC-BF62-698597F97F1C}" dt="2024-03-05T02:23:47.280" v="4568" actId="1076"/>
          <ac:spMkLst>
            <pc:docMk/>
            <pc:sldMk cId="1630020066" sldId="462"/>
            <ac:spMk id="9" creationId="{2028B2C9-1BEB-53BF-CD9E-B5DA09719AE2}"/>
          </ac:spMkLst>
        </pc:spChg>
        <pc:spChg chg="mod">
          <ac:chgData name="Toby Donaldson" userId="2e6e5431-bb17-4c41-9985-d39c50d83c73" providerId="ADAL" clId="{B4492BD8-1607-42DC-BF62-698597F97F1C}" dt="2024-03-05T02:21:33.768" v="4251" actId="313"/>
          <ac:spMkLst>
            <pc:docMk/>
            <pc:sldMk cId="1630020066" sldId="462"/>
            <ac:spMk id="10" creationId="{1DEBA2E4-612F-A53A-024E-C9CB05BC1C11}"/>
          </ac:spMkLst>
        </pc:spChg>
        <pc:cxnChg chg="del mod">
          <ac:chgData name="Toby Donaldson" userId="2e6e5431-bb17-4c41-9985-d39c50d83c73" providerId="ADAL" clId="{B4492BD8-1607-42DC-BF62-698597F97F1C}" dt="2024-03-05T02:20:19.897" v="4161" actId="21"/>
          <ac:cxnSpMkLst>
            <pc:docMk/>
            <pc:sldMk cId="1630020066" sldId="462"/>
            <ac:cxnSpMk id="12" creationId="{AD1ECBE9-82C4-CDA3-B3CE-1280E28BB39B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5T02:28:26.978" v="4744" actId="20577"/>
        <pc:sldMkLst>
          <pc:docMk/>
          <pc:sldMk cId="3094632745" sldId="463"/>
        </pc:sldMkLst>
        <pc:spChg chg="mod">
          <ac:chgData name="Toby Donaldson" userId="2e6e5431-bb17-4c41-9985-d39c50d83c73" providerId="ADAL" clId="{B4492BD8-1607-42DC-BF62-698597F97F1C}" dt="2024-03-05T02:28:26.978" v="4744" actId="20577"/>
          <ac:spMkLst>
            <pc:docMk/>
            <pc:sldMk cId="3094632745" sldId="463"/>
            <ac:spMk id="3" creationId="{6A9F8644-8111-1AAA-91FF-8E707F7E2F94}"/>
          </ac:spMkLst>
        </pc:spChg>
        <pc:spChg chg="mod">
          <ac:chgData name="Toby Donaldson" userId="2e6e5431-bb17-4c41-9985-d39c50d83c73" providerId="ADAL" clId="{B4492BD8-1607-42DC-BF62-698597F97F1C}" dt="2024-03-05T02:26:32.536" v="4620" actId="20577"/>
          <ac:spMkLst>
            <pc:docMk/>
            <pc:sldMk cId="3094632745" sldId="463"/>
            <ac:spMk id="5" creationId="{3FC129A5-FFAB-840B-CAEB-2A84E28E1C0B}"/>
          </ac:spMkLst>
        </pc:spChg>
        <pc:spChg chg="del mod">
          <ac:chgData name="Toby Donaldson" userId="2e6e5431-bb17-4c41-9985-d39c50d83c73" providerId="ADAL" clId="{B4492BD8-1607-42DC-BF62-698597F97F1C}" dt="2024-03-05T02:26:40.314" v="4622" actId="21"/>
          <ac:spMkLst>
            <pc:docMk/>
            <pc:sldMk cId="3094632745" sldId="463"/>
            <ac:spMk id="7" creationId="{C74421F8-07B9-7B33-732D-7B566454A371}"/>
          </ac:spMkLst>
        </pc:spChg>
        <pc:cxnChg chg="mod">
          <ac:chgData name="Toby Donaldson" userId="2e6e5431-bb17-4c41-9985-d39c50d83c73" providerId="ADAL" clId="{B4492BD8-1607-42DC-BF62-698597F97F1C}" dt="2024-03-05T02:28:12.524" v="4726" actId="20577"/>
          <ac:cxnSpMkLst>
            <pc:docMk/>
            <pc:sldMk cId="3094632745" sldId="463"/>
            <ac:cxnSpMk id="11" creationId="{EBC75D85-D161-A52E-AED7-E86C6C70480A}"/>
          </ac:cxnSpMkLst>
        </pc:cxnChg>
      </pc:sldChg>
      <pc:sldChg chg="modSp new mod">
        <pc:chgData name="Toby Donaldson" userId="2e6e5431-bb17-4c41-9985-d39c50d83c73" providerId="ADAL" clId="{B4492BD8-1607-42DC-BF62-698597F97F1C}" dt="2024-03-11T02:20:13.523" v="4988" actId="20577"/>
        <pc:sldMkLst>
          <pc:docMk/>
          <pc:sldMk cId="3497656963" sldId="464"/>
        </pc:sldMkLst>
        <pc:spChg chg="mod">
          <ac:chgData name="Toby Donaldson" userId="2e6e5431-bb17-4c41-9985-d39c50d83c73" providerId="ADAL" clId="{B4492BD8-1607-42DC-BF62-698597F97F1C}" dt="2024-03-11T02:20:11.131" v="4987" actId="20577"/>
          <ac:spMkLst>
            <pc:docMk/>
            <pc:sldMk cId="3497656963" sldId="464"/>
            <ac:spMk id="2" creationId="{F8D84289-0B19-F0EC-1A26-2233FEBDA477}"/>
          </ac:spMkLst>
        </pc:spChg>
        <pc:spChg chg="mod">
          <ac:chgData name="Toby Donaldson" userId="2e6e5431-bb17-4c41-9985-d39c50d83c73" providerId="ADAL" clId="{B4492BD8-1607-42DC-BF62-698597F97F1C}" dt="2024-03-11T02:20:13.523" v="4988" actId="20577"/>
          <ac:spMkLst>
            <pc:docMk/>
            <pc:sldMk cId="3497656963" sldId="464"/>
            <ac:spMk id="3" creationId="{6582B11A-53EF-EEBA-A44D-0CAB2A2EF48B}"/>
          </ac:spMkLst>
        </pc:spChg>
      </pc:sldChg>
      <pc:sldChg chg="modSp add del mod ord">
        <pc:chgData name="Toby Donaldson" userId="2e6e5431-bb17-4c41-9985-d39c50d83c73" providerId="ADAL" clId="{B4492BD8-1607-42DC-BF62-698597F97F1C}" dt="2024-03-11T02:20:26.748" v="4990" actId="2696"/>
        <pc:sldMkLst>
          <pc:docMk/>
          <pc:sldMk cId="4254618769" sldId="465"/>
        </pc:sldMkLst>
        <pc:spChg chg="mod">
          <ac:chgData name="Toby Donaldson" userId="2e6e5431-bb17-4c41-9985-d39c50d83c73" providerId="ADAL" clId="{B4492BD8-1607-42DC-BF62-698597F97F1C}" dt="2024-03-11T02:10:26.427" v="4974" actId="20577"/>
          <ac:spMkLst>
            <pc:docMk/>
            <pc:sldMk cId="4254618769" sldId="465"/>
            <ac:spMk id="2" creationId="{E2286EF0-6C9D-3482-E241-B4DC5455AD0E}"/>
          </ac:spMkLst>
        </pc:spChg>
      </pc:sldChg>
      <pc:sldChg chg="add ord">
        <pc:chgData name="Toby Donaldson" userId="2e6e5431-bb17-4c41-9985-d39c50d83c73" providerId="ADAL" clId="{B4492BD8-1607-42DC-BF62-698597F97F1C}" dt="2024-03-11T02:20:29.020" v="4991" actId="20578"/>
        <pc:sldMkLst>
          <pc:docMk/>
          <pc:sldMk cId="2355347874" sldId="466"/>
        </pc:sldMkLst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0D932154-FDD2-4B48-9517-3B03CC7725C3}"/>
    <pc:docChg chg="undo custSel addSld delSld modSld modSection">
      <pc:chgData name="Toby Donaldson" userId="2e6e5431-bb17-4c41-9985-d39c50d83c73" providerId="ADAL" clId="{0D932154-FDD2-4B48-9517-3B03CC7725C3}" dt="2024-02-16T19:54:52.212" v="329" actId="1076"/>
      <pc:docMkLst>
        <pc:docMk/>
      </pc:docMkLst>
      <pc:sldChg chg="addSp delSp modSp mod">
        <pc:chgData name="Toby Donaldson" userId="2e6e5431-bb17-4c41-9985-d39c50d83c73" providerId="ADAL" clId="{0D932154-FDD2-4B48-9517-3B03CC7725C3}" dt="2024-02-16T19:54:52.212" v="329" actId="1076"/>
        <pc:sldMkLst>
          <pc:docMk/>
          <pc:sldMk cId="3517739002" sldId="427"/>
        </pc:sldMkLst>
        <pc:spChg chg="mod">
          <ac:chgData name="Toby Donaldson" userId="2e6e5431-bb17-4c41-9985-d39c50d83c73" providerId="ADAL" clId="{0D932154-FDD2-4B48-9517-3B03CC7725C3}" dt="2024-02-16T19:46:28.252" v="87" actId="1076"/>
          <ac:spMkLst>
            <pc:docMk/>
            <pc:sldMk cId="3517739002" sldId="427"/>
            <ac:spMk id="2" creationId="{028DB8BD-D23C-28C2-A7D4-18C667709BDC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5" creationId="{E8ECB56C-0360-E05B-9C13-C2DB1DC7797E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7" creationId="{2E529A02-74BD-A74D-E849-5AD1C65C0FFF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9" creationId="{E5D6C31B-64FD-1F44-474D-DE4AEFF6104B}"/>
          </ac:spMkLst>
        </pc:spChg>
        <pc:spChg chg="mod">
          <ac:chgData name="Toby Donaldson" userId="2e6e5431-bb17-4c41-9985-d39c50d83c73" providerId="ADAL" clId="{0D932154-FDD2-4B48-9517-3B03CC7725C3}" dt="2024-02-16T19:54:08.140" v="323" actId="1076"/>
          <ac:spMkLst>
            <pc:docMk/>
            <pc:sldMk cId="3517739002" sldId="427"/>
            <ac:spMk id="10" creationId="{33E9083F-400F-9557-0B7C-3221EA985E85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1" creationId="{A54F92AE-2EB7-AFAB-3C69-6C346C60BB46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2" creationId="{FB629068-67BC-C6E1-CEC2-61152B8F062A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13" creationId="{DB5978BF-63A1-109F-5D3D-0654A630709E}"/>
          </ac:spMkLst>
        </pc:spChg>
        <pc:spChg chg="add del mod">
          <ac:chgData name="Toby Donaldson" userId="2e6e5431-bb17-4c41-9985-d39c50d83c73" providerId="ADAL" clId="{0D932154-FDD2-4B48-9517-3B03CC7725C3}" dt="2024-02-16T19:54:44.743" v="327" actId="21"/>
          <ac:spMkLst>
            <pc:docMk/>
            <pc:sldMk cId="3517739002" sldId="427"/>
            <ac:spMk id="18" creationId="{78084E28-ADDB-8B70-AA3D-12F8184231C9}"/>
          </ac:spMkLst>
        </pc:spChg>
        <pc:spChg chg="add mod">
          <ac:chgData name="Toby Donaldson" userId="2e6e5431-bb17-4c41-9985-d39c50d83c73" providerId="ADAL" clId="{0D932154-FDD2-4B48-9517-3B03CC7725C3}" dt="2024-02-16T19:52:51.688" v="313" actId="20577"/>
          <ac:spMkLst>
            <pc:docMk/>
            <pc:sldMk cId="3517739002" sldId="427"/>
            <ac:spMk id="19" creationId="{853A26F2-A2BB-07CA-5B29-F918A1024CB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1" creationId="{4851FACE-FACD-61C8-CBB7-2F5D0F390604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2" creationId="{182C8C67-259A-63CF-041A-ECC7D2E6474F}"/>
          </ac:spMkLst>
        </pc:spChg>
        <pc:spChg chg="del mod topLvl">
          <ac:chgData name="Toby Donaldson" userId="2e6e5431-bb17-4c41-9985-d39c50d83c73" providerId="ADAL" clId="{0D932154-FDD2-4B48-9517-3B03CC7725C3}" dt="2024-02-16T19:53:35.834" v="318" actId="21"/>
          <ac:spMkLst>
            <pc:docMk/>
            <pc:sldMk cId="3517739002" sldId="427"/>
            <ac:spMk id="23" creationId="{39A492C9-ED34-C8C5-4357-33AFB2D1A495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0D932154-FDD2-4B48-9517-3B03CC7725C3}" dt="2024-02-16T19:52:56.532" v="314" actId="20577"/>
          <ac:spMkLst>
            <pc:docMk/>
            <pc:sldMk cId="3517739002" sldId="427"/>
            <ac:spMk id="25" creationId="{B1DB4ECE-DD7E-B038-4577-8061A7D7655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8" creationId="{E1138610-AB4D-501A-F1FD-7FA62A642EBF}"/>
          </ac:spMkLst>
        </pc:spChg>
        <pc:spChg chg="del mod topLvl">
          <ac:chgData name="Toby Donaldson" userId="2e6e5431-bb17-4c41-9985-d39c50d83c73" providerId="ADAL" clId="{0D932154-FDD2-4B48-9517-3B03CC7725C3}" dt="2024-02-16T19:53:52.526" v="320" actId="21"/>
          <ac:spMkLst>
            <pc:docMk/>
            <pc:sldMk cId="3517739002" sldId="427"/>
            <ac:spMk id="29" creationId="{5ECF89C4-6080-FCE7-6E12-4DE088D5C026}"/>
          </ac:spMkLst>
        </pc:spChg>
        <pc:grpChg chg="mod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20" creationId="{09B11DD4-A20E-DF59-DFF5-C083857FF956}"/>
          </ac:grpSpMkLst>
        </pc:grpChg>
        <pc:grpChg chg="mod topLvl">
          <ac:chgData name="Toby Donaldson" userId="2e6e5431-bb17-4c41-9985-d39c50d83c73" providerId="ADAL" clId="{0D932154-FDD2-4B48-9517-3B03CC7725C3}" dt="2024-02-16T19:54:48.537" v="328" actId="1076"/>
          <ac:grpSpMkLst>
            <pc:docMk/>
            <pc:sldMk cId="3517739002" sldId="427"/>
            <ac:grpSpMk id="30" creationId="{F74B6770-1C97-4AF2-A916-6CBC5863E7A7}"/>
          </ac:grpSpMkLst>
        </pc:grpChg>
        <pc:grpChg chg="mod topLvl">
          <ac:chgData name="Toby Donaldson" userId="2e6e5431-bb17-4c41-9985-d39c50d83c73" providerId="ADAL" clId="{0D932154-FDD2-4B48-9517-3B03CC7725C3}" dt="2024-02-16T19:54:52.212" v="329" actId="1076"/>
          <ac:grpSpMkLst>
            <pc:docMk/>
            <pc:sldMk cId="3517739002" sldId="427"/>
            <ac:grpSpMk id="31" creationId="{556D76FB-43E2-5A60-E839-8DA4AF6E7DAA}"/>
          </ac:grpSpMkLst>
        </pc:grpChg>
        <pc:grpChg chg="del mod topLvl">
          <ac:chgData name="Toby Donaldson" userId="2e6e5431-bb17-4c41-9985-d39c50d83c73" providerId="ADAL" clId="{0D932154-FDD2-4B48-9517-3B03CC7725C3}" dt="2024-02-16T19:53:35.834" v="318" actId="21"/>
          <ac:grpSpMkLst>
            <pc:docMk/>
            <pc:sldMk cId="3517739002" sldId="427"/>
            <ac:grpSpMk id="32" creationId="{D8570479-69B8-8DD8-D1AB-0F425875F945}"/>
          </ac:grpSpMkLst>
        </pc:grpChg>
        <pc:grpChg chg="del mod topLvl">
          <ac:chgData name="Toby Donaldson" userId="2e6e5431-bb17-4c41-9985-d39c50d83c73" providerId="ADAL" clId="{0D932154-FDD2-4B48-9517-3B03CC7725C3}" dt="2024-02-16T19:53:52.526" v="320" actId="21"/>
          <ac:grpSpMkLst>
            <pc:docMk/>
            <pc:sldMk cId="3517739002" sldId="427"/>
            <ac:grpSpMk id="33" creationId="{9A2C95EF-BC44-BFFA-FE1D-84B38CEC688F}"/>
          </ac:grpSpMkLst>
        </pc:grpChg>
        <pc:grpChg chg="del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34" creationId="{8232B553-17A3-A883-D37E-2F3873027783}"/>
          </ac:grpSpMkLst>
        </pc:grpChg>
        <pc:cxnChg chg="mod">
          <ac:chgData name="Toby Donaldson" userId="2e6e5431-bb17-4c41-9985-d39c50d83c73" providerId="ADAL" clId="{0D932154-FDD2-4B48-9517-3B03CC7725C3}" dt="2024-02-16T19:54:25.526" v="325" actId="1076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0D932154-FDD2-4B48-9517-3B03CC7725C3}" dt="2024-02-16T19:54:37.016" v="326" actId="1076"/>
          <ac:cxnSpMkLst>
            <pc:docMk/>
            <pc:sldMk cId="3517739002" sldId="427"/>
            <ac:cxnSpMk id="14" creationId="{BFB8B30A-64AF-7FF0-1756-FA9893BF8DB6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5" creationId="{DC06E9CF-39DB-BA0C-E3DB-B580D010D9C1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6" creationId="{877922C9-F5C9-0F99-D3B6-1B35A362C4D4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add">
        <pc:chgData name="Toby Donaldson" userId="2e6e5431-bb17-4c41-9985-d39c50d83c73" providerId="ADAL" clId="{0D932154-FDD2-4B48-9517-3B03CC7725C3}" dt="2024-02-16T19:45:17.394" v="2" actId="2890"/>
        <pc:sldMkLst>
          <pc:docMk/>
          <pc:sldMk cId="1644063637" sldId="446"/>
        </pc:sldMkLst>
      </pc:sldChg>
      <pc:sldChg chg="add del">
        <pc:chgData name="Toby Donaldson" userId="2e6e5431-bb17-4c41-9985-d39c50d83c73" providerId="ADAL" clId="{0D932154-FDD2-4B48-9517-3B03CC7725C3}" dt="2024-02-16T19:45:13.154" v="1" actId="2890"/>
        <pc:sldMkLst>
          <pc:docMk/>
          <pc:sldMk cId="1996916630" sldId="446"/>
        </pc:sldMkLst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D195F292-82DF-48E4-BFBF-8D45C969F9D8}"/>
    <pc:docChg chg="undo custSel addSld delSld modSld addSection delSection modSection">
      <pc:chgData name="Toby Donaldson" userId="2e6e5431-bb17-4c41-9985-d39c50d83c73" providerId="ADAL" clId="{D195F292-82DF-48E4-BFBF-8D45C969F9D8}" dt="2024-03-01T07:29:41.266" v="240" actId="20577"/>
      <pc:docMkLst>
        <pc:docMk/>
      </pc:docMkLst>
      <pc:sldChg chg="modSp mod">
        <pc:chgData name="Toby Donaldson" userId="2e6e5431-bb17-4c41-9985-d39c50d83c73" providerId="ADAL" clId="{D195F292-82DF-48E4-BFBF-8D45C969F9D8}" dt="2024-03-01T07:29:41.266" v="24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D195F292-82DF-48E4-BFBF-8D45C969F9D8}" dt="2024-03-01T07:29:35.887" v="239" actId="27636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D195F292-82DF-48E4-BFBF-8D45C969F9D8}" dt="2024-03-01T07:29:41.266" v="240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modSp mod">
        <pc:chgData name="Toby Donaldson" userId="2e6e5431-bb17-4c41-9985-d39c50d83c73" providerId="ADAL" clId="{D195F292-82DF-48E4-BFBF-8D45C969F9D8}" dt="2024-02-28T00:06:49.736" v="71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D195F292-82DF-48E4-BFBF-8D45C969F9D8}" dt="2024-02-28T00:06:29.744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D195F292-82DF-48E4-BFBF-8D45C969F9D8}" dt="2024-02-28T00:06:49.736" v="71" actId="20577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76116799" sldId="41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512875263" sldId="415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41024368" sldId="416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77491848" sldId="417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08751066" sldId="418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31268078" sldId="419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5575640" sldId="420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11728480" sldId="421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437062659" sldId="42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498897682" sldId="42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531237026" sldId="42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986461365" sldId="42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2085400042" sldId="426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17739002" sldId="427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97675726" sldId="428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069899174" sldId="429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110522588" sldId="430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119632172" sldId="431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91542703" sldId="432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69689374" sldId="43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920920788" sldId="43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98622754" sldId="441"/>
        </pc:sldMkLst>
      </pc:sldChg>
      <pc:sldChg chg="addSp modSp add mod">
        <pc:chgData name="Toby Donaldson" userId="2e6e5431-bb17-4c41-9985-d39c50d83c73" providerId="ADAL" clId="{D195F292-82DF-48E4-BFBF-8D45C969F9D8}" dt="2024-02-28T00:10:04.584" v="197" actId="20577"/>
        <pc:sldMkLst>
          <pc:docMk/>
          <pc:sldMk cId="1258165958" sldId="441"/>
        </pc:sldMkLst>
        <pc:spChg chg="add mod">
          <ac:chgData name="Toby Donaldson" userId="2e6e5431-bb17-4c41-9985-d39c50d83c73" providerId="ADAL" clId="{D195F292-82DF-48E4-BFBF-8D45C969F9D8}" dt="2024-02-28T00:07:10.560" v="75" actId="1076"/>
          <ac:spMkLst>
            <pc:docMk/>
            <pc:sldMk cId="1258165958" sldId="441"/>
            <ac:spMk id="5" creationId="{CC0DA664-1267-42A9-F0D1-C8BD0DB99492}"/>
          </ac:spMkLst>
        </pc:spChg>
        <pc:spChg chg="add mod">
          <ac:chgData name="Toby Donaldson" userId="2e6e5431-bb17-4c41-9985-d39c50d83c73" providerId="ADAL" clId="{D195F292-82DF-48E4-BFBF-8D45C969F9D8}" dt="2024-02-28T00:07:29.595" v="80" actId="13822"/>
          <ac:spMkLst>
            <pc:docMk/>
            <pc:sldMk cId="1258165958" sldId="441"/>
            <ac:spMk id="6" creationId="{BBFAE620-D805-0689-8E93-D324BC620652}"/>
          </ac:spMkLst>
        </pc:spChg>
        <pc:spChg chg="add mod">
          <ac:chgData name="Toby Donaldson" userId="2e6e5431-bb17-4c41-9985-d39c50d83c73" providerId="ADAL" clId="{D195F292-82DF-48E4-BFBF-8D45C969F9D8}" dt="2024-02-28T00:10:04.584" v="197" actId="20577"/>
          <ac:spMkLst>
            <pc:docMk/>
            <pc:sldMk cId="1258165958" sldId="441"/>
            <ac:spMk id="7" creationId="{4D4CE0B5-3529-80CA-17D7-EF48634A00DB}"/>
          </ac:spMkLst>
        </pc:spChg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09144960" sldId="44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946629650" sldId="44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7196546" sldId="44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783238981" sldId="44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644063637" sldId="446"/>
        </pc:sldMkLst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8/04/2024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8/04/2024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8/04/2024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8/04/2024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8/04/2024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8/04/2024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8/04/2024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>
            <a:normAutofit/>
          </a:bodyPr>
          <a:lstStyle/>
          <a:p>
            <a:r>
              <a:rPr lang="en-CA" dirty="0"/>
              <a:t>Week 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Templates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Other C++ Features</a:t>
            </a:r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73676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Assignment 5 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5461842" y="1101338"/>
            <a:ext cx="433961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(const T&amp; a, const 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(a &lt; b) return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2283483" y="1563002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template function returns the smaller of two values of the same type.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FF3BC-FDDE-7974-3C3F-526434BEF97D}"/>
              </a:ext>
            </a:extLst>
          </p:cNvPr>
          <p:cNvSpPr txBox="1"/>
          <p:nvPr/>
        </p:nvSpPr>
        <p:spPr>
          <a:xfrm>
            <a:off x="6087814" y="3429000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are the constraints on type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6DFF0-6535-D6BA-7697-274E633BF9B7}"/>
              </a:ext>
            </a:extLst>
          </p:cNvPr>
          <p:cNvSpPr txBox="1"/>
          <p:nvPr/>
        </p:nvSpPr>
        <p:spPr>
          <a:xfrm>
            <a:off x="6087814" y="4479874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Type </a:t>
            </a:r>
            <a:r>
              <a:rPr lang="en-CA" sz="1600" b="1" dirty="0"/>
              <a:t>T</a:t>
            </a:r>
            <a:r>
              <a:rPr lang="en-CA" sz="1600" dirty="0"/>
              <a:t> must have </a:t>
            </a:r>
            <a:r>
              <a:rPr lang="en-CA" sz="1600" b="1" dirty="0"/>
              <a:t>operator&lt;</a:t>
            </a:r>
            <a:r>
              <a:rPr lang="en-CA" sz="1600" dirty="0"/>
              <a:t> defined for it.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D0DF6C6-7DC0-0130-77B0-3647871E32FE}"/>
              </a:ext>
            </a:extLst>
          </p:cNvPr>
          <p:cNvSpPr/>
          <p:nvPr/>
        </p:nvSpPr>
        <p:spPr>
          <a:xfrm>
            <a:off x="7232073" y="4133693"/>
            <a:ext cx="219153" cy="2569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BE2D6-894A-3C09-1B37-05E679FE020B}"/>
              </a:ext>
            </a:extLst>
          </p:cNvPr>
          <p:cNvSpPr txBox="1"/>
          <p:nvPr/>
        </p:nvSpPr>
        <p:spPr>
          <a:xfrm>
            <a:off x="6087814" y="5591202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Type </a:t>
            </a:r>
            <a:r>
              <a:rPr lang="en-CA" sz="1600" b="1" dirty="0"/>
              <a:t>T</a:t>
            </a:r>
            <a:r>
              <a:rPr lang="en-CA" sz="1600" dirty="0"/>
              <a:t> needs a </a:t>
            </a:r>
            <a:r>
              <a:rPr lang="en-CA" sz="1600" b="1" dirty="0"/>
              <a:t>copy constructor</a:t>
            </a:r>
            <a:r>
              <a:rPr lang="en-CA" sz="1600" dirty="0"/>
              <a:t>: return values are copies of the thing be returned.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DC45AEA-066D-6729-7510-C939CE08EB9E}"/>
              </a:ext>
            </a:extLst>
          </p:cNvPr>
          <p:cNvSpPr/>
          <p:nvPr/>
        </p:nvSpPr>
        <p:spPr>
          <a:xfrm>
            <a:off x="7232073" y="5245021"/>
            <a:ext cx="219153" cy="2569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1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5461842" y="1101338"/>
            <a:ext cx="433961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(const T&amp; a, const 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(a &lt; b) return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2283483" y="1563002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template function returns the smaller of two values of the same type.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ABC23-267D-6B4A-FFE0-B316F772FA43}"/>
              </a:ext>
            </a:extLst>
          </p:cNvPr>
          <p:cNvSpPr txBox="1"/>
          <p:nvPr/>
        </p:nvSpPr>
        <p:spPr>
          <a:xfrm>
            <a:off x="5066513" y="3494028"/>
            <a:ext cx="5117050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template&lt;typename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(const vector&lt;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&gt;&amp; v)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assert(v.size() &gt;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 min = v[0];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for(int i = 1; i &lt; v.size(); i++)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min =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(min, v[i]);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min;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E6995DC-CCB5-37E2-42FB-F55A8648E0B2}"/>
              </a:ext>
            </a:extLst>
          </p:cNvPr>
          <p:cNvSpPr/>
          <p:nvPr/>
        </p:nvSpPr>
        <p:spPr>
          <a:xfrm>
            <a:off x="7209402" y="3000139"/>
            <a:ext cx="476092" cy="4288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C8596-5455-734B-A966-B11EE259255E}"/>
              </a:ext>
            </a:extLst>
          </p:cNvPr>
          <p:cNvSpPr txBox="1"/>
          <p:nvPr/>
        </p:nvSpPr>
        <p:spPr>
          <a:xfrm>
            <a:off x="2073145" y="3633005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use template functions to build other template functions.</a:t>
            </a:r>
          </a:p>
        </p:txBody>
      </p:sp>
    </p:spTree>
    <p:extLst>
      <p:ext uri="{BB962C8B-B14F-4D97-AF65-F5344CB8AC3E}">
        <p14:creationId xmlns:p14="http://schemas.microsoft.com/office/powerpoint/2010/main" val="268046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5461842" y="1101338"/>
            <a:ext cx="433961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(const T&amp; a, const 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(a &lt; b) return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2283483" y="1563002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template function returns the smaller of two values of the same type.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ABC23-267D-6B4A-FFE0-B316F772FA43}"/>
              </a:ext>
            </a:extLst>
          </p:cNvPr>
          <p:cNvSpPr txBox="1"/>
          <p:nvPr/>
        </p:nvSpPr>
        <p:spPr>
          <a:xfrm>
            <a:off x="344792" y="3321437"/>
            <a:ext cx="5117050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template&lt;typename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(const vector&lt;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&gt;&amp; v)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assert(v.size() &gt;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 min = v[0];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for(int i = 1; i &lt; v.size(); i++)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min =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(min, v[i]);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min;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D2F24-FECE-DE1F-044C-4039E3DEA6E4}"/>
              </a:ext>
            </a:extLst>
          </p:cNvPr>
          <p:cNvSpPr txBox="1"/>
          <p:nvPr/>
        </p:nvSpPr>
        <p:spPr>
          <a:xfrm>
            <a:off x="6158975" y="3321437"/>
            <a:ext cx="5856693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vector&lt;int&gt; nums = {2, 7, -5, 0};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(nums); // -5 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vector&lt;string&gt; words = {"up", "down", "all"};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(nums); // "all"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vector&lt;vector&lt;int&gt;&gt; m =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{4}, {1, 2, 3}, {5, 6}, {2}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(m); // {1, 2, 3}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DF62F-99E2-CB5A-AE73-3C58DA8C3692}"/>
              </a:ext>
            </a:extLst>
          </p:cNvPr>
          <p:cNvSpPr txBox="1"/>
          <p:nvPr/>
        </p:nvSpPr>
        <p:spPr>
          <a:xfrm>
            <a:off x="10249847" y="5093393"/>
            <a:ext cx="16524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Oops, </a:t>
            </a:r>
            <a:r>
              <a:rPr lang="en-CA" sz="1600" b="1" dirty="0"/>
              <a:t>operator&lt;&lt; </a:t>
            </a:r>
            <a:r>
              <a:rPr lang="en-CA" sz="1600" dirty="0"/>
              <a:t>not define.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F8FDDA-1546-BAFA-F69A-1D3DFBA9BC03}"/>
              </a:ext>
            </a:extLst>
          </p:cNvPr>
          <p:cNvCxnSpPr>
            <a:cxnSpLocks/>
          </p:cNvCxnSpPr>
          <p:nvPr/>
        </p:nvCxnSpPr>
        <p:spPr>
          <a:xfrm flipH="1">
            <a:off x="7194288" y="5678168"/>
            <a:ext cx="3055559" cy="20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0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79" y="1898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4904509" y="1101338"/>
            <a:ext cx="7065818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ostream</a:t>
            </a:r>
            <a:r>
              <a:rPr lang="en-US" dirty="0">
                <a:latin typeface="Consolas" panose="020B0609020204030204" pitchFamily="49" charset="0"/>
              </a:rPr>
              <a:t> &amp;operator&lt;&lt;(</a:t>
            </a:r>
            <a:r>
              <a:rPr lang="en-US" dirty="0" err="1">
                <a:latin typeface="Consolas" panose="020B0609020204030204" pitchFamily="49" charset="0"/>
              </a:rPr>
              <a:t>ostream</a:t>
            </a:r>
            <a:r>
              <a:rPr lang="en-US" dirty="0">
                <a:latin typeface="Consolas" panose="020B0609020204030204" pitchFamily="49" charset="0"/>
              </a:rPr>
              <a:t> &amp;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</a:rPr>
              <a:t>, const vector&lt;T&gt; &amp;v)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</a:rPr>
              <a:t> &lt;&lt; "{";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 (int i = 0; i &lt; v.size(); i++)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&lt;&lt; v[i];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if (i &lt; v.size() - 1)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</a:rPr>
              <a:t> &lt;&lt; ", 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</a:rPr>
              <a:t> &lt;&lt; "}";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1609962" y="1857677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template function prints a </a:t>
            </a:r>
            <a:r>
              <a:rPr lang="en-CA" sz="1600" b="1" dirty="0"/>
              <a:t>vector&lt;T&gt;</a:t>
            </a:r>
            <a:r>
              <a:rPr lang="en-CA" sz="1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2DB2E-3177-BAE2-2851-7F6F23517ACF}"/>
              </a:ext>
            </a:extLst>
          </p:cNvPr>
          <p:cNvSpPr txBox="1"/>
          <p:nvPr/>
        </p:nvSpPr>
        <p:spPr>
          <a:xfrm>
            <a:off x="1609962" y="2960465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are the constraints on type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1443080-1326-5616-0910-50D847F043D7}"/>
              </a:ext>
            </a:extLst>
          </p:cNvPr>
          <p:cNvSpPr/>
          <p:nvPr/>
        </p:nvSpPr>
        <p:spPr>
          <a:xfrm>
            <a:off x="2652202" y="3718057"/>
            <a:ext cx="219153" cy="2569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22BD9-8DBA-1D43-0FFD-77BA80EECC42}"/>
              </a:ext>
            </a:extLst>
          </p:cNvPr>
          <p:cNvSpPr txBox="1"/>
          <p:nvPr/>
        </p:nvSpPr>
        <p:spPr>
          <a:xfrm>
            <a:off x="1609962" y="4108596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Type </a:t>
            </a:r>
            <a:r>
              <a:rPr lang="en-CA" sz="1600" b="1" dirty="0"/>
              <a:t>T </a:t>
            </a:r>
            <a:r>
              <a:rPr lang="en-CA" sz="1600" dirty="0"/>
              <a:t>must have </a:t>
            </a:r>
            <a:r>
              <a:rPr lang="en-CA" sz="1600" b="1" dirty="0"/>
              <a:t>operator&lt;&lt;</a:t>
            </a:r>
            <a:r>
              <a:rPr lang="en-CA" sz="1600" dirty="0"/>
              <a:t> defined for it.</a:t>
            </a:r>
          </a:p>
        </p:txBody>
      </p:sp>
    </p:spTree>
    <p:extLst>
      <p:ext uri="{BB962C8B-B14F-4D97-AF65-F5344CB8AC3E}">
        <p14:creationId xmlns:p14="http://schemas.microsoft.com/office/powerpoint/2010/main" val="102693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4484" cy="1325563"/>
          </a:xfrm>
        </p:spPr>
        <p:txBody>
          <a:bodyPr/>
          <a:lstStyle/>
          <a:p>
            <a:r>
              <a:rPr lang="en-CA" dirty="0"/>
              <a:t>Class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4904509" y="1101338"/>
            <a:ext cx="7065818" cy="50783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Stack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vector&lt;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 v;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Stack() : v() {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Stack(const Stack&lt;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&gt;&amp; other) : v(</a:t>
            </a:r>
            <a:r>
              <a:rPr lang="en-US" dirty="0" err="1">
                <a:latin typeface="Consolas" panose="020B0609020204030204" pitchFamily="49" charset="0"/>
              </a:rPr>
              <a:t>other.v</a:t>
            </a:r>
            <a:r>
              <a:rPr lang="en-US" dirty="0">
                <a:latin typeface="Consolas" panose="020B0609020204030204" pitchFamily="49" charset="0"/>
              </a:rPr>
              <a:t>) { 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bool </a:t>
            </a:r>
            <a:r>
              <a:rPr lang="en-US" dirty="0" err="1">
                <a:latin typeface="Consolas" panose="020B0609020204030204" pitchFamily="49" charset="0"/>
              </a:rPr>
              <a:t>is_empty</a:t>
            </a:r>
            <a:r>
              <a:rPr lang="en-US" dirty="0">
                <a:latin typeface="Consolas" panose="020B0609020204030204" pitchFamily="49" charset="0"/>
              </a:rPr>
              <a:t>() const { return v.size() == 0; 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void push(const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x) { </a:t>
            </a:r>
            <a:r>
              <a:rPr lang="en-US" dirty="0" err="1">
                <a:latin typeface="Consolas" panose="020B0609020204030204" pitchFamily="49" charset="0"/>
              </a:rPr>
              <a:t>v.push_back</a:t>
            </a:r>
            <a:r>
              <a:rPr lang="en-US" dirty="0">
                <a:latin typeface="Consolas" panose="020B0609020204030204" pitchFamily="49" charset="0"/>
              </a:rPr>
              <a:t>(x);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const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peek() const { return </a:t>
            </a:r>
            <a:r>
              <a:rPr lang="en-US" dirty="0" err="1">
                <a:latin typeface="Consolas" panose="020B0609020204030204" pitchFamily="49" charset="0"/>
              </a:rPr>
              <a:t>v.back</a:t>
            </a:r>
            <a:r>
              <a:rPr lang="en-US" dirty="0">
                <a:latin typeface="Consolas" panose="020B0609020204030204" pitchFamily="49" charset="0"/>
              </a:rPr>
              <a:t>();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pop()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top = peek();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v.pop_back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return top;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1609962" y="1857677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also uses templates to create generic contains, like </a:t>
            </a:r>
            <a:r>
              <a:rPr lang="en-CA" sz="1600" b="1" dirty="0"/>
              <a:t>vector&lt;T&gt;</a:t>
            </a:r>
            <a:r>
              <a:rPr lang="en-CA" sz="16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25EB7-C32F-8C3A-1AEC-E74233498E40}"/>
              </a:ext>
            </a:extLst>
          </p:cNvPr>
          <p:cNvSpPr txBox="1"/>
          <p:nvPr/>
        </p:nvSpPr>
        <p:spPr>
          <a:xfrm>
            <a:off x="1609962" y="2947753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is a generic stack container built on top of a vector. It works with almost any type </a:t>
            </a:r>
            <a:r>
              <a:rPr lang="en-CA" sz="1600" b="1" dirty="0"/>
              <a:t>T</a:t>
            </a:r>
            <a:r>
              <a:rPr lang="en-CA" sz="16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7EBA3-4B1E-BB2B-610B-E728B4BB7CE6}"/>
              </a:ext>
            </a:extLst>
          </p:cNvPr>
          <p:cNvSpPr txBox="1"/>
          <p:nvPr/>
        </p:nvSpPr>
        <p:spPr>
          <a:xfrm>
            <a:off x="1609962" y="4299683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are the constraints on type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7FE1FB-CE67-2B62-C9AE-01D3BD21BED7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4132748" y="3486362"/>
            <a:ext cx="771761" cy="15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1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4484" cy="1325563"/>
          </a:xfrm>
        </p:spPr>
        <p:txBody>
          <a:bodyPr/>
          <a:lstStyle/>
          <a:p>
            <a:r>
              <a:rPr lang="en-CA" dirty="0"/>
              <a:t>Class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4904509" y="1101338"/>
            <a:ext cx="7065818" cy="50783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Stack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vector&lt;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 v;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Stack() : v() {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Stack(const Stack&lt;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&gt;&amp; other) : v(</a:t>
            </a:r>
            <a:r>
              <a:rPr lang="en-US" dirty="0" err="1">
                <a:latin typeface="Consolas" panose="020B0609020204030204" pitchFamily="49" charset="0"/>
              </a:rPr>
              <a:t>other.v</a:t>
            </a:r>
            <a:r>
              <a:rPr lang="en-US" dirty="0">
                <a:latin typeface="Consolas" panose="020B0609020204030204" pitchFamily="49" charset="0"/>
              </a:rPr>
              <a:t>) { 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bool </a:t>
            </a:r>
            <a:r>
              <a:rPr lang="en-US" dirty="0" err="1">
                <a:latin typeface="Consolas" panose="020B0609020204030204" pitchFamily="49" charset="0"/>
              </a:rPr>
              <a:t>is_empty</a:t>
            </a:r>
            <a:r>
              <a:rPr lang="en-US" dirty="0">
                <a:latin typeface="Consolas" panose="020B0609020204030204" pitchFamily="49" charset="0"/>
              </a:rPr>
              <a:t>() const { return v.size() == 0; 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void push(const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x) { </a:t>
            </a:r>
            <a:r>
              <a:rPr lang="en-US" dirty="0" err="1">
                <a:latin typeface="Consolas" panose="020B0609020204030204" pitchFamily="49" charset="0"/>
              </a:rPr>
              <a:t>v.push_back</a:t>
            </a:r>
            <a:r>
              <a:rPr lang="en-US" dirty="0">
                <a:latin typeface="Consolas" panose="020B0609020204030204" pitchFamily="49" charset="0"/>
              </a:rPr>
              <a:t>(x);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const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peek() const { return </a:t>
            </a:r>
            <a:r>
              <a:rPr lang="en-US" dirty="0" err="1">
                <a:latin typeface="Consolas" panose="020B0609020204030204" pitchFamily="49" charset="0"/>
              </a:rPr>
              <a:t>v.back</a:t>
            </a:r>
            <a:r>
              <a:rPr lang="en-US" dirty="0">
                <a:latin typeface="Consolas" panose="020B0609020204030204" pitchFamily="49" charset="0"/>
              </a:rPr>
              <a:t>();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pop()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top = peek();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v.pop_back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return top;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1609962" y="1857677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also uses templates to create generic contains, like </a:t>
            </a:r>
            <a:r>
              <a:rPr lang="en-CA" sz="1600" b="1" dirty="0"/>
              <a:t>vector&lt;T&gt;</a:t>
            </a:r>
            <a:r>
              <a:rPr lang="en-CA" sz="16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25EB7-C32F-8C3A-1AEC-E74233498E40}"/>
              </a:ext>
            </a:extLst>
          </p:cNvPr>
          <p:cNvSpPr txBox="1"/>
          <p:nvPr/>
        </p:nvSpPr>
        <p:spPr>
          <a:xfrm>
            <a:off x="1609962" y="2947753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is a generic stack container built on top of a vector. It works with almost any type </a:t>
            </a:r>
            <a:r>
              <a:rPr lang="en-CA" sz="1600" b="1" dirty="0"/>
              <a:t>T</a:t>
            </a:r>
            <a:r>
              <a:rPr lang="en-CA" sz="16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7EBA3-4B1E-BB2B-610B-E728B4BB7CE6}"/>
              </a:ext>
            </a:extLst>
          </p:cNvPr>
          <p:cNvSpPr txBox="1"/>
          <p:nvPr/>
        </p:nvSpPr>
        <p:spPr>
          <a:xfrm>
            <a:off x="1609962" y="4299683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are the constraints on type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D550ED8-1FFD-BBAF-873E-DA6A411E68E3}"/>
              </a:ext>
            </a:extLst>
          </p:cNvPr>
          <p:cNvSpPr/>
          <p:nvPr/>
        </p:nvSpPr>
        <p:spPr>
          <a:xfrm>
            <a:off x="2652202" y="5057275"/>
            <a:ext cx="219153" cy="2569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56DCD-42BE-8706-9787-3A6D66A5FC6D}"/>
              </a:ext>
            </a:extLst>
          </p:cNvPr>
          <p:cNvSpPr txBox="1"/>
          <p:nvPr/>
        </p:nvSpPr>
        <p:spPr>
          <a:xfrm>
            <a:off x="1609962" y="5447814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Type </a:t>
            </a:r>
            <a:r>
              <a:rPr lang="en-CA" sz="1600" b="1" dirty="0"/>
              <a:t>T </a:t>
            </a:r>
            <a:r>
              <a:rPr lang="en-CA" sz="1600" dirty="0"/>
              <a:t>must work with </a:t>
            </a:r>
            <a:r>
              <a:rPr lang="en-CA" sz="1600" b="1" dirty="0"/>
              <a:t>vector&lt;T&gt;</a:t>
            </a:r>
            <a:r>
              <a:rPr lang="en-CA" sz="1600" dirty="0"/>
              <a:t>, and have a copy constructor.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7FE1FB-CE67-2B62-C9AE-01D3BD21BED7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4132748" y="3486362"/>
            <a:ext cx="771761" cy="15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56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4484" cy="1325563"/>
          </a:xfrm>
        </p:spPr>
        <p:txBody>
          <a:bodyPr/>
          <a:lstStyle/>
          <a:p>
            <a:r>
              <a:rPr lang="en-CA" dirty="0"/>
              <a:t>Class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463500" y="1414562"/>
            <a:ext cx="6602318" cy="50783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Stack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vector&lt;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 v;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Stack() : v() {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Stack(const Stack&lt;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&gt;&amp; other) : v(</a:t>
            </a:r>
            <a:r>
              <a:rPr lang="en-US" dirty="0" err="1">
                <a:latin typeface="Consolas" panose="020B0609020204030204" pitchFamily="49" charset="0"/>
              </a:rPr>
              <a:t>other.v</a:t>
            </a:r>
            <a:r>
              <a:rPr lang="en-US" dirty="0">
                <a:latin typeface="Consolas" panose="020B0609020204030204" pitchFamily="49" charset="0"/>
              </a:rPr>
              <a:t>) { 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bool </a:t>
            </a:r>
            <a:r>
              <a:rPr lang="en-US" dirty="0" err="1">
                <a:latin typeface="Consolas" panose="020B0609020204030204" pitchFamily="49" charset="0"/>
              </a:rPr>
              <a:t>is_empty</a:t>
            </a:r>
            <a:r>
              <a:rPr lang="en-US" dirty="0">
                <a:latin typeface="Consolas" panose="020B0609020204030204" pitchFamily="49" charset="0"/>
              </a:rPr>
              <a:t>() const { return v.size() == 0; 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void push(const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x) { </a:t>
            </a:r>
            <a:r>
              <a:rPr lang="en-US" dirty="0" err="1">
                <a:latin typeface="Consolas" panose="020B0609020204030204" pitchFamily="49" charset="0"/>
              </a:rPr>
              <a:t>v.push_back</a:t>
            </a:r>
            <a:r>
              <a:rPr lang="en-US" dirty="0">
                <a:latin typeface="Consolas" panose="020B0609020204030204" pitchFamily="49" charset="0"/>
              </a:rPr>
              <a:t>(x);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const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peek() const { return </a:t>
            </a:r>
            <a:r>
              <a:rPr lang="en-US" dirty="0" err="1">
                <a:latin typeface="Consolas" panose="020B0609020204030204" pitchFamily="49" charset="0"/>
              </a:rPr>
              <a:t>v.back</a:t>
            </a:r>
            <a:r>
              <a:rPr lang="en-US" dirty="0">
                <a:latin typeface="Consolas" panose="020B0609020204030204" pitchFamily="49" charset="0"/>
              </a:rPr>
              <a:t>();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pop()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top = peek();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v.pop_back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return top;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56DCD-42BE-8706-9787-3A6D66A5FC6D}"/>
              </a:ext>
            </a:extLst>
          </p:cNvPr>
          <p:cNvSpPr txBox="1"/>
          <p:nvPr/>
        </p:nvSpPr>
        <p:spPr>
          <a:xfrm>
            <a:off x="7708795" y="5190759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use class templates containers to make template functions.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32529-4CC4-9902-E281-BEF05AA59831}"/>
              </a:ext>
            </a:extLst>
          </p:cNvPr>
          <p:cNvSpPr txBox="1"/>
          <p:nvPr/>
        </p:nvSpPr>
        <p:spPr>
          <a:xfrm>
            <a:off x="7522389" y="1414562"/>
            <a:ext cx="4447934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template&lt;typename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print(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Stack&lt;T&gt;</a:t>
            </a:r>
            <a:r>
              <a:rPr lang="en-US" dirty="0">
                <a:latin typeface="Consolas" panose="020B0609020204030204" pitchFamily="49" charset="0"/>
              </a:rPr>
              <a:t> s)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s.is_empty</a:t>
            </a:r>
            <a:r>
              <a:rPr lang="en-US" dirty="0">
                <a:latin typeface="Consolas" panose="020B0609020204030204" pitchFamily="49" charset="0"/>
              </a:rPr>
              <a:t>())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"empty stack";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while (!</a:t>
            </a:r>
            <a:r>
              <a:rPr lang="en-US" dirty="0" err="1">
                <a:latin typeface="Consolas" panose="020B0609020204030204" pitchFamily="49" charset="0"/>
              </a:rPr>
              <a:t>s.is_empty</a:t>
            </a:r>
            <a:r>
              <a:rPr lang="en-US" dirty="0">
                <a:latin typeface="Consolas" panose="020B0609020204030204" pitchFamily="49" charset="0"/>
              </a:rPr>
              <a:t>())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s.pop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cout &lt;&lt;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&lt;&lt; " 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37AE1C-EA49-219D-C0EB-E5D866B13ECB}"/>
              </a:ext>
            </a:extLst>
          </p:cNvPr>
          <p:cNvSpPr/>
          <p:nvPr/>
        </p:nvSpPr>
        <p:spPr>
          <a:xfrm>
            <a:off x="7179174" y="5443438"/>
            <a:ext cx="408079" cy="224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EC86D31-8C4F-BCC8-E449-10CEC56CD2A6}"/>
              </a:ext>
            </a:extLst>
          </p:cNvPr>
          <p:cNvSpPr/>
          <p:nvPr/>
        </p:nvSpPr>
        <p:spPr>
          <a:xfrm rot="16200000">
            <a:off x="8766148" y="4743999"/>
            <a:ext cx="408079" cy="224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95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BFDF-2170-86F5-2CD4-3105C1BB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3176-B4E4-2E03-520E-7CE85F07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Templates a popular feature of modern C++</a:t>
            </a:r>
          </a:p>
          <a:p>
            <a:r>
              <a:rPr lang="en-CA" dirty="0"/>
              <a:t>Many language features have been added to C++ to better support templates</a:t>
            </a:r>
          </a:p>
          <a:p>
            <a:r>
              <a:rPr lang="en-CA" dirty="0"/>
              <a:t>Template start simple, but they quickly become more complex!</a:t>
            </a:r>
          </a:p>
          <a:p>
            <a:pPr lvl="1"/>
            <a:r>
              <a:rPr lang="en-CA" dirty="0"/>
              <a:t>Error messages of templates are notoriously long and difficult to understand</a:t>
            </a:r>
          </a:p>
          <a:p>
            <a:pPr lvl="2"/>
            <a:r>
              <a:rPr lang="en-CA" dirty="0"/>
              <a:t>But concepts may help!</a:t>
            </a:r>
          </a:p>
          <a:p>
            <a:pPr lvl="1"/>
            <a:r>
              <a:rPr lang="en-CA" dirty="0"/>
              <a:t>Can be used to do almost any computation at </a:t>
            </a:r>
            <a:r>
              <a:rPr lang="en-CA" b="1" dirty="0"/>
              <a:t>compile-time</a:t>
            </a:r>
            <a:r>
              <a:rPr lang="en-CA" dirty="0"/>
              <a:t>!</a:t>
            </a:r>
          </a:p>
          <a:p>
            <a:pPr lvl="1"/>
            <a:r>
              <a:rPr lang="en-CA" dirty="0"/>
              <a:t>Often used for </a:t>
            </a:r>
            <a:r>
              <a:rPr lang="en-CA"/>
              <a:t>creating general-purpose code </a:t>
            </a:r>
            <a:r>
              <a:rPr lang="en-CA" dirty="0"/>
              <a:t>libraries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C94F-7B38-FBEC-F931-6592F696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459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3966184" y="1594157"/>
            <a:ext cx="3350278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a, int&amp;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605823" y="1778822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Swapping values is very useful in sorting. But we need one swap function for each type of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E356-AE78-D55B-AF6E-E819F76B972D}"/>
              </a:ext>
            </a:extLst>
          </p:cNvPr>
          <p:cNvSpPr txBox="1"/>
          <p:nvPr/>
        </p:nvSpPr>
        <p:spPr>
          <a:xfrm>
            <a:off x="7746583" y="1594157"/>
            <a:ext cx="410283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AD0B3-10D6-4A94-FF04-9F256E855AF6}"/>
              </a:ext>
            </a:extLst>
          </p:cNvPr>
          <p:cNvSpPr txBox="1"/>
          <p:nvPr/>
        </p:nvSpPr>
        <p:spPr>
          <a:xfrm>
            <a:off x="6176610" y="4462825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Code for both functions is nearly identical. The only difference is the type name.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488171-01F7-2A28-AD51-A398F70AE9A0}"/>
              </a:ext>
            </a:extLst>
          </p:cNvPr>
          <p:cNvCxnSpPr/>
          <p:nvPr/>
        </p:nvCxnSpPr>
        <p:spPr>
          <a:xfrm flipH="1" flipV="1">
            <a:off x="6551940" y="3429000"/>
            <a:ext cx="886063" cy="103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9C891-76DB-956D-56F8-55E57F50E9D3}"/>
              </a:ext>
            </a:extLst>
          </p:cNvPr>
          <p:cNvCxnSpPr>
            <a:stCxn id="9" idx="0"/>
          </p:cNvCxnSpPr>
          <p:nvPr/>
        </p:nvCxnSpPr>
        <p:spPr>
          <a:xfrm flipV="1">
            <a:off x="7438003" y="3388741"/>
            <a:ext cx="1172597" cy="107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64BE1F-2EB1-7521-AA3A-87F572D235D5}"/>
              </a:ext>
            </a:extLst>
          </p:cNvPr>
          <p:cNvSpPr txBox="1"/>
          <p:nvPr/>
        </p:nvSpPr>
        <p:spPr>
          <a:xfrm>
            <a:off x="6176610" y="5745379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 Could we also somehow pass the type to the function?</a:t>
            </a:r>
          </a:p>
        </p:txBody>
      </p:sp>
    </p:spTree>
    <p:extLst>
      <p:ext uri="{BB962C8B-B14F-4D97-AF65-F5344CB8AC3E}">
        <p14:creationId xmlns:p14="http://schemas.microsoft.com/office/powerpoint/2010/main" val="333636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3966184" y="1594157"/>
            <a:ext cx="3350278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a, int&amp;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605823" y="1778822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Swapping values is very useful in sorting. But we need one swap function for each type of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E356-AE78-D55B-AF6E-E819F76B972D}"/>
              </a:ext>
            </a:extLst>
          </p:cNvPr>
          <p:cNvSpPr txBox="1"/>
          <p:nvPr/>
        </p:nvSpPr>
        <p:spPr>
          <a:xfrm>
            <a:off x="7746583" y="1594157"/>
            <a:ext cx="410283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CBBE4-AD20-F1D9-B7D6-648131F41979}"/>
              </a:ext>
            </a:extLst>
          </p:cNvPr>
          <p:cNvSpPr txBox="1"/>
          <p:nvPr/>
        </p:nvSpPr>
        <p:spPr>
          <a:xfrm>
            <a:off x="6006734" y="4326224"/>
            <a:ext cx="3236607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42F39-5318-B554-E9D9-E6ED7B056266}"/>
              </a:ext>
            </a:extLst>
          </p:cNvPr>
          <p:cNvSpPr txBox="1"/>
          <p:nvPr/>
        </p:nvSpPr>
        <p:spPr>
          <a:xfrm>
            <a:off x="2836405" y="4577515"/>
            <a:ext cx="2522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we do this then C++ will expect </a:t>
            </a:r>
            <a:r>
              <a:rPr lang="en-CA" sz="1600" b="1" dirty="0"/>
              <a:t>a</a:t>
            </a:r>
            <a:r>
              <a:rPr lang="en-CA" sz="1600" dirty="0"/>
              <a:t> and </a:t>
            </a:r>
            <a:r>
              <a:rPr lang="en-CA" sz="1600" b="1" dirty="0"/>
              <a:t>b</a:t>
            </a:r>
            <a:r>
              <a:rPr lang="en-CA" sz="1600" dirty="0"/>
              <a:t> to be of type </a:t>
            </a:r>
            <a:r>
              <a:rPr lang="en-CA" sz="1600" b="1" dirty="0"/>
              <a:t>T</a:t>
            </a:r>
            <a:r>
              <a:rPr lang="en-CA" sz="1600" dirty="0"/>
              <a:t>, which we have not defined. Somehow we have to say </a:t>
            </a:r>
            <a:r>
              <a:rPr lang="en-CA" sz="1600" b="1" dirty="0"/>
              <a:t>T</a:t>
            </a:r>
            <a:r>
              <a:rPr lang="en-CA" sz="1600" dirty="0"/>
              <a:t> can be any type.</a:t>
            </a:r>
          </a:p>
        </p:txBody>
      </p:sp>
    </p:spTree>
    <p:extLst>
      <p:ext uri="{BB962C8B-B14F-4D97-AF65-F5344CB8AC3E}">
        <p14:creationId xmlns:p14="http://schemas.microsoft.com/office/powerpoint/2010/main" val="36471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3844639" y="264121"/>
            <a:ext cx="3350278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a, int&amp;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605823" y="1778822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Swapping values is very useful in sorting. But we need one swap function for each type of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E356-AE78-D55B-AF6E-E819F76B972D}"/>
              </a:ext>
            </a:extLst>
          </p:cNvPr>
          <p:cNvSpPr txBox="1"/>
          <p:nvPr/>
        </p:nvSpPr>
        <p:spPr>
          <a:xfrm>
            <a:off x="7625038" y="264121"/>
            <a:ext cx="410283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CBBE4-AD20-F1D9-B7D6-648131F41979}"/>
              </a:ext>
            </a:extLst>
          </p:cNvPr>
          <p:cNvSpPr txBox="1"/>
          <p:nvPr/>
        </p:nvSpPr>
        <p:spPr>
          <a:xfrm>
            <a:off x="3732069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42F39-5318-B554-E9D9-E6ED7B056266}"/>
              </a:ext>
            </a:extLst>
          </p:cNvPr>
          <p:cNvSpPr txBox="1"/>
          <p:nvPr/>
        </p:nvSpPr>
        <p:spPr>
          <a:xfrm>
            <a:off x="1285009" y="4248180"/>
            <a:ext cx="203236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works! This is a </a:t>
            </a:r>
            <a:r>
              <a:rPr lang="en-CA" sz="1600" b="1" dirty="0"/>
              <a:t>template function </a:t>
            </a:r>
            <a:r>
              <a:rPr lang="en-CA" sz="1600" dirty="0"/>
              <a:t>that works with almost any type </a:t>
            </a:r>
            <a:r>
              <a:rPr lang="en-CA" sz="1600" b="1" dirty="0"/>
              <a:t>T</a:t>
            </a:r>
            <a:r>
              <a:rPr lang="en-CA" sz="16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B57AC-0A0C-F378-F26A-1DE0D71E04A6}"/>
              </a:ext>
            </a:extLst>
          </p:cNvPr>
          <p:cNvSpPr txBox="1"/>
          <p:nvPr/>
        </p:nvSpPr>
        <p:spPr>
          <a:xfrm>
            <a:off x="7972820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x = 4;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y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swap(x, y);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s = "cow";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t = "rabbit";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swap(s, t);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20027-C170-4FE3-6C13-8D28FCB561BA}"/>
              </a:ext>
            </a:extLst>
          </p:cNvPr>
          <p:cNvSpPr txBox="1"/>
          <p:nvPr/>
        </p:nvSpPr>
        <p:spPr>
          <a:xfrm>
            <a:off x="8329730" y="2856040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It’s easy to use since C++ will usually automatically infer the type of </a:t>
            </a:r>
            <a:r>
              <a:rPr lang="en-CA" sz="1600" b="1" dirty="0"/>
              <a:t>T</a:t>
            </a:r>
            <a:r>
              <a:rPr lang="en-CA" sz="1600" dirty="0"/>
              <a:t> when you use </a:t>
            </a:r>
            <a:r>
              <a:rPr lang="en-CA" sz="1600" b="1" dirty="0"/>
              <a:t>swap</a:t>
            </a:r>
            <a:r>
              <a:rPr lang="en-CA" sz="1600" dirty="0"/>
              <a:t>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17FBA8F-075B-E53E-772C-E47E85999221}"/>
              </a:ext>
            </a:extLst>
          </p:cNvPr>
          <p:cNvSpPr/>
          <p:nvPr/>
        </p:nvSpPr>
        <p:spPr>
          <a:xfrm>
            <a:off x="9491623" y="4012780"/>
            <a:ext cx="136027" cy="2201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0FA8DAA-40DF-515D-AD95-06D6F1D5BEB6}"/>
              </a:ext>
            </a:extLst>
          </p:cNvPr>
          <p:cNvSpPr/>
          <p:nvPr/>
        </p:nvSpPr>
        <p:spPr>
          <a:xfrm rot="16200000">
            <a:off x="7306195" y="4961635"/>
            <a:ext cx="329105" cy="6044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F6927A4-9460-3CA0-8D71-8BAB6083936E}"/>
              </a:ext>
            </a:extLst>
          </p:cNvPr>
          <p:cNvSpPr txBox="1">
            <a:spLocks/>
          </p:cNvSpPr>
          <p:nvPr/>
        </p:nvSpPr>
        <p:spPr>
          <a:xfrm>
            <a:off x="338650" y="17287"/>
            <a:ext cx="29787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Function </a:t>
            </a:r>
            <a:br>
              <a:rPr lang="en-CA" dirty="0"/>
            </a:br>
            <a:r>
              <a:rPr lang="en-CA" dirty="0"/>
              <a:t>Templates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101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3844639" y="264121"/>
            <a:ext cx="3350278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a, int&amp;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605823" y="1778822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Swapping values is very useful in sorting. But we need one swap function for each type of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E356-AE78-D55B-AF6E-E819F76B972D}"/>
              </a:ext>
            </a:extLst>
          </p:cNvPr>
          <p:cNvSpPr txBox="1"/>
          <p:nvPr/>
        </p:nvSpPr>
        <p:spPr>
          <a:xfrm>
            <a:off x="7625038" y="264121"/>
            <a:ext cx="410283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CBBE4-AD20-F1D9-B7D6-648131F41979}"/>
              </a:ext>
            </a:extLst>
          </p:cNvPr>
          <p:cNvSpPr txBox="1"/>
          <p:nvPr/>
        </p:nvSpPr>
        <p:spPr>
          <a:xfrm>
            <a:off x="3732069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42F39-5318-B554-E9D9-E6ED7B056266}"/>
              </a:ext>
            </a:extLst>
          </p:cNvPr>
          <p:cNvSpPr txBox="1"/>
          <p:nvPr/>
        </p:nvSpPr>
        <p:spPr>
          <a:xfrm>
            <a:off x="1285009" y="4248180"/>
            <a:ext cx="203236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works! This is a </a:t>
            </a:r>
            <a:r>
              <a:rPr lang="en-CA" sz="1600" b="1" dirty="0"/>
              <a:t>template function </a:t>
            </a:r>
            <a:r>
              <a:rPr lang="en-CA" sz="1600" dirty="0"/>
              <a:t>that works with almost any type </a:t>
            </a:r>
            <a:r>
              <a:rPr lang="en-CA" sz="1600" b="1" dirty="0"/>
              <a:t>T</a:t>
            </a:r>
            <a:r>
              <a:rPr lang="en-CA" sz="16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B57AC-0A0C-F378-F26A-1DE0D71E04A6}"/>
              </a:ext>
            </a:extLst>
          </p:cNvPr>
          <p:cNvSpPr txBox="1"/>
          <p:nvPr/>
        </p:nvSpPr>
        <p:spPr>
          <a:xfrm>
            <a:off x="7972820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x = 4;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y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swap(x, y);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s = "cow";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t = "rabbit";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swap(s, t);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20027-C170-4FE3-6C13-8D28FCB561BA}"/>
              </a:ext>
            </a:extLst>
          </p:cNvPr>
          <p:cNvSpPr txBox="1"/>
          <p:nvPr/>
        </p:nvSpPr>
        <p:spPr>
          <a:xfrm>
            <a:off x="8329730" y="2856040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It’s easy to use since C++ will usually automatically infer the type of </a:t>
            </a:r>
            <a:r>
              <a:rPr lang="en-CA" sz="1600" b="1" dirty="0"/>
              <a:t>T</a:t>
            </a:r>
            <a:r>
              <a:rPr lang="en-CA" sz="1600" dirty="0"/>
              <a:t> when you use </a:t>
            </a:r>
            <a:r>
              <a:rPr lang="en-CA" sz="1600" b="1" dirty="0"/>
              <a:t>swap</a:t>
            </a:r>
            <a:r>
              <a:rPr lang="en-CA" sz="1600" dirty="0"/>
              <a:t>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17FBA8F-075B-E53E-772C-E47E85999221}"/>
              </a:ext>
            </a:extLst>
          </p:cNvPr>
          <p:cNvSpPr/>
          <p:nvPr/>
        </p:nvSpPr>
        <p:spPr>
          <a:xfrm>
            <a:off x="9491623" y="4012780"/>
            <a:ext cx="136027" cy="2201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0FA8DAA-40DF-515D-AD95-06D6F1D5BEB6}"/>
              </a:ext>
            </a:extLst>
          </p:cNvPr>
          <p:cNvSpPr/>
          <p:nvPr/>
        </p:nvSpPr>
        <p:spPr>
          <a:xfrm rot="16200000">
            <a:off x="7306195" y="4961635"/>
            <a:ext cx="329105" cy="6044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F7861-2DE7-2FF1-54BA-495E74FF3F44}"/>
              </a:ext>
            </a:extLst>
          </p:cNvPr>
          <p:cNvSpPr txBox="1"/>
          <p:nvPr/>
        </p:nvSpPr>
        <p:spPr>
          <a:xfrm>
            <a:off x="5350372" y="2858684"/>
            <a:ext cx="22322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type of </a:t>
            </a:r>
            <a:r>
              <a:rPr lang="en-CA" sz="1600" b="1" dirty="0"/>
              <a:t>T</a:t>
            </a:r>
            <a:r>
              <a:rPr lang="en-CA" sz="1600" dirty="0"/>
              <a:t> is inferred at compile-time by the compiler, so this is quite efficient.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E183EB8-B2FB-C0F4-F9E9-54F0DB4C7ED9}"/>
              </a:ext>
            </a:extLst>
          </p:cNvPr>
          <p:cNvSpPr txBox="1">
            <a:spLocks/>
          </p:cNvSpPr>
          <p:nvPr/>
        </p:nvSpPr>
        <p:spPr>
          <a:xfrm>
            <a:off x="338650" y="17287"/>
            <a:ext cx="29787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Function </a:t>
            </a:r>
            <a:br>
              <a:rPr lang="en-CA" dirty="0"/>
            </a:br>
            <a:r>
              <a:rPr lang="en-CA" dirty="0"/>
              <a:t>Templates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774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3844639" y="264121"/>
            <a:ext cx="3350278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a, int&amp;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605823" y="1778822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Swapping values is very useful in sorting. But we need one swap function for each type of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E356-AE78-D55B-AF6E-E819F76B972D}"/>
              </a:ext>
            </a:extLst>
          </p:cNvPr>
          <p:cNvSpPr txBox="1"/>
          <p:nvPr/>
        </p:nvSpPr>
        <p:spPr>
          <a:xfrm>
            <a:off x="7625038" y="264121"/>
            <a:ext cx="410283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CBBE4-AD20-F1D9-B7D6-648131F41979}"/>
              </a:ext>
            </a:extLst>
          </p:cNvPr>
          <p:cNvSpPr txBox="1"/>
          <p:nvPr/>
        </p:nvSpPr>
        <p:spPr>
          <a:xfrm>
            <a:off x="3732069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42F39-5318-B554-E9D9-E6ED7B056266}"/>
              </a:ext>
            </a:extLst>
          </p:cNvPr>
          <p:cNvSpPr txBox="1"/>
          <p:nvPr/>
        </p:nvSpPr>
        <p:spPr>
          <a:xfrm>
            <a:off x="1285009" y="4248180"/>
            <a:ext cx="203236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works! This is a </a:t>
            </a:r>
            <a:r>
              <a:rPr lang="en-CA" sz="1600" b="1" dirty="0"/>
              <a:t>template function </a:t>
            </a:r>
            <a:r>
              <a:rPr lang="en-CA" sz="1600" dirty="0"/>
              <a:t>that works with almost any type </a:t>
            </a:r>
            <a:r>
              <a:rPr lang="en-CA" sz="1600" b="1" dirty="0"/>
              <a:t>T</a:t>
            </a:r>
            <a:r>
              <a:rPr lang="en-CA" sz="16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B57AC-0A0C-F378-F26A-1DE0D71E04A6}"/>
              </a:ext>
            </a:extLst>
          </p:cNvPr>
          <p:cNvSpPr txBox="1"/>
          <p:nvPr/>
        </p:nvSpPr>
        <p:spPr>
          <a:xfrm>
            <a:off x="7972820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x = 4;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y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swap(x, y);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s = "cow";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t = "rabbit";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swap(s, t);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0FA8DAA-40DF-515D-AD95-06D6F1D5BEB6}"/>
              </a:ext>
            </a:extLst>
          </p:cNvPr>
          <p:cNvSpPr/>
          <p:nvPr/>
        </p:nvSpPr>
        <p:spPr>
          <a:xfrm rot="16200000">
            <a:off x="7306195" y="4961635"/>
            <a:ext cx="329105" cy="6044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F7861-2DE7-2FF1-54BA-495E74FF3F44}"/>
              </a:ext>
            </a:extLst>
          </p:cNvPr>
          <p:cNvSpPr txBox="1"/>
          <p:nvPr/>
        </p:nvSpPr>
        <p:spPr>
          <a:xfrm>
            <a:off x="4220985" y="2890391"/>
            <a:ext cx="22322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Notice that not every type </a:t>
            </a:r>
            <a:r>
              <a:rPr lang="en-CA" sz="1600" b="1" dirty="0"/>
              <a:t>T</a:t>
            </a:r>
            <a:r>
              <a:rPr lang="en-CA" sz="1600" dirty="0"/>
              <a:t> will work with swap. What are the constraints on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10FC2DB-91ED-5430-DAC5-151F03EF88E5}"/>
              </a:ext>
            </a:extLst>
          </p:cNvPr>
          <p:cNvSpPr txBox="1">
            <a:spLocks/>
          </p:cNvSpPr>
          <p:nvPr/>
        </p:nvSpPr>
        <p:spPr>
          <a:xfrm>
            <a:off x="338650" y="17287"/>
            <a:ext cx="29787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Function </a:t>
            </a:r>
            <a:br>
              <a:rPr lang="en-CA" dirty="0"/>
            </a:br>
            <a:r>
              <a:rPr lang="en-CA" dirty="0"/>
              <a:t>Templates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72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50" y="17287"/>
            <a:ext cx="2978723" cy="1325563"/>
          </a:xfrm>
        </p:spPr>
        <p:txBody>
          <a:bodyPr/>
          <a:lstStyle/>
          <a:p>
            <a:r>
              <a:rPr lang="en-CA" dirty="0"/>
              <a:t>Function </a:t>
            </a:r>
            <a:br>
              <a:rPr lang="en-CA" dirty="0"/>
            </a:br>
            <a:r>
              <a:rPr lang="en-CA" dirty="0"/>
              <a:t>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3844639" y="264121"/>
            <a:ext cx="3350278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a, int&amp;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605823" y="1778822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Swapping values is very useful in sorting. But we need one swap function for each type of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E356-AE78-D55B-AF6E-E819F76B972D}"/>
              </a:ext>
            </a:extLst>
          </p:cNvPr>
          <p:cNvSpPr txBox="1"/>
          <p:nvPr/>
        </p:nvSpPr>
        <p:spPr>
          <a:xfrm>
            <a:off x="7625038" y="264121"/>
            <a:ext cx="410283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CBBE4-AD20-F1D9-B7D6-648131F41979}"/>
              </a:ext>
            </a:extLst>
          </p:cNvPr>
          <p:cNvSpPr txBox="1"/>
          <p:nvPr/>
        </p:nvSpPr>
        <p:spPr>
          <a:xfrm>
            <a:off x="3732069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42F39-5318-B554-E9D9-E6ED7B056266}"/>
              </a:ext>
            </a:extLst>
          </p:cNvPr>
          <p:cNvSpPr txBox="1"/>
          <p:nvPr/>
        </p:nvSpPr>
        <p:spPr>
          <a:xfrm>
            <a:off x="1285009" y="4248180"/>
            <a:ext cx="203236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works! This is a </a:t>
            </a:r>
            <a:r>
              <a:rPr lang="en-CA" sz="1600" b="1" dirty="0"/>
              <a:t>template function </a:t>
            </a:r>
            <a:r>
              <a:rPr lang="en-CA" sz="1600" dirty="0"/>
              <a:t>that works with almost any type </a:t>
            </a:r>
            <a:r>
              <a:rPr lang="en-CA" sz="1600" b="1" dirty="0"/>
              <a:t>T</a:t>
            </a:r>
            <a:r>
              <a:rPr lang="en-CA" sz="16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B57AC-0A0C-F378-F26A-1DE0D71E04A6}"/>
              </a:ext>
            </a:extLst>
          </p:cNvPr>
          <p:cNvSpPr txBox="1"/>
          <p:nvPr/>
        </p:nvSpPr>
        <p:spPr>
          <a:xfrm>
            <a:off x="7972820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x = 4;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y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swap(x, y);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s = "cow";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t = "rabbit";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swap(s, t);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0FA8DAA-40DF-515D-AD95-06D6F1D5BEB6}"/>
              </a:ext>
            </a:extLst>
          </p:cNvPr>
          <p:cNvSpPr/>
          <p:nvPr/>
        </p:nvSpPr>
        <p:spPr>
          <a:xfrm rot="16200000">
            <a:off x="7306195" y="4961635"/>
            <a:ext cx="329105" cy="6044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F7861-2DE7-2FF1-54BA-495E74FF3F44}"/>
              </a:ext>
            </a:extLst>
          </p:cNvPr>
          <p:cNvSpPr txBox="1"/>
          <p:nvPr/>
        </p:nvSpPr>
        <p:spPr>
          <a:xfrm>
            <a:off x="4220985" y="2890391"/>
            <a:ext cx="22322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Notice that not every type </a:t>
            </a:r>
            <a:r>
              <a:rPr lang="en-CA" sz="1600" b="1" dirty="0"/>
              <a:t>T</a:t>
            </a:r>
            <a:r>
              <a:rPr lang="en-CA" sz="1600" dirty="0"/>
              <a:t> will work with swap. What are the constraints on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7C83A-16A7-EDE5-9447-99102673E1BD}"/>
              </a:ext>
            </a:extLst>
          </p:cNvPr>
          <p:cNvSpPr txBox="1"/>
          <p:nvPr/>
        </p:nvSpPr>
        <p:spPr>
          <a:xfrm>
            <a:off x="7257890" y="2890391"/>
            <a:ext cx="22322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Type </a:t>
            </a:r>
            <a:r>
              <a:rPr lang="en-CA" sz="1600" b="1" dirty="0"/>
              <a:t>T</a:t>
            </a:r>
            <a:r>
              <a:rPr lang="en-CA" sz="1600" dirty="0"/>
              <a:t> must have </a:t>
            </a:r>
            <a:r>
              <a:rPr lang="en-CA" sz="1600" b="1" dirty="0"/>
              <a:t>operator= </a:t>
            </a:r>
            <a:r>
              <a:rPr lang="en-CA" sz="1600" dirty="0"/>
              <a:t>defined for it. Otherwise you’ll get a compiler error.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037807E-7BA3-947A-F1C1-86725745307D}"/>
              </a:ext>
            </a:extLst>
          </p:cNvPr>
          <p:cNvSpPr/>
          <p:nvPr/>
        </p:nvSpPr>
        <p:spPr>
          <a:xfrm rot="16200000">
            <a:off x="6690999" y="3126793"/>
            <a:ext cx="329105" cy="6044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00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5461842" y="1101338"/>
            <a:ext cx="433961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(const T&amp; a, const 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(a &lt; b) return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2283483" y="1563002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template function returns the smaller of two values of the same type.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FF3BC-FDDE-7974-3C3F-526434BEF97D}"/>
              </a:ext>
            </a:extLst>
          </p:cNvPr>
          <p:cNvSpPr txBox="1"/>
          <p:nvPr/>
        </p:nvSpPr>
        <p:spPr>
          <a:xfrm>
            <a:off x="6087814" y="3429000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are the constraints on type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56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5461842" y="1101338"/>
            <a:ext cx="433961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(const T&amp; a, const 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(a &lt; b) return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2283483" y="1563002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template function returns the smaller of two values of the same type.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FF3BC-FDDE-7974-3C3F-526434BEF97D}"/>
              </a:ext>
            </a:extLst>
          </p:cNvPr>
          <p:cNvSpPr txBox="1"/>
          <p:nvPr/>
        </p:nvSpPr>
        <p:spPr>
          <a:xfrm>
            <a:off x="6087814" y="3429000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are the constraints on type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6DFF0-6535-D6BA-7697-274E633BF9B7}"/>
              </a:ext>
            </a:extLst>
          </p:cNvPr>
          <p:cNvSpPr txBox="1"/>
          <p:nvPr/>
        </p:nvSpPr>
        <p:spPr>
          <a:xfrm>
            <a:off x="6087814" y="4479874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Type </a:t>
            </a:r>
            <a:r>
              <a:rPr lang="en-CA" sz="1600" b="1" dirty="0"/>
              <a:t>T</a:t>
            </a:r>
            <a:r>
              <a:rPr lang="en-CA" sz="1600" dirty="0"/>
              <a:t> must have </a:t>
            </a:r>
            <a:r>
              <a:rPr lang="en-CA" sz="1600" b="1" dirty="0"/>
              <a:t>operator&lt;</a:t>
            </a:r>
            <a:r>
              <a:rPr lang="en-CA" sz="1600" dirty="0"/>
              <a:t> defined for it.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D0DF6C6-7DC0-0130-77B0-3647871E32FE}"/>
              </a:ext>
            </a:extLst>
          </p:cNvPr>
          <p:cNvSpPr/>
          <p:nvPr/>
        </p:nvSpPr>
        <p:spPr>
          <a:xfrm>
            <a:off x="7232073" y="4133693"/>
            <a:ext cx="219153" cy="2569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68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2577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CMPT 135</vt:lpstr>
      <vt:lpstr>Function Templates</vt:lpstr>
      <vt:lpstr>Function Templates</vt:lpstr>
      <vt:lpstr>PowerPoint Presentation</vt:lpstr>
      <vt:lpstr>PowerPoint Presentation</vt:lpstr>
      <vt:lpstr>PowerPoint Presentation</vt:lpstr>
      <vt:lpstr>Function  Templates</vt:lpstr>
      <vt:lpstr>Function Templates</vt:lpstr>
      <vt:lpstr>Function Templates</vt:lpstr>
      <vt:lpstr>Function Templates</vt:lpstr>
      <vt:lpstr>Function Templates</vt:lpstr>
      <vt:lpstr>Function Templates</vt:lpstr>
      <vt:lpstr>Function Templates</vt:lpstr>
      <vt:lpstr>Class Templates</vt:lpstr>
      <vt:lpstr>Class Templates</vt:lpstr>
      <vt:lpstr>Class Templates</vt:lpstr>
      <vt:lpstr>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2024-03-04T19:28:13Z</cp:lastPrinted>
  <dcterms:created xsi:type="dcterms:W3CDTF">2024-01-07T06:08:43Z</dcterms:created>
  <dcterms:modified xsi:type="dcterms:W3CDTF">2024-04-08T16:46:23Z</dcterms:modified>
</cp:coreProperties>
</file>