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94BC-2569-64A2-199E-DE9A05A8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1ECD-1871-0244-E3FC-F29B93299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5C61-4229-D15E-4EF5-E8BAFA1C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F57B-05D0-C11D-3C38-C8D7DB0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6A5E-D9C7-EC3B-D337-65C71004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A9F-ED63-BFE5-3CCD-3C76493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C758E-A6C8-F454-3F10-D19C8913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C35B-7120-2A16-2D7E-858D67C6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E2BB-4E88-2EA3-0715-5CF030DF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8913-4695-9435-F50A-F63D1DB3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99102-43AD-C02E-F137-9D7926D9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DB96-CE77-67F1-8CAB-0B68DFA9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7B93-3973-737A-5373-F523EAD3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FE5A-86F3-DD5B-4932-6AB4C052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89D7-A14A-94B0-A937-BB0F6BF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3B4D-EEC1-986C-951F-805601E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3758-89D2-2A04-952F-E21F1300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E627-CB0F-B25C-FCF2-73F618C5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E133-0731-77A2-330B-CDECF809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24D7-76C2-5034-1BA5-F1BA512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1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E514-5019-FBDC-DFF9-1B7CBF44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D73-74F0-5CC2-B4B1-60519CDC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99F6-5818-03F6-870C-25C9173F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D839-3983-7FA3-75AF-AE6C5BEA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AB2B-BAEB-3106-1F26-6E02D54C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6E4F-CD4B-3885-388E-B6C899D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A6C2-DCE3-F060-61BE-50187D5C7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27F1-8AC4-A19C-AC87-EE882D57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E5632-F5E7-D67B-90DD-0A25BAA3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77AB-95BC-E99D-4CF4-753CF8EB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16A0D-48BC-5EA0-D046-9E1DE19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2A98-D0DC-4BF8-EF90-DCAB531E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A358-C700-1D7D-7E94-21613AB9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96404-52C9-35A1-E9B2-715206EA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BA8D7-6AD1-2B2D-2789-31E642CCA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DBE9-659D-CCC9-981C-C5B1E2C7B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97228-12D9-17B0-EA68-ECAD0687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3F5B0-B090-6D64-9766-11B0738A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A4C59-8408-CF4B-87BB-F46AE550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C8A9-A608-4F2F-7E6F-D7604BE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D7FD3-C3F3-E66B-012A-4FD24422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10AA8-802E-B8BD-C497-E64EECA3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44A1-3BA7-116A-FAE0-819DEC54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FB796-B5FD-5923-3B20-9C7507F0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03425-38DF-60C9-A04A-C84FB654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95829-443A-9D99-FEF0-CDD136B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8BC8-EBD0-F539-E1A7-7B79CECE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364B-3B14-18B2-633C-2D4DF07A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6B94B-EF7F-06EB-92B4-C72D99F98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5D0C-2F14-0962-CF0F-B54A17FF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82CD-5AD2-A9EA-D516-8D0069CC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C629-40AA-A316-2278-57EE7EE3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8C8-0AB0-C04E-FED3-D0FE5A9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5D093-B795-3C8A-05D3-2BF2F75E9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7BB72-E7E8-5E98-AA93-089038DD8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33FC6-6866-79A0-DDD4-89B206F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5AD-722E-6555-C4BC-E118ABB7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09044-C6C9-9C2D-EF0F-C4DE57E2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8862E-E169-CCD1-F993-8D206A29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0CA03-4539-FBA5-5DAB-C661596F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5B52-1361-2AA5-85AE-738FE707F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5E2C-C879-445D-B9C9-4FC738EF97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EA64-9BD6-06FA-AEC1-F411EB9C4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C43F-52A7-1274-46AF-E505876B1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3AF4-BF43-4554-B1E0-0F752B97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ctor a handy flat illustration of property investment">
            <a:extLst>
              <a:ext uri="{FF2B5EF4-FFF2-40B4-BE49-F238E27FC236}">
                <a16:creationId xmlns:a16="http://schemas.microsoft.com/office/drawing/2014/main" id="{96FA04D2-6766-E394-85CD-837FF580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6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BFCCC-09C2-908C-A2B3-5B607172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35200"/>
            <a:ext cx="5642044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California Housing Price</a:t>
            </a:r>
          </a:p>
        </p:txBody>
      </p:sp>
      <p:pic>
        <p:nvPicPr>
          <p:cNvPr id="1030" name="Picture 6" descr="Pacmann Karyawan, Lokasi, Alumni | LinkedIn">
            <a:extLst>
              <a:ext uri="{FF2B5EF4-FFF2-40B4-BE49-F238E27FC236}">
                <a16:creationId xmlns:a16="http://schemas.microsoft.com/office/drawing/2014/main" id="{E503AFCE-DD50-D9C1-4349-010074A3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51" y="0"/>
            <a:ext cx="1459149" cy="145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671209"/>
            <a:ext cx="8552236" cy="238760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End-to-end ML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12FE2-6237-1613-5790-CB241077B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6" t="50000" r="25559" b="28369"/>
          <a:stretch/>
        </p:blipFill>
        <p:spPr>
          <a:xfrm>
            <a:off x="971084" y="3058809"/>
            <a:ext cx="10249831" cy="23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775662"/>
            <a:ext cx="8552236" cy="1999586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12FE2-6237-1613-5790-CB241077B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6" t="50000" r="25559" b="28369"/>
          <a:stretch/>
        </p:blipFill>
        <p:spPr>
          <a:xfrm>
            <a:off x="-10249831" y="4552544"/>
            <a:ext cx="10249831" cy="2305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23BC-F692-B184-2BF1-058477B8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6" t="50000" r="69788" b="40366"/>
          <a:stretch/>
        </p:blipFill>
        <p:spPr>
          <a:xfrm>
            <a:off x="91217" y="75552"/>
            <a:ext cx="1869393" cy="10268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C328292-DC84-9787-4924-8CEFE3B0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65" y="2521075"/>
            <a:ext cx="4641655" cy="31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93E000-EFFB-7FCD-2273-4117DE39850B}"/>
              </a:ext>
            </a:extLst>
          </p:cNvPr>
          <p:cNvSpPr txBox="1">
            <a:spLocks/>
          </p:cNvSpPr>
          <p:nvPr/>
        </p:nvSpPr>
        <p:spPr>
          <a:xfrm>
            <a:off x="6706669" y="2644059"/>
            <a:ext cx="3756666" cy="287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Identik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membuat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plot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atau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diagram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berguna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untuk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menunjukkan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insight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dari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748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775662"/>
            <a:ext cx="8552236" cy="1999586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923BC-F692-B184-2BF1-058477B8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6" t="50000" r="58741" b="40366"/>
          <a:stretch/>
        </p:blipFill>
        <p:spPr>
          <a:xfrm>
            <a:off x="91217" y="75552"/>
            <a:ext cx="1829023" cy="10268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93E000-EFFB-7FCD-2273-4117DE39850B}"/>
              </a:ext>
            </a:extLst>
          </p:cNvPr>
          <p:cNvSpPr txBox="1">
            <a:spLocks/>
          </p:cNvSpPr>
          <p:nvPr/>
        </p:nvSpPr>
        <p:spPr>
          <a:xfrm>
            <a:off x="6096000" y="2644059"/>
            <a:ext cx="4367335" cy="287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Data preprocessing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adalah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pembersihan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data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menghilangkan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atau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memanipulasi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missing 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dan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mengubah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data text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kategorikal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menjadi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numerik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.</a:t>
            </a:r>
          </a:p>
        </p:txBody>
      </p:sp>
      <p:pic>
        <p:nvPicPr>
          <p:cNvPr id="4098" name="Picture 2" descr="Data cleaning in flat outline icon, editable vector 6094871 Vector Art at  Vecteezy">
            <a:extLst>
              <a:ext uri="{FF2B5EF4-FFF2-40B4-BE49-F238E27FC236}">
                <a16:creationId xmlns:a16="http://schemas.microsoft.com/office/drawing/2014/main" id="{5567962E-731E-C9B1-AFDD-E216E5A34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52"/>
          <a:stretch/>
        </p:blipFill>
        <p:spPr bwMode="auto">
          <a:xfrm>
            <a:off x="1920240" y="2521838"/>
            <a:ext cx="3756666" cy="29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46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775662"/>
            <a:ext cx="8552236" cy="1999586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Data Splitting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923BC-F692-B184-2BF1-058477B8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45" t="50000" r="47802" b="40366"/>
          <a:stretch/>
        </p:blipFill>
        <p:spPr>
          <a:xfrm>
            <a:off x="91217" y="75552"/>
            <a:ext cx="1829023" cy="10268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93E000-EFFB-7FCD-2273-4117DE39850B}"/>
              </a:ext>
            </a:extLst>
          </p:cNvPr>
          <p:cNvSpPr txBox="1">
            <a:spLocks/>
          </p:cNvSpPr>
          <p:nvPr/>
        </p:nvSpPr>
        <p:spPr>
          <a:xfrm>
            <a:off x="6273179" y="2644058"/>
            <a:ext cx="3921759" cy="287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pembagian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data training dan test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tujuan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melatih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model ML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data train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kemudian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diuji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data test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.</a:t>
            </a:r>
          </a:p>
        </p:txBody>
      </p:sp>
      <p:pic>
        <p:nvPicPr>
          <p:cNvPr id="5122" name="Picture 2" descr="Kaggle Titanic Dataset : Cleaning &amp; Split data into train, validation, and  test set – Learn Python , Tableau &amp; Amsterdam">
            <a:extLst>
              <a:ext uri="{FF2B5EF4-FFF2-40B4-BE49-F238E27FC236}">
                <a16:creationId xmlns:a16="http://schemas.microsoft.com/office/drawing/2014/main" id="{4E83C28D-8313-6CC9-3013-6EFFFDC7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44440"/>
            <a:ext cx="4762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41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775662"/>
            <a:ext cx="8552236" cy="1999586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Training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923BC-F692-B184-2BF1-058477B8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69" t="50000" r="36809" b="40366"/>
          <a:stretch/>
        </p:blipFill>
        <p:spPr>
          <a:xfrm>
            <a:off x="91217" y="75552"/>
            <a:ext cx="1879823" cy="10268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93E000-EFFB-7FCD-2273-4117DE39850B}"/>
              </a:ext>
            </a:extLst>
          </p:cNvPr>
          <p:cNvSpPr txBox="1">
            <a:spLocks/>
          </p:cNvSpPr>
          <p:nvPr/>
        </p:nvSpPr>
        <p:spPr>
          <a:xfrm>
            <a:off x="6273179" y="2644058"/>
            <a:ext cx="3921759" cy="287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melakukan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fitting pada model ML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menggunakan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data train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alias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proses ML model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belajar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.</a:t>
            </a:r>
          </a:p>
        </p:txBody>
      </p:sp>
      <p:pic>
        <p:nvPicPr>
          <p:cNvPr id="6148" name="Picture 4" descr="Lesson 5 - Random forest deep dive | dslectures">
            <a:extLst>
              <a:ext uri="{FF2B5EF4-FFF2-40B4-BE49-F238E27FC236}">
                <a16:creationId xmlns:a16="http://schemas.microsoft.com/office/drawing/2014/main" id="{251CE29E-9223-68D7-BB44-A8B6F2134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35" y="2479973"/>
            <a:ext cx="4602064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36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775662"/>
            <a:ext cx="8552236" cy="1999586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923BC-F692-B184-2BF1-058477B8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2" t="50000" r="25925" b="40366"/>
          <a:stretch/>
        </p:blipFill>
        <p:spPr>
          <a:xfrm>
            <a:off x="91217" y="75552"/>
            <a:ext cx="1829023" cy="10268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93E000-EFFB-7FCD-2273-4117DE39850B}"/>
              </a:ext>
            </a:extLst>
          </p:cNvPr>
          <p:cNvSpPr txBox="1">
            <a:spLocks/>
          </p:cNvSpPr>
          <p:nvPr/>
        </p:nvSpPr>
        <p:spPr>
          <a:xfrm>
            <a:off x="6750699" y="2644059"/>
            <a:ext cx="3921759" cy="287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evaluasi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ML model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mengukur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akurasi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ataupun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nilai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error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didapat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Montserrat" panose="02000505000000020004" pitchFamily="2" charset="0"/>
              </a:rPr>
              <a:t> model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setelah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belajar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data train.</a:t>
            </a:r>
          </a:p>
        </p:txBody>
      </p:sp>
      <p:pic>
        <p:nvPicPr>
          <p:cNvPr id="7172" name="Picture 4" descr="Practical Model Evaluation (featuring AutoML) | Kaggle">
            <a:extLst>
              <a:ext uri="{FF2B5EF4-FFF2-40B4-BE49-F238E27FC236}">
                <a16:creationId xmlns:a16="http://schemas.microsoft.com/office/drawing/2014/main" id="{A070F2D2-3C53-CD85-3CA3-997B6688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48" y="2502873"/>
            <a:ext cx="4885925" cy="3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37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040-62BC-FD7D-8230-1941B6DB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882" y="775662"/>
            <a:ext cx="8552236" cy="199958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Feature Engineering (Optional)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923BC-F692-B184-2BF1-058477B8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83" t="61154" r="36864" b="29212"/>
          <a:stretch/>
        </p:blipFill>
        <p:spPr>
          <a:xfrm>
            <a:off x="91217" y="75552"/>
            <a:ext cx="1829023" cy="10268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93E000-EFFB-7FCD-2273-4117DE39850B}"/>
              </a:ext>
            </a:extLst>
          </p:cNvPr>
          <p:cNvSpPr txBox="1">
            <a:spLocks/>
          </p:cNvSpPr>
          <p:nvPr/>
        </p:nvSpPr>
        <p:spPr>
          <a:xfrm>
            <a:off x="6100459" y="2644059"/>
            <a:ext cx="3921759" cy="287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penambahan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fitur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berdasarkan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fitur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telah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ada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tujuan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mendapatkan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model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lebih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baik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.</a:t>
            </a:r>
          </a:p>
        </p:txBody>
      </p:sp>
      <p:pic>
        <p:nvPicPr>
          <p:cNvPr id="8194" name="Picture 2" descr="Engineering, feature, gears, robot head icon - Download on Iconfinder">
            <a:extLst>
              <a:ext uri="{FF2B5EF4-FFF2-40B4-BE49-F238E27FC236}">
                <a16:creationId xmlns:a16="http://schemas.microsoft.com/office/drawing/2014/main" id="{4BCEC0CD-2B54-6A45-AB49-758F3BA2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87" y="2361416"/>
            <a:ext cx="3442673" cy="344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28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California Housing Price</vt:lpstr>
      <vt:lpstr>End-to-end ML Process</vt:lpstr>
      <vt:lpstr>Exploratory Data Analysis</vt:lpstr>
      <vt:lpstr>Data Preprocessing</vt:lpstr>
      <vt:lpstr>Data Splitting</vt:lpstr>
      <vt:lpstr>Training Model</vt:lpstr>
      <vt:lpstr>Model Evaluation</vt:lpstr>
      <vt:lpstr>Feature Engineering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</dc:title>
  <dc:creator>Nyoto Wijaya</dc:creator>
  <cp:lastModifiedBy>Nyoto Wijaya</cp:lastModifiedBy>
  <cp:revision>1</cp:revision>
  <dcterms:created xsi:type="dcterms:W3CDTF">2023-05-28T05:12:56Z</dcterms:created>
  <dcterms:modified xsi:type="dcterms:W3CDTF">2023-05-28T05:41:44Z</dcterms:modified>
</cp:coreProperties>
</file>