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6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0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0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7B25-034D-45F1-9C2E-B0836DEBA06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BC74-361B-4842-BB01-621BBF32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0907" y="2321169"/>
            <a:ext cx="9659815" cy="1188794"/>
          </a:xfrm>
        </p:spPr>
        <p:txBody>
          <a:bodyPr/>
          <a:lstStyle/>
          <a:p>
            <a:r>
              <a:rPr lang="ko-KR" altLang="en-US" dirty="0" smtClean="0"/>
              <a:t>온라인 노인 여가 복지시설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온라인 노인 여가복지시설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김호균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원정아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윤선영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이아현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53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921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4431" y="68836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노인분들은</a:t>
            </a:r>
            <a:r>
              <a:rPr lang="ko-KR" altLang="en-US" dirty="0" smtClean="0"/>
              <a:t> 컴퓨터가 없을 수도 있는데 어떻게 하냐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-&gt; A) </a:t>
            </a:r>
            <a:r>
              <a:rPr lang="ko-KR" altLang="en-US" dirty="0" smtClean="0"/>
              <a:t>어지간하면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는 있으니까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휴대폰을 통해서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확장시키는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33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제기</a:t>
            </a:r>
            <a:endParaRPr lang="en-US" altLang="ko-KR" dirty="0" smtClean="0"/>
          </a:p>
          <a:p>
            <a:r>
              <a:rPr lang="ko-KR" altLang="en-US" dirty="0" smtClean="0"/>
              <a:t>페르소나 소개</a:t>
            </a:r>
            <a:endParaRPr lang="en-US" altLang="ko-KR" dirty="0" smtClean="0"/>
          </a:p>
          <a:p>
            <a:r>
              <a:rPr lang="ko-KR" altLang="en-US" strike="sngStrike" dirty="0" smtClean="0"/>
              <a:t>고객 </a:t>
            </a:r>
            <a:r>
              <a:rPr lang="ko-KR" altLang="en-US" strike="sngStrike" dirty="0" err="1" smtClean="0"/>
              <a:t>여정지도</a:t>
            </a:r>
            <a:endParaRPr lang="en-US" altLang="ko-KR" strike="sngStrike" dirty="0" smtClean="0"/>
          </a:p>
          <a:p>
            <a:r>
              <a:rPr lang="ko-KR" altLang="en-US" dirty="0" smtClean="0"/>
              <a:t>솔루션 설명 </a:t>
            </a:r>
            <a:r>
              <a:rPr lang="en-US" altLang="ko-KR" dirty="0" smtClean="0"/>
              <a:t>HOW </a:t>
            </a:r>
          </a:p>
          <a:p>
            <a:pPr lvl="1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r>
              <a:rPr lang="ko-KR" altLang="en-US" dirty="0" smtClean="0"/>
              <a:t>기대효과 </a:t>
            </a:r>
            <a:r>
              <a:rPr lang="en-US" altLang="ko-KR" dirty="0" smtClean="0"/>
              <a:t>WHAT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7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거동이 불편하고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주위에 노인 여가 복지시설이 없는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소외지역 독거 노인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730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노인 복지 시설의 부족</a:t>
            </a:r>
            <a:endParaRPr lang="en-US" altLang="ko-KR" dirty="0" smtClean="0"/>
          </a:p>
          <a:p>
            <a:r>
              <a:rPr lang="ko-KR" altLang="en-US" dirty="0" smtClean="0"/>
              <a:t>복지 프로그램의 다양성 부족</a:t>
            </a:r>
            <a:endParaRPr lang="en-US" altLang="ko-KR" dirty="0" smtClean="0"/>
          </a:p>
          <a:p>
            <a:r>
              <a:rPr lang="ko-KR" altLang="en-US" dirty="0" smtClean="0"/>
              <a:t>건강 이슈가 있을 경우 가장 먼저 제한되는 곳이 노인복지 </a:t>
            </a:r>
            <a:r>
              <a:rPr lang="ko-KR" altLang="en-US" dirty="0" err="1" smtClean="0"/>
              <a:t>시설임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온라인으로 이런 복지 시설을 대체할 수 있는 플랫폼의 필요성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38200" y="1408601"/>
            <a:ext cx="8900013" cy="3891328"/>
            <a:chOff x="767862" y="1571626"/>
            <a:chExt cx="8900013" cy="38913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86354"/>
              <a:ext cx="8829675" cy="3276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57259"/>
            <a:stretch/>
          </p:blipFill>
          <p:spPr>
            <a:xfrm>
              <a:off x="767862" y="1571626"/>
              <a:ext cx="5895975" cy="61472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1325563"/>
          </a:xfrm>
        </p:spPr>
        <p:txBody>
          <a:bodyPr/>
          <a:lstStyle/>
          <a:p>
            <a:r>
              <a:rPr lang="ko-KR" altLang="en-US" dirty="0" smtClean="0"/>
              <a:t>문제 제기 관련 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조사해서 넣기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8538" y="1533525"/>
            <a:ext cx="3368187" cy="381000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7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소비자 </a:t>
            </a:r>
            <a:r>
              <a:rPr lang="ko-KR" altLang="en-US" dirty="0" err="1" smtClean="0"/>
              <a:t>니즈</a:t>
            </a:r>
            <a:r>
              <a:rPr lang="ko-KR" altLang="en-US" dirty="0" smtClean="0"/>
              <a:t>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외로움을 해소하기 위한 공동체에 소속되고 싶음</a:t>
            </a:r>
            <a:endParaRPr lang="en-US" altLang="ko-KR" dirty="0" smtClean="0"/>
          </a:p>
          <a:p>
            <a:r>
              <a:rPr lang="ko-KR" altLang="en-US" dirty="0" smtClean="0"/>
              <a:t>복지관이 가깝지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아예 근처에 존재하지 않아 접근성이 부족함</a:t>
            </a:r>
            <a:endParaRPr lang="en-US" altLang="ko-KR" dirty="0" smtClean="0"/>
          </a:p>
          <a:p>
            <a:r>
              <a:rPr lang="ko-KR" altLang="en-US" dirty="0" smtClean="0"/>
              <a:t>새로운 노인세대의 등장 예상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경로당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노인정보다 디지털 서비스가 더 익숙한 노년층에게는 온라인 플랫폼이 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솔루션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프로그램별</a:t>
            </a:r>
            <a:r>
              <a:rPr lang="ko-KR" altLang="en-US" dirty="0" smtClean="0"/>
              <a:t> 맞춤 모드</a:t>
            </a:r>
            <a:r>
              <a:rPr lang="en-US" altLang="ko-KR" dirty="0" smtClean="0"/>
              <a:t>(UI)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노래 교실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가사 띄워주기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 에코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미러볼</a:t>
            </a:r>
            <a:r>
              <a:rPr lang="ko-KR" altLang="en-US" dirty="0" smtClean="0"/>
              <a:t> 효과, 박수 소리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춤 교실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모션 인식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ko-KR" altLang="en-US" dirty="0" smtClean="0"/>
              <a:t>어르신 맞춤 </a:t>
            </a:r>
            <a:r>
              <a:rPr lang="en-US" altLang="ko-KR" dirty="0" smtClean="0"/>
              <a:t>UI</a:t>
            </a:r>
          </a:p>
          <a:p>
            <a:pPr lvl="1"/>
            <a:r>
              <a:rPr lang="ko-KR" altLang="en-US" dirty="0" smtClean="0"/>
              <a:t>글씨 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아이콘 크기 확대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음성인식 </a:t>
            </a:r>
            <a:r>
              <a:rPr lang="ko-KR" altLang="en-US" dirty="0" err="1" smtClean="0"/>
              <a:t>채팅창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121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솔루션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 – </a:t>
            </a:r>
            <a:r>
              <a:rPr lang="ko-KR" altLang="en-US" dirty="0" err="1" smtClean="0"/>
              <a:t>리액트</a:t>
            </a:r>
            <a:endParaRPr lang="en-US" altLang="ko-KR" dirty="0"/>
          </a:p>
          <a:p>
            <a:r>
              <a:rPr lang="en-US" altLang="ko-KR" dirty="0" smtClean="0"/>
              <a:t>BE –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스프링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08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자택에서 복지시설과 공동체 향유 가능</a:t>
            </a:r>
            <a:endParaRPr lang="en-US" altLang="ko-KR" dirty="0" smtClean="0"/>
          </a:p>
          <a:p>
            <a:r>
              <a:rPr lang="ko-KR" altLang="en-US" dirty="0" smtClean="0"/>
              <a:t>부족한 인프라 극복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 서비스로 다양한 프로그램 참여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노인 세대로 진입한 디지털 친화 세대의 </a:t>
            </a:r>
            <a:r>
              <a:rPr lang="ko-KR" altLang="en-US" dirty="0" err="1" smtClean="0"/>
              <a:t>니즈</a:t>
            </a:r>
            <a:r>
              <a:rPr lang="ko-KR" altLang="en-US" dirty="0" smtClean="0"/>
              <a:t> 충족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노인복지 서비스를 좀 더 친숙한 방식으로 이용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39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240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온라인 노인 여가 복지시설</vt:lpstr>
      <vt:lpstr>목차</vt:lpstr>
      <vt:lpstr>페르소나</vt:lpstr>
      <vt:lpstr>문제 제기</vt:lpstr>
      <vt:lpstr>문제 제기 관련 기사 – 자료 조사해서 넣기</vt:lpstr>
      <vt:lpstr>소비자 니즈 파악</vt:lpstr>
      <vt:lpstr>솔루션 소개</vt:lpstr>
      <vt:lpstr>솔루션 소개 – 기술 스택</vt:lpstr>
      <vt:lpstr>기대효과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노인 여가 복지시설</dc:title>
  <dc:creator>multicampus</dc:creator>
  <cp:lastModifiedBy>multicampus</cp:lastModifiedBy>
  <cp:revision>7</cp:revision>
  <dcterms:created xsi:type="dcterms:W3CDTF">2023-01-04T04:14:17Z</dcterms:created>
  <dcterms:modified xsi:type="dcterms:W3CDTF">2023-01-04T05:22:52Z</dcterms:modified>
</cp:coreProperties>
</file>