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12192000"/>
  <p:notesSz cx="6858000" cy="9144000"/>
  <p:embeddedFontLst>
    <p:embeddedFont>
      <p:font typeface="Abril Fatface"/>
      <p:regular r:id="rId51"/>
    </p:embeddedFont>
    <p:embeddedFont>
      <p:font typeface="Griffy"/>
      <p:regular r:id="rId52"/>
    </p:embeddedFont>
    <p:embeddedFont>
      <p:font typeface="Poppins"/>
      <p:regular r:id="rId53"/>
      <p:bold r:id="rId54"/>
      <p:italic r:id="rId55"/>
      <p:boldItalic r:id="rId56"/>
    </p:embeddedFont>
    <p:embeddedFont>
      <p:font typeface="Barlow Condensed"/>
      <p:regular r:id="rId57"/>
      <p:bold r:id="rId58"/>
      <p:italic r:id="rId59"/>
      <p:boldItalic r:id="rId60"/>
    </p:embeddedFont>
    <p:embeddedFont>
      <p:font typeface="Lexend Deca SemiBold"/>
      <p:regular r:id="rId61"/>
      <p:bold r:id="rId62"/>
    </p:embeddedFont>
    <p:embeddedFont>
      <p:font typeface="DM Sans"/>
      <p:regular r:id="rId63"/>
      <p:bold r:id="rId64"/>
      <p:italic r:id="rId65"/>
      <p:boldItalic r:id="rId66"/>
    </p:embeddedFont>
    <p:embeddedFont>
      <p:font typeface="Lexend Deca"/>
      <p:regular r:id="rId67"/>
      <p:bold r:id="rId68"/>
    </p:embeddedFont>
    <p:embeddedFont>
      <p:font typeface="Homemade Apple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76F288-B484-4D6C-BE8E-8FB3ED1AFC1F}">
  <a:tblStyle styleId="{7476F288-B484-4D6C-BE8E-8FB3ED1AF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exendDecaSemiBold-bold.fntdata"/><Relationship Id="rId61" Type="http://schemas.openxmlformats.org/officeDocument/2006/relationships/font" Target="fonts/LexendDeca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DMSans-bold.fntdata"/><Relationship Id="rId63" Type="http://schemas.openxmlformats.org/officeDocument/2006/relationships/font" Target="fonts/DMSans-regular.fntdata"/><Relationship Id="rId22" Type="http://schemas.openxmlformats.org/officeDocument/2006/relationships/slide" Target="slides/slide16.xml"/><Relationship Id="rId66" Type="http://schemas.openxmlformats.org/officeDocument/2006/relationships/font" Target="fonts/DMSans-boldItalic.fntdata"/><Relationship Id="rId21" Type="http://schemas.openxmlformats.org/officeDocument/2006/relationships/slide" Target="slides/slide15.xml"/><Relationship Id="rId65" Type="http://schemas.openxmlformats.org/officeDocument/2006/relationships/font" Target="fonts/DMSans-italic.fntdata"/><Relationship Id="rId24" Type="http://schemas.openxmlformats.org/officeDocument/2006/relationships/slide" Target="slides/slide18.xml"/><Relationship Id="rId68" Type="http://schemas.openxmlformats.org/officeDocument/2006/relationships/font" Target="fonts/LexendDeca-bold.fntdata"/><Relationship Id="rId23" Type="http://schemas.openxmlformats.org/officeDocument/2006/relationships/slide" Target="slides/slide17.xml"/><Relationship Id="rId67" Type="http://schemas.openxmlformats.org/officeDocument/2006/relationships/font" Target="fonts/LexendDeca-regular.fntdata"/><Relationship Id="rId60" Type="http://schemas.openxmlformats.org/officeDocument/2006/relationships/font" Target="fonts/BarlowCondense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omemadeAppl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brilFatface-regular.fntdata"/><Relationship Id="rId50" Type="http://schemas.openxmlformats.org/officeDocument/2006/relationships/slide" Target="slides/slide44.xml"/><Relationship Id="rId53" Type="http://schemas.openxmlformats.org/officeDocument/2006/relationships/font" Target="fonts/Poppins-regular.fntdata"/><Relationship Id="rId52" Type="http://schemas.openxmlformats.org/officeDocument/2006/relationships/font" Target="fonts/Griffy-regular.fntdata"/><Relationship Id="rId11" Type="http://schemas.openxmlformats.org/officeDocument/2006/relationships/slide" Target="slides/slide5.xml"/><Relationship Id="rId55" Type="http://schemas.openxmlformats.org/officeDocument/2006/relationships/font" Target="fonts/Poppins-italic.fntdata"/><Relationship Id="rId10" Type="http://schemas.openxmlformats.org/officeDocument/2006/relationships/slide" Target="slides/slide4.xml"/><Relationship Id="rId54" Type="http://schemas.openxmlformats.org/officeDocument/2006/relationships/font" Target="fonts/Poppins-bold.fntdata"/><Relationship Id="rId13" Type="http://schemas.openxmlformats.org/officeDocument/2006/relationships/slide" Target="slides/slide7.xml"/><Relationship Id="rId57" Type="http://schemas.openxmlformats.org/officeDocument/2006/relationships/font" Target="fonts/BarlowCondensed-regular.fntdata"/><Relationship Id="rId12" Type="http://schemas.openxmlformats.org/officeDocument/2006/relationships/slide" Target="slides/slide6.xml"/><Relationship Id="rId56" Type="http://schemas.openxmlformats.org/officeDocument/2006/relationships/font" Target="fonts/Poppins-boldItalic.fntdata"/><Relationship Id="rId15" Type="http://schemas.openxmlformats.org/officeDocument/2006/relationships/slide" Target="slides/slide9.xml"/><Relationship Id="rId59" Type="http://schemas.openxmlformats.org/officeDocument/2006/relationships/font" Target="fonts/BarlowCondensed-italic.fntdata"/><Relationship Id="rId14" Type="http://schemas.openxmlformats.org/officeDocument/2006/relationships/slide" Target="slides/slide8.xml"/><Relationship Id="rId58" Type="http://schemas.openxmlformats.org/officeDocument/2006/relationships/font" Target="fonts/BarlowCondense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2e2920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2e2920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92e2920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92e2920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2e2920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92e2920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8886088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8886088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073618e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073618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92e2920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92e2920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2e2920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92e2920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92e2920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92e2920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93854cb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93854cb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886088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886088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93854cb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93854cb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93854cb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93854cb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93854cb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93854cb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92e2920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92e2920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073618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073618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888608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888608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8886088a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8886088a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93e65d4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093e65d4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93e65d4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93e65d4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93e65d4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93e65d4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93e65d4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93e65d4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93e65d4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93e65d4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93e65d4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93e65d4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93e65d4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93e65d4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93e65d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93e65d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93e65d4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93e65d4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93e65d4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93e65d4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093e65d4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093e65d4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93e65d4e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93e65d4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8ad4822d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8ad4822d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8886088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8886088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92e2920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092e2920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0a3c7dab2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0a3c7dab2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073618e60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073618e60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198a9c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198a9c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8886088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8886088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2e292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2e292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2e2920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92e2920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8886088a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8886088a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321952"/>
          </a:solidFill>
          <a:ln cap="flat" cmpd="sng" w="9525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300" y="342898"/>
            <a:ext cx="2115999" cy="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2" name="Google Shape;82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6" name="Google Shape;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9" name="Google Shape;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0" name="Google Shape;1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0" name="Google Shape;180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3" name="Google Shape;18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5" name="Google Shape;18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6" name="Google Shape;18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rgbClr val="CAAEED">
              <a:alpha val="40220"/>
            </a:srgbClr>
          </a:solidFill>
          <a:ln cap="flat" cmpd="sng" w="9525">
            <a:solidFill>
              <a:srgbClr val="CAAE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rgbClr val="321952"/>
          </a:solidFill>
          <a:ln cap="flat" cmpd="sng" w="38100">
            <a:solidFill>
              <a:srgbClr val="3219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rgbClr val="CAAEED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6" name="Google Shape;66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  <a:ln cap="flat" cmpd="sng" w="9525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rgbClr val="32195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dictionary.cambridge.org/dictionary/english/complete" TargetMode="External"/><Relationship Id="rId11" Type="http://schemas.openxmlformats.org/officeDocument/2006/relationships/hyperlink" Target="https://dictionary.cambridge.org/dictionary/english/guess" TargetMode="External"/><Relationship Id="rId22" Type="http://schemas.openxmlformats.org/officeDocument/2006/relationships/hyperlink" Target="https://dictionary.cambridge.org/dictionary/english/guess" TargetMode="External"/><Relationship Id="rId10" Type="http://schemas.openxmlformats.org/officeDocument/2006/relationships/hyperlink" Target="https://dictionary.cambridge.org/dictionary/english/time" TargetMode="External"/><Relationship Id="rId21" Type="http://schemas.openxmlformats.org/officeDocument/2006/relationships/hyperlink" Target="https://dictionary.cambridge.org/dictionary/english/person" TargetMode="External"/><Relationship Id="rId13" Type="http://schemas.openxmlformats.org/officeDocument/2006/relationships/hyperlink" Target="https://dictionary.cambridge.org/dictionary/english/letter" TargetMode="External"/><Relationship Id="rId24" Type="http://schemas.openxmlformats.org/officeDocument/2006/relationships/image" Target="../media/image9.png"/><Relationship Id="rId12" Type="http://schemas.openxmlformats.org/officeDocument/2006/relationships/hyperlink" Target="https://dictionary.cambridge.org/dictionary/english/wrong" TargetMode="External"/><Relationship Id="rId23" Type="http://schemas.openxmlformats.org/officeDocument/2006/relationships/hyperlink" Target="https://dictionary.cambridge.org/dictionary/english/los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ctionary.cambridge.org/dictionary/english/game" TargetMode="External"/><Relationship Id="rId4" Type="http://schemas.openxmlformats.org/officeDocument/2006/relationships/hyperlink" Target="https://dictionary.cambridge.org/dictionary/english/player" TargetMode="External"/><Relationship Id="rId9" Type="http://schemas.openxmlformats.org/officeDocument/2006/relationships/hyperlink" Target="https://dictionary.cambridge.org/dictionary/english/capital" TargetMode="External"/><Relationship Id="rId15" Type="http://schemas.openxmlformats.org/officeDocument/2006/relationships/hyperlink" Target="https://dictionary.cambridge.org/dictionary/english/picture" TargetMode="External"/><Relationship Id="rId14" Type="http://schemas.openxmlformats.org/officeDocument/2006/relationships/hyperlink" Target="https://dictionary.cambridge.org/dictionary/english/part" TargetMode="External"/><Relationship Id="rId17" Type="http://schemas.openxmlformats.org/officeDocument/2006/relationships/hyperlink" Target="https://dictionary.cambridge.org/dictionary/english/hang" TargetMode="External"/><Relationship Id="rId16" Type="http://schemas.openxmlformats.org/officeDocument/2006/relationships/hyperlink" Target="https://dictionary.cambridge.org/dictionary/english/person" TargetMode="External"/><Relationship Id="rId5" Type="http://schemas.openxmlformats.org/officeDocument/2006/relationships/hyperlink" Target="https://dictionary.cambridge.org/dictionary/english/guess" TargetMode="External"/><Relationship Id="rId19" Type="http://schemas.openxmlformats.org/officeDocument/2006/relationships/hyperlink" Target="https://dictionary.cambridge.org/dictionary/english/picture" TargetMode="External"/><Relationship Id="rId6" Type="http://schemas.openxmlformats.org/officeDocument/2006/relationships/hyperlink" Target="https://dictionary.cambridge.org/dictionary/english/player" TargetMode="External"/><Relationship Id="rId18" Type="http://schemas.openxmlformats.org/officeDocument/2006/relationships/hyperlink" Target="https://dictionary.cambridge.org/dictionary/english/drawn" TargetMode="External"/><Relationship Id="rId7" Type="http://schemas.openxmlformats.org/officeDocument/2006/relationships/hyperlink" Target="https://dictionary.cambridge.org/dictionary/english/thought" TargetMode="External"/><Relationship Id="rId8" Type="http://schemas.openxmlformats.org/officeDocument/2006/relationships/hyperlink" Target="https://dictionary.cambridge.org/dictionary/english/gues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ckoverflow.com/questions/594273/how-to-pick-a-random-english-word-from-a-list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ollinsdictionary.com/dictionary/english/scissor" TargetMode="External"/><Relationship Id="rId10" Type="http://schemas.openxmlformats.org/officeDocument/2006/relationships/hyperlink" Target="https://www.collinsdictionary.com/dictionary/english/pair" TargetMode="External"/><Relationship Id="rId13" Type="http://schemas.openxmlformats.org/officeDocument/2006/relationships/hyperlink" Target="https://www.collinsdictionary.com/dictionary/english/defeat" TargetMode="External"/><Relationship Id="rId12" Type="http://schemas.openxmlformats.org/officeDocument/2006/relationships/hyperlink" Target="https://www.collinsdictionary.com/dictionary/english/respectively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llinsdictionary.com/dictionary/english/three" TargetMode="External"/><Relationship Id="rId4" Type="http://schemas.openxmlformats.org/officeDocument/2006/relationships/hyperlink" Target="https://www.collinsdictionary.com/dictionary/english/hand" TargetMode="External"/><Relationship Id="rId9" Type="http://schemas.openxmlformats.org/officeDocument/2006/relationships/hyperlink" Target="https://www.collinsdictionary.com/dictionary/english/paper" TargetMode="External"/><Relationship Id="rId14" Type="http://schemas.openxmlformats.org/officeDocument/2006/relationships/image" Target="../media/image7.png"/><Relationship Id="rId5" Type="http://schemas.openxmlformats.org/officeDocument/2006/relationships/hyperlink" Target="https://www.collinsdictionary.com/dictionary/english/gesture" TargetMode="External"/><Relationship Id="rId6" Type="http://schemas.openxmlformats.org/officeDocument/2006/relationships/hyperlink" Target="https://www.collinsdictionary.com/dictionary/english/represent" TargetMode="External"/><Relationship Id="rId7" Type="http://schemas.openxmlformats.org/officeDocument/2006/relationships/hyperlink" Target="https://www.collinsdictionary.com/dictionary/english/rock" TargetMode="External"/><Relationship Id="rId8" Type="http://schemas.openxmlformats.org/officeDocument/2006/relationships/hyperlink" Target="https://www.collinsdictionary.com/dictionary/english/she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rgbClr val="321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Python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2538776" y="5087500"/>
            <a:ext cx="8600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Sin Yan | Sonia</a:t>
            </a:r>
            <a:endParaRPr sz="2100"/>
          </a:p>
        </p:txBody>
      </p:sp>
      <p:grpSp>
        <p:nvGrpSpPr>
          <p:cNvPr id="199" name="Google Shape;199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200" name="Google Shape;200;p23"/>
            <p:cNvSpPr/>
            <p:nvPr/>
          </p:nvSpPr>
          <p:spPr>
            <a:xfrm>
              <a:off x="4473320" y="1359978"/>
              <a:ext cx="1435607" cy="901826"/>
            </a:xfrm>
            <a:custGeom>
              <a:rect b="b" l="l" r="r" t="t"/>
              <a:pathLst>
                <a:path extrusionOk="0" h="901826" w="1435607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829079" y="1610962"/>
              <a:ext cx="723614" cy="382333"/>
            </a:xfrm>
            <a:custGeom>
              <a:rect b="b" l="l" r="r" t="t"/>
              <a:pathLst>
                <a:path extrusionOk="0" h="382333" w="723614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549806" y="2379630"/>
              <a:ext cx="1327118" cy="220503"/>
            </a:xfrm>
            <a:custGeom>
              <a:rect b="b" l="l" r="r" t="t"/>
              <a:pathLst>
                <a:path extrusionOk="0" h="220503" w="1327118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4" name="Google Shape;204;p23"/>
            <p:cNvSpPr/>
            <p:nvPr/>
          </p:nvSpPr>
          <p:spPr>
            <a:xfrm>
              <a:off x="6594769" y="2752153"/>
              <a:ext cx="953209" cy="1378553"/>
            </a:xfrm>
            <a:custGeom>
              <a:rect b="b" l="l" r="r" t="t"/>
              <a:pathLst>
                <a:path extrusionOk="0" h="1378553" w="953209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034783" y="3243642"/>
              <a:ext cx="58292" cy="58293"/>
            </a:xfrm>
            <a:custGeom>
              <a:rect b="b" l="l" r="r" t="t"/>
              <a:pathLst>
                <a:path extrusionOk="0" h="58293" w="58292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339" name="Google Shape;339;p32"/>
          <p:cNvSpPr txBox="1"/>
          <p:nvPr>
            <p:ph idx="5" type="body"/>
          </p:nvPr>
        </p:nvSpPr>
        <p:spPr>
          <a:xfrm>
            <a:off x="487325" y="2202050"/>
            <a:ext cx="1040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an if statement to call a helper function called is_win and passed in user and computer arguments.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 txBox="1"/>
          <p:nvPr>
            <p:ph idx="2" type="subTitle"/>
          </p:nvPr>
        </p:nvSpPr>
        <p:spPr>
          <a:xfrm>
            <a:off x="487325" y="159515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If is_win(user, computer):</a:t>
            </a: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341" name="Google Shape;341;p32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42" name="Google Shape;342;p32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" y="3429000"/>
            <a:ext cx="10409700" cy="17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352" name="Google Shape;352;p33"/>
          <p:cNvSpPr txBox="1"/>
          <p:nvPr>
            <p:ph idx="5" type="body"/>
          </p:nvPr>
        </p:nvSpPr>
        <p:spPr>
          <a:xfrm>
            <a:off x="487325" y="2202050"/>
            <a:ext cx="1040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Define a function called is_win outside of the def play() function.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>
            <p:ph idx="2" type="subTitle"/>
          </p:nvPr>
        </p:nvSpPr>
        <p:spPr>
          <a:xfrm>
            <a:off x="487325" y="159515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def is_win():</a:t>
            </a: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55" name="Google Shape;355;p33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" y="3125450"/>
            <a:ext cx="10409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365" name="Google Shape;365;p34"/>
          <p:cNvSpPr txBox="1"/>
          <p:nvPr>
            <p:ph idx="5" type="body"/>
          </p:nvPr>
        </p:nvSpPr>
        <p:spPr>
          <a:xfrm>
            <a:off x="487325" y="2202050"/>
            <a:ext cx="1040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 </a:t>
            </a:r>
            <a:r>
              <a:rPr lang="en" sz="1800"/>
              <a:t>the code that calls the play function.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 txBox="1"/>
          <p:nvPr>
            <p:ph idx="2" type="subTitle"/>
          </p:nvPr>
        </p:nvSpPr>
        <p:spPr>
          <a:xfrm>
            <a:off x="487325" y="159515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print(play())</a:t>
            </a: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367" name="Google Shape;367;p34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68" name="Google Shape;368;p34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0" y="1962888"/>
            <a:ext cx="39719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Let’s start coding!</a:t>
            </a:r>
            <a:endParaRPr sz="7500"/>
          </a:p>
        </p:txBody>
      </p:sp>
      <p:grpSp>
        <p:nvGrpSpPr>
          <p:cNvPr id="378" name="Google Shape;378;p35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379" name="Google Shape;379;p35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393" name="Google Shape;393;p36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Hangman?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6"/>
          <p:cNvSpPr txBox="1"/>
          <p:nvPr>
            <p:ph idx="2" type="body"/>
          </p:nvPr>
        </p:nvSpPr>
        <p:spPr>
          <a:xfrm>
            <a:off x="1349400" y="2627525"/>
            <a:ext cx="7124100" cy="375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2A57"/>
              </a:buClr>
              <a:buSzPts val="1800"/>
              <a:buChar char="●"/>
            </a:pPr>
            <a:r>
              <a:rPr lang="en" sz="1800">
                <a:solidFill>
                  <a:srgbClr val="1D2A57"/>
                </a:solidFill>
              </a:rPr>
              <a:t>A word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game</a:t>
            </a:r>
            <a:r>
              <a:rPr lang="en" sz="1800">
                <a:solidFill>
                  <a:srgbClr val="1D2A57"/>
                </a:solidFill>
              </a:rPr>
              <a:t> in which one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player</a:t>
            </a:r>
            <a:r>
              <a:rPr lang="en" sz="1800">
                <a:solidFill>
                  <a:srgbClr val="1D2A57"/>
                </a:solidFill>
              </a:rPr>
              <a:t> has to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guess</a:t>
            </a:r>
            <a:r>
              <a:rPr lang="en" sz="1800">
                <a:solidFill>
                  <a:srgbClr val="1D2A57"/>
                </a:solidFill>
              </a:rPr>
              <a:t> a word that the other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player</a:t>
            </a:r>
            <a:r>
              <a:rPr lang="en" sz="1800">
                <a:solidFill>
                  <a:srgbClr val="1D2A57"/>
                </a:solidFill>
              </a:rPr>
              <a:t> has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thought</a:t>
            </a:r>
            <a:r>
              <a:rPr lang="en" sz="1800">
                <a:solidFill>
                  <a:srgbClr val="1D2A57"/>
                </a:solidFill>
              </a:rPr>
              <a:t> of, by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guessing</a:t>
            </a:r>
            <a:r>
              <a:rPr lang="en" sz="1800">
                <a:solidFill>
                  <a:srgbClr val="1D2A57"/>
                </a:solidFill>
              </a:rPr>
              <a:t> the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letters</a:t>
            </a:r>
            <a:r>
              <a:rPr lang="en" sz="1800">
                <a:solidFill>
                  <a:srgbClr val="1D2A57"/>
                </a:solidFill>
              </a:rPr>
              <a:t> in it.</a:t>
            </a:r>
            <a:endParaRPr sz="1800">
              <a:solidFill>
                <a:srgbClr val="1D2A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2A57"/>
              </a:buClr>
              <a:buSzPts val="1800"/>
              <a:buChar char="●"/>
            </a:pPr>
            <a:r>
              <a:rPr lang="en" sz="1800">
                <a:solidFill>
                  <a:srgbClr val="1D2A57"/>
                </a:solidFill>
              </a:rPr>
              <a:t>Every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</a:t>
            </a:r>
            <a:r>
              <a:rPr lang="en" sz="1800">
                <a:solidFill>
                  <a:srgbClr val="1D2A57"/>
                </a:solidFill>
              </a:rPr>
              <a:t> they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guess</a:t>
            </a:r>
            <a:r>
              <a:rPr lang="en" sz="1800">
                <a:solidFill>
                  <a:srgbClr val="1D2A57"/>
                </a:solidFill>
              </a:rPr>
              <a:t> a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wrong</a:t>
            </a:r>
            <a:r>
              <a:rPr lang="en" sz="1800">
                <a:solidFill>
                  <a:srgbClr val="1D2A57"/>
                </a:solidFill>
              </a:rPr>
              <a:t>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letter</a:t>
            </a:r>
            <a:r>
              <a:rPr lang="en" sz="1800">
                <a:solidFill>
                  <a:srgbClr val="1D2A57"/>
                </a:solidFill>
              </a:rPr>
              <a:t>,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</a:t>
            </a:r>
            <a:r>
              <a:rPr lang="en" sz="1800">
                <a:solidFill>
                  <a:srgbClr val="1D2A57"/>
                </a:solidFill>
              </a:rPr>
              <a:t> of a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picture</a:t>
            </a:r>
            <a:r>
              <a:rPr lang="en" sz="1800">
                <a:solidFill>
                  <a:srgbClr val="1D2A57"/>
                </a:solidFill>
              </a:rPr>
              <a:t> of a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lang="en" sz="1800">
                <a:solidFill>
                  <a:srgbClr val="1D2A57"/>
                </a:solidFill>
              </a:rPr>
              <a:t> being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hanged</a:t>
            </a:r>
            <a:r>
              <a:rPr lang="en" sz="1800">
                <a:solidFill>
                  <a:srgbClr val="1D2A57"/>
                </a:solidFill>
              </a:rPr>
              <a:t> is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drawn</a:t>
            </a:r>
            <a:r>
              <a:rPr lang="en" sz="1800">
                <a:solidFill>
                  <a:srgbClr val="1D2A57"/>
                </a:solidFill>
              </a:rPr>
              <a:t>, and if the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picture</a:t>
            </a:r>
            <a:r>
              <a:rPr lang="en" sz="1800">
                <a:solidFill>
                  <a:srgbClr val="1D2A57"/>
                </a:solidFill>
              </a:rPr>
              <a:t> is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completed</a:t>
            </a:r>
            <a:r>
              <a:rPr lang="en" sz="1800">
                <a:solidFill>
                  <a:srgbClr val="1D2A57"/>
                </a:solidFill>
              </a:rPr>
              <a:t> the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lang="en" sz="1800">
                <a:solidFill>
                  <a:srgbClr val="1D2A57"/>
                </a:solidFill>
              </a:rPr>
              <a:t>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guessing</a:t>
            </a:r>
            <a:r>
              <a:rPr lang="en" sz="1800">
                <a:solidFill>
                  <a:srgbClr val="1D2A57"/>
                </a:solidFill>
              </a:rPr>
              <a:t> has </a:t>
            </a:r>
            <a:r>
              <a:rPr lang="en" sz="1800">
                <a:solidFill>
                  <a:srgbClr val="1D2A57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lost</a:t>
            </a:r>
            <a:r>
              <a:rPr lang="en" sz="1800">
                <a:solidFill>
                  <a:srgbClr val="1D2A57"/>
                </a:solidFill>
              </a:rPr>
              <a:t>.</a:t>
            </a:r>
            <a:endParaRPr sz="1800"/>
          </a:p>
        </p:txBody>
      </p:sp>
      <p:sp>
        <p:nvSpPr>
          <p:cNvPr id="395" name="Google Shape;395;p36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997375" y="2433638"/>
            <a:ext cx="22955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Go to this link here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03" name="Google Shape;403;p37"/>
          <p:cNvSpPr txBox="1"/>
          <p:nvPr>
            <p:ph idx="4" type="body"/>
          </p:nvPr>
        </p:nvSpPr>
        <p:spPr>
          <a:xfrm>
            <a:off x="487325" y="2177400"/>
            <a:ext cx="10426200" cy="125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StackOverflow - How to pick a </a:t>
            </a:r>
            <a:r>
              <a:rPr lang="en" sz="1800"/>
              <a:t>random</a:t>
            </a:r>
            <a:r>
              <a:rPr lang="en" sz="1800"/>
              <a:t> english word from a list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https://stackoverflow.com/questions/594273/how-to-pick-a-random-english-word-from-a-list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63" y="3531950"/>
            <a:ext cx="7759324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11" name="Google Shape;411;p38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StackOverflow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12" name="Google Shape;412;p38"/>
          <p:cNvSpPr txBox="1"/>
          <p:nvPr>
            <p:ph idx="4" type="body"/>
          </p:nvPr>
        </p:nvSpPr>
        <p:spPr>
          <a:xfrm>
            <a:off x="487325" y="2177400"/>
            <a:ext cx="10426200" cy="125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Scroll down the post to the first answer, click on the hyperlink in blue. Copy everything in the webpage.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625" y="3429000"/>
            <a:ext cx="8487589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20" name="Google Shape;420;p39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Create words.py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21" name="Google Shape;421;p39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python file called words.py. Copy and paste every word in the file in a list.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5" y="3205613"/>
            <a:ext cx="10426201" cy="13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29" name="Google Shape;429;p40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Importing respective modules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30" name="Google Shape;430;p40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 random, words(words.py), string into hangman.py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275" y="2090700"/>
            <a:ext cx="32766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0"/>
          <p:cNvSpPr txBox="1"/>
          <p:nvPr>
            <p:ph idx="1" type="subTitle"/>
          </p:nvPr>
        </p:nvSpPr>
        <p:spPr>
          <a:xfrm>
            <a:off x="487325" y="34290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def get_valid_word():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34" name="Google Shape;434;p40"/>
          <p:cNvSpPr txBox="1"/>
          <p:nvPr>
            <p:ph idx="4" type="body"/>
          </p:nvPr>
        </p:nvSpPr>
        <p:spPr>
          <a:xfrm>
            <a:off x="487325" y="40359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function called get_valid_word.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175" y="4250250"/>
            <a:ext cx="4136693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41" name="Google Shape;441;p41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def hangman():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2" name="Google Shape;442;p41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function called hangman.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487325" y="34290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While len(word_letters) &gt; 0 and lives &gt; 0: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5" name="Google Shape;445;p41"/>
          <p:cNvSpPr txBox="1"/>
          <p:nvPr>
            <p:ph idx="4" type="body"/>
          </p:nvPr>
        </p:nvSpPr>
        <p:spPr>
          <a:xfrm>
            <a:off x="487325" y="4035900"/>
            <a:ext cx="4031400" cy="114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statement for when length of word_letter is greater than 0 and lives &gt;0.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1570500"/>
            <a:ext cx="6253703" cy="19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738" y="4399550"/>
            <a:ext cx="6093515" cy="19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743400" y="1307550"/>
            <a:ext cx="107052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002600" y="1663475"/>
            <a:ext cx="10141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Hello! </a:t>
            </a:r>
            <a:r>
              <a:rPr lang="en" sz="6500">
                <a:solidFill>
                  <a:schemeClr val="accent1"/>
                </a:solidFill>
              </a:rPr>
              <a:t>We are NYP LIT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002600" y="2988275"/>
            <a:ext cx="10141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NYP Ladies in Tech is the newest of the four special interest groups</a:t>
            </a:r>
            <a:endParaRPr sz="2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Our mission is to empower women of our generation</a:t>
            </a:r>
            <a:endParaRPr sz="2100"/>
          </a:p>
          <a:p>
            <a:pPr indent="0" lvl="0" marL="0" rtl="0" algn="ctr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454800" y="412950"/>
            <a:ext cx="822900" cy="894600"/>
          </a:xfrm>
          <a:prstGeom prst="rect">
            <a:avLst/>
          </a:prstGeom>
          <a:solidFill>
            <a:srgbClr val="FA2B8A"/>
          </a:solidFill>
          <a:ln cap="flat" cmpd="sng" w="38100">
            <a:solidFill>
              <a:srgbClr val="FA2B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descr="Wave Gesture" id="214" name="Google Shape;214;p24"/>
          <p:cNvGrpSpPr/>
          <p:nvPr/>
        </p:nvGrpSpPr>
        <p:grpSpPr>
          <a:xfrm flipH="1">
            <a:off x="10687852" y="451098"/>
            <a:ext cx="735365" cy="894595"/>
            <a:chOff x="588117" y="3661327"/>
            <a:chExt cx="644379" cy="783907"/>
          </a:xfrm>
        </p:grpSpPr>
        <p:sp>
          <p:nvSpPr>
            <p:cNvPr id="215" name="Google Shape;215;p24"/>
            <p:cNvSpPr/>
            <p:nvPr/>
          </p:nvSpPr>
          <p:spPr>
            <a:xfrm>
              <a:off x="588117" y="3696935"/>
              <a:ext cx="644379" cy="748299"/>
            </a:xfrm>
            <a:custGeom>
              <a:rect b="b" l="l" r="r" t="t"/>
              <a:pathLst>
                <a:path extrusionOk="0" h="748299" w="644379">
                  <a:moveTo>
                    <a:pt x="574847" y="513985"/>
                  </a:moveTo>
                  <a:cubicBezTo>
                    <a:pt x="606280" y="451120"/>
                    <a:pt x="609137" y="380635"/>
                    <a:pt x="609137" y="318722"/>
                  </a:cubicBezTo>
                  <a:lnTo>
                    <a:pt x="609137" y="313960"/>
                  </a:lnTo>
                  <a:cubicBezTo>
                    <a:pt x="609137" y="271097"/>
                    <a:pt x="610090" y="226330"/>
                    <a:pt x="626282" y="210137"/>
                  </a:cubicBezTo>
                  <a:cubicBezTo>
                    <a:pt x="644380" y="190135"/>
                    <a:pt x="642475" y="160607"/>
                    <a:pt x="622472" y="142510"/>
                  </a:cubicBezTo>
                  <a:cubicBezTo>
                    <a:pt x="622472" y="142510"/>
                    <a:pt x="622472" y="142510"/>
                    <a:pt x="622472" y="142510"/>
                  </a:cubicBezTo>
                  <a:cubicBezTo>
                    <a:pt x="612947" y="133937"/>
                    <a:pt x="599612" y="129175"/>
                    <a:pt x="586277" y="130127"/>
                  </a:cubicBezTo>
                  <a:cubicBezTo>
                    <a:pt x="573895" y="131080"/>
                    <a:pt x="562465" y="136795"/>
                    <a:pt x="554845" y="145367"/>
                  </a:cubicBezTo>
                  <a:cubicBezTo>
                    <a:pt x="521507" y="180610"/>
                    <a:pt x="498647" y="242522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92932" y="306340"/>
                    <a:pt x="492932" y="306340"/>
                    <a:pt x="492932" y="306340"/>
                  </a:cubicBezTo>
                  <a:cubicBezTo>
                    <a:pt x="478645" y="292052"/>
                    <a:pt x="465310" y="276812"/>
                    <a:pt x="452927" y="259667"/>
                  </a:cubicBezTo>
                  <a:lnTo>
                    <a:pt x="445307" y="250142"/>
                  </a:lnTo>
                  <a:lnTo>
                    <a:pt x="372917" y="33925"/>
                  </a:lnTo>
                  <a:cubicBezTo>
                    <a:pt x="364345" y="8207"/>
                    <a:pt x="335770" y="-6080"/>
                    <a:pt x="310052" y="2492"/>
                  </a:cubicBezTo>
                  <a:cubicBezTo>
                    <a:pt x="295765" y="7255"/>
                    <a:pt x="284335" y="17732"/>
                    <a:pt x="279572" y="32020"/>
                  </a:cubicBezTo>
                  <a:cubicBezTo>
                    <a:pt x="275762" y="43450"/>
                    <a:pt x="274810" y="55832"/>
                    <a:pt x="279572" y="68215"/>
                  </a:cubicBezTo>
                  <a:lnTo>
                    <a:pt x="330055" y="219662"/>
                  </a:lnTo>
                  <a:cubicBezTo>
                    <a:pt x="330055" y="219662"/>
                    <a:pt x="330055" y="219662"/>
                    <a:pt x="330055" y="219662"/>
                  </a:cubicBezTo>
                  <a:cubicBezTo>
                    <a:pt x="330055" y="219662"/>
                    <a:pt x="330055" y="219662"/>
                    <a:pt x="330055" y="219662"/>
                  </a:cubicBezTo>
                  <a:lnTo>
                    <a:pt x="227185" y="59642"/>
                  </a:lnTo>
                  <a:cubicBezTo>
                    <a:pt x="221470" y="50117"/>
                    <a:pt x="211945" y="42497"/>
                    <a:pt x="201467" y="37735"/>
                  </a:cubicBezTo>
                  <a:cubicBezTo>
                    <a:pt x="175750" y="28210"/>
                    <a:pt x="147175" y="41545"/>
                    <a:pt x="137650" y="68215"/>
                  </a:cubicBezTo>
                  <a:cubicBezTo>
                    <a:pt x="136697" y="72025"/>
                    <a:pt x="135745" y="75835"/>
                    <a:pt x="134792" y="78692"/>
                  </a:cubicBezTo>
                  <a:cubicBezTo>
                    <a:pt x="133840" y="91075"/>
                    <a:pt x="136697" y="103457"/>
                    <a:pt x="143365" y="112982"/>
                  </a:cubicBezTo>
                  <a:lnTo>
                    <a:pt x="238615" y="261572"/>
                  </a:lnTo>
                  <a:cubicBezTo>
                    <a:pt x="238615" y="261572"/>
                    <a:pt x="238615" y="261572"/>
                    <a:pt x="238615" y="261572"/>
                  </a:cubicBezTo>
                  <a:cubicBezTo>
                    <a:pt x="238615" y="261572"/>
                    <a:pt x="238615" y="261572"/>
                    <a:pt x="238615" y="261572"/>
                  </a:cubicBezTo>
                  <a:lnTo>
                    <a:pt x="119552" y="153940"/>
                  </a:lnTo>
                  <a:cubicBezTo>
                    <a:pt x="99550" y="134890"/>
                    <a:pt x="68117" y="135842"/>
                    <a:pt x="49067" y="156797"/>
                  </a:cubicBezTo>
                  <a:cubicBezTo>
                    <a:pt x="30017" y="177752"/>
                    <a:pt x="30970" y="208232"/>
                    <a:pt x="51925" y="227282"/>
                  </a:cubicBezTo>
                  <a:cubicBezTo>
                    <a:pt x="51925" y="227282"/>
                    <a:pt x="52877" y="227282"/>
                    <a:pt x="52877" y="228235"/>
                  </a:cubicBezTo>
                  <a:lnTo>
                    <a:pt x="188132" y="353012"/>
                  </a:lnTo>
                  <a:cubicBezTo>
                    <a:pt x="188132" y="353012"/>
                    <a:pt x="188132" y="353012"/>
                    <a:pt x="188132" y="353012"/>
                  </a:cubicBezTo>
                  <a:lnTo>
                    <a:pt x="73832" y="295862"/>
                  </a:lnTo>
                  <a:cubicBezTo>
                    <a:pt x="63355" y="290147"/>
                    <a:pt x="50020" y="288242"/>
                    <a:pt x="38590" y="291100"/>
                  </a:cubicBezTo>
                  <a:cubicBezTo>
                    <a:pt x="11920" y="297767"/>
                    <a:pt x="-5225" y="324437"/>
                    <a:pt x="1442" y="351107"/>
                  </a:cubicBezTo>
                  <a:cubicBezTo>
                    <a:pt x="2395" y="354917"/>
                    <a:pt x="3347" y="357775"/>
                    <a:pt x="5252" y="361585"/>
                  </a:cubicBezTo>
                  <a:cubicBezTo>
                    <a:pt x="10967" y="372062"/>
                    <a:pt x="19540" y="380635"/>
                    <a:pt x="30017" y="385397"/>
                  </a:cubicBezTo>
                  <a:lnTo>
                    <a:pt x="169082" y="454930"/>
                  </a:lnTo>
                  <a:lnTo>
                    <a:pt x="174797" y="464455"/>
                  </a:lnTo>
                  <a:cubicBezTo>
                    <a:pt x="249092" y="573992"/>
                    <a:pt x="314815" y="628285"/>
                    <a:pt x="370060" y="628285"/>
                  </a:cubicBezTo>
                  <a:lnTo>
                    <a:pt x="446260" y="748300"/>
                  </a:lnTo>
                  <a:lnTo>
                    <a:pt x="462452" y="737822"/>
                  </a:lnTo>
                  <a:lnTo>
                    <a:pt x="383395" y="613045"/>
                  </a:lnTo>
                  <a:cubicBezTo>
                    <a:pt x="381490" y="610187"/>
                    <a:pt x="377680" y="608282"/>
                    <a:pt x="374822" y="608282"/>
                  </a:cubicBezTo>
                  <a:cubicBezTo>
                    <a:pt x="341485" y="611140"/>
                    <a:pt x="282430" y="586375"/>
                    <a:pt x="190990" y="453025"/>
                  </a:cubicBezTo>
                  <a:lnTo>
                    <a:pt x="183370" y="441595"/>
                  </a:lnTo>
                  <a:cubicBezTo>
                    <a:pt x="182417" y="439690"/>
                    <a:pt x="181465" y="438737"/>
                    <a:pt x="179560" y="437785"/>
                  </a:cubicBezTo>
                  <a:lnTo>
                    <a:pt x="37637" y="366347"/>
                  </a:lnTo>
                  <a:cubicBezTo>
                    <a:pt x="31922" y="363490"/>
                    <a:pt x="27160" y="358727"/>
                    <a:pt x="23350" y="353012"/>
                  </a:cubicBezTo>
                  <a:cubicBezTo>
                    <a:pt x="14777" y="337772"/>
                    <a:pt x="20492" y="318722"/>
                    <a:pt x="35732" y="311102"/>
                  </a:cubicBezTo>
                  <a:cubicBezTo>
                    <a:pt x="39542" y="309197"/>
                    <a:pt x="42400" y="308245"/>
                    <a:pt x="46210" y="307292"/>
                  </a:cubicBezTo>
                  <a:cubicBezTo>
                    <a:pt x="52877" y="306340"/>
                    <a:pt x="59545" y="307292"/>
                    <a:pt x="65260" y="311102"/>
                  </a:cubicBezTo>
                  <a:lnTo>
                    <a:pt x="240520" y="400637"/>
                  </a:lnTo>
                  <a:cubicBezTo>
                    <a:pt x="245282" y="402542"/>
                    <a:pt x="250997" y="400637"/>
                    <a:pt x="252902" y="396827"/>
                  </a:cubicBezTo>
                  <a:cubicBezTo>
                    <a:pt x="254807" y="393017"/>
                    <a:pt x="253855" y="388255"/>
                    <a:pt x="250997" y="385397"/>
                  </a:cubicBezTo>
                  <a:lnTo>
                    <a:pt x="64307" y="213947"/>
                  </a:lnTo>
                  <a:cubicBezTo>
                    <a:pt x="51925" y="202517"/>
                    <a:pt x="50972" y="182515"/>
                    <a:pt x="62402" y="170132"/>
                  </a:cubicBezTo>
                  <a:cubicBezTo>
                    <a:pt x="69070" y="162512"/>
                    <a:pt x="79547" y="158702"/>
                    <a:pt x="90025" y="160607"/>
                  </a:cubicBezTo>
                  <a:cubicBezTo>
                    <a:pt x="96692" y="161560"/>
                    <a:pt x="102407" y="164417"/>
                    <a:pt x="107170" y="169180"/>
                  </a:cubicBezTo>
                  <a:lnTo>
                    <a:pt x="279572" y="327295"/>
                  </a:lnTo>
                  <a:cubicBezTo>
                    <a:pt x="283382" y="331105"/>
                    <a:pt x="289097" y="330152"/>
                    <a:pt x="292907" y="326342"/>
                  </a:cubicBezTo>
                  <a:cubicBezTo>
                    <a:pt x="295765" y="323485"/>
                    <a:pt x="296717" y="318722"/>
                    <a:pt x="293860" y="314912"/>
                  </a:cubicBezTo>
                  <a:lnTo>
                    <a:pt x="157652" y="101552"/>
                  </a:lnTo>
                  <a:cubicBezTo>
                    <a:pt x="148127" y="87265"/>
                    <a:pt x="152890" y="68215"/>
                    <a:pt x="167177" y="58690"/>
                  </a:cubicBezTo>
                  <a:cubicBezTo>
                    <a:pt x="181465" y="49165"/>
                    <a:pt x="200515" y="53927"/>
                    <a:pt x="210040" y="68215"/>
                  </a:cubicBezTo>
                  <a:lnTo>
                    <a:pt x="355772" y="294910"/>
                  </a:lnTo>
                  <a:cubicBezTo>
                    <a:pt x="358630" y="299672"/>
                    <a:pt x="364345" y="300625"/>
                    <a:pt x="369107" y="297767"/>
                  </a:cubicBezTo>
                  <a:cubicBezTo>
                    <a:pt x="372917" y="295862"/>
                    <a:pt x="374822" y="291100"/>
                    <a:pt x="372917" y="286337"/>
                  </a:cubicBezTo>
                  <a:lnTo>
                    <a:pt x="297670" y="60595"/>
                  </a:lnTo>
                  <a:cubicBezTo>
                    <a:pt x="295765" y="54880"/>
                    <a:pt x="294812" y="47260"/>
                    <a:pt x="296717" y="41545"/>
                  </a:cubicBezTo>
                  <a:cubicBezTo>
                    <a:pt x="301480" y="25352"/>
                    <a:pt x="318625" y="15827"/>
                    <a:pt x="334817" y="20590"/>
                  </a:cubicBezTo>
                  <a:cubicBezTo>
                    <a:pt x="338627" y="21542"/>
                    <a:pt x="342437" y="23447"/>
                    <a:pt x="345295" y="25352"/>
                  </a:cubicBezTo>
                  <a:cubicBezTo>
                    <a:pt x="350057" y="29162"/>
                    <a:pt x="353867" y="34877"/>
                    <a:pt x="356725" y="41545"/>
                  </a:cubicBezTo>
                  <a:lnTo>
                    <a:pt x="428162" y="257762"/>
                  </a:lnTo>
                  <a:lnTo>
                    <a:pt x="430067" y="260620"/>
                  </a:lnTo>
                  <a:lnTo>
                    <a:pt x="438640" y="271097"/>
                  </a:lnTo>
                  <a:cubicBezTo>
                    <a:pt x="455785" y="293957"/>
                    <a:pt x="474835" y="314912"/>
                    <a:pt x="495790" y="334915"/>
                  </a:cubicBezTo>
                  <a:cubicBezTo>
                    <a:pt x="499600" y="338725"/>
                    <a:pt x="505315" y="338725"/>
                    <a:pt x="509125" y="334915"/>
                  </a:cubicBezTo>
                  <a:cubicBezTo>
                    <a:pt x="511030" y="333010"/>
                    <a:pt x="511982" y="331105"/>
                    <a:pt x="511982" y="328247"/>
                  </a:cubicBezTo>
                  <a:cubicBezTo>
                    <a:pt x="512935" y="262525"/>
                    <a:pt x="535795" y="193945"/>
                    <a:pt x="569132" y="157750"/>
                  </a:cubicBezTo>
                  <a:cubicBezTo>
                    <a:pt x="573895" y="152035"/>
                    <a:pt x="580562" y="149177"/>
                    <a:pt x="587230" y="148225"/>
                  </a:cubicBezTo>
                  <a:cubicBezTo>
                    <a:pt x="595802" y="148225"/>
                    <a:pt x="603422" y="150130"/>
                    <a:pt x="609137" y="155845"/>
                  </a:cubicBezTo>
                  <a:cubicBezTo>
                    <a:pt x="620567" y="166322"/>
                    <a:pt x="622472" y="184420"/>
                    <a:pt x="611995" y="196802"/>
                  </a:cubicBezTo>
                  <a:cubicBezTo>
                    <a:pt x="591040" y="218710"/>
                    <a:pt x="590087" y="262525"/>
                    <a:pt x="590087" y="313960"/>
                  </a:cubicBezTo>
                  <a:lnTo>
                    <a:pt x="590087" y="318722"/>
                  </a:lnTo>
                  <a:cubicBezTo>
                    <a:pt x="590087" y="379682"/>
                    <a:pt x="587230" y="450167"/>
                    <a:pt x="555797" y="510175"/>
                  </a:cubicBezTo>
                  <a:cubicBezTo>
                    <a:pt x="553892" y="513032"/>
                    <a:pt x="553892" y="516842"/>
                    <a:pt x="555797" y="519700"/>
                  </a:cubicBezTo>
                  <a:lnTo>
                    <a:pt x="628187" y="634000"/>
                  </a:lnTo>
                  <a:lnTo>
                    <a:pt x="644380" y="623522"/>
                  </a:lnTo>
                  <a:lnTo>
                    <a:pt x="574847" y="5139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028662" y="3661327"/>
              <a:ext cx="119062" cy="146685"/>
            </a:xfrm>
            <a:custGeom>
              <a:rect b="b" l="l" r="r" t="t"/>
              <a:pathLst>
                <a:path extrusionOk="0" h="146685" w="119062">
                  <a:moveTo>
                    <a:pt x="55245" y="57150"/>
                  </a:moveTo>
                  <a:cubicBezTo>
                    <a:pt x="71438" y="73343"/>
                    <a:pt x="82867" y="93345"/>
                    <a:pt x="91440" y="114300"/>
                  </a:cubicBezTo>
                  <a:cubicBezTo>
                    <a:pt x="95250" y="124777"/>
                    <a:pt x="98108" y="136208"/>
                    <a:pt x="100013" y="146685"/>
                  </a:cubicBezTo>
                  <a:lnTo>
                    <a:pt x="119063" y="143828"/>
                  </a:lnTo>
                  <a:cubicBezTo>
                    <a:pt x="108585" y="80010"/>
                    <a:pt x="66675" y="26670"/>
                    <a:pt x="7620" y="0"/>
                  </a:cubicBezTo>
                  <a:lnTo>
                    <a:pt x="0" y="17145"/>
                  </a:lnTo>
                  <a:cubicBezTo>
                    <a:pt x="20955" y="27623"/>
                    <a:pt x="39052" y="40958"/>
                    <a:pt x="55245" y="57150"/>
                  </a:cubicBezTo>
                  <a:lnTo>
                    <a:pt x="55245" y="571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006755" y="3711810"/>
              <a:ext cx="88582" cy="106680"/>
            </a:xfrm>
            <a:custGeom>
              <a:rect b="b" l="l" r="r" t="t"/>
              <a:pathLst>
                <a:path extrusionOk="0" h="106680" w="88582">
                  <a:moveTo>
                    <a:pt x="38100" y="43815"/>
                  </a:moveTo>
                  <a:cubicBezTo>
                    <a:pt x="48577" y="55245"/>
                    <a:pt x="57150" y="68580"/>
                    <a:pt x="62865" y="83820"/>
                  </a:cubicBezTo>
                  <a:cubicBezTo>
                    <a:pt x="65722" y="91440"/>
                    <a:pt x="67628" y="99060"/>
                    <a:pt x="69532" y="106680"/>
                  </a:cubicBezTo>
                  <a:lnTo>
                    <a:pt x="88582" y="103823"/>
                  </a:lnTo>
                  <a:cubicBezTo>
                    <a:pt x="86678" y="95250"/>
                    <a:pt x="84772" y="85725"/>
                    <a:pt x="80962" y="78105"/>
                  </a:cubicBezTo>
                  <a:cubicBezTo>
                    <a:pt x="74295" y="60960"/>
                    <a:pt x="64770" y="44768"/>
                    <a:pt x="51435" y="31433"/>
                  </a:cubicBezTo>
                  <a:cubicBezTo>
                    <a:pt x="39052" y="18097"/>
                    <a:pt x="23813" y="7620"/>
                    <a:pt x="7620" y="0"/>
                  </a:cubicBezTo>
                  <a:lnTo>
                    <a:pt x="0" y="17145"/>
                  </a:lnTo>
                  <a:cubicBezTo>
                    <a:pt x="14288" y="23813"/>
                    <a:pt x="26670" y="32385"/>
                    <a:pt x="38100" y="43815"/>
                  </a:cubicBezTo>
                  <a:lnTo>
                    <a:pt x="38100" y="438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34327" y="4196633"/>
              <a:ext cx="120015" cy="145732"/>
            </a:xfrm>
            <a:custGeom>
              <a:rect b="b" l="l" r="r" t="t"/>
              <a:pathLst>
                <a:path extrusionOk="0" h="145732" w="120015">
                  <a:moveTo>
                    <a:pt x="63817" y="89535"/>
                  </a:moveTo>
                  <a:cubicBezTo>
                    <a:pt x="48578" y="73342"/>
                    <a:pt x="35242" y="53340"/>
                    <a:pt x="27622" y="32385"/>
                  </a:cubicBezTo>
                  <a:cubicBezTo>
                    <a:pt x="23813" y="21907"/>
                    <a:pt x="20955" y="10477"/>
                    <a:pt x="19050" y="0"/>
                  </a:cubicBezTo>
                  <a:lnTo>
                    <a:pt x="0" y="2857"/>
                  </a:lnTo>
                  <a:cubicBezTo>
                    <a:pt x="1905" y="15240"/>
                    <a:pt x="5715" y="27623"/>
                    <a:pt x="10478" y="39052"/>
                  </a:cubicBezTo>
                  <a:cubicBezTo>
                    <a:pt x="28575" y="86677"/>
                    <a:pt x="65723" y="125730"/>
                    <a:pt x="112395" y="145732"/>
                  </a:cubicBezTo>
                  <a:lnTo>
                    <a:pt x="120015" y="128588"/>
                  </a:lnTo>
                  <a:cubicBezTo>
                    <a:pt x="98107" y="119063"/>
                    <a:pt x="79057" y="106680"/>
                    <a:pt x="63817" y="89535"/>
                  </a:cubicBezTo>
                  <a:lnTo>
                    <a:pt x="63817" y="895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86715" y="4187108"/>
              <a:ext cx="88582" cy="106679"/>
            </a:xfrm>
            <a:custGeom>
              <a:rect b="b" l="l" r="r" t="t"/>
              <a:pathLst>
                <a:path extrusionOk="0" h="106679" w="88582">
                  <a:moveTo>
                    <a:pt x="50482" y="62865"/>
                  </a:moveTo>
                  <a:cubicBezTo>
                    <a:pt x="40005" y="51435"/>
                    <a:pt x="31432" y="38100"/>
                    <a:pt x="25717" y="22860"/>
                  </a:cubicBezTo>
                  <a:cubicBezTo>
                    <a:pt x="22860" y="15240"/>
                    <a:pt x="20955" y="7620"/>
                    <a:pt x="19050" y="0"/>
                  </a:cubicBezTo>
                  <a:lnTo>
                    <a:pt x="0" y="2857"/>
                  </a:lnTo>
                  <a:cubicBezTo>
                    <a:pt x="1905" y="11430"/>
                    <a:pt x="3810" y="20955"/>
                    <a:pt x="7620" y="28575"/>
                  </a:cubicBezTo>
                  <a:cubicBezTo>
                    <a:pt x="14288" y="45720"/>
                    <a:pt x="23813" y="61913"/>
                    <a:pt x="37147" y="75248"/>
                  </a:cubicBezTo>
                  <a:cubicBezTo>
                    <a:pt x="49530" y="88582"/>
                    <a:pt x="64770" y="99060"/>
                    <a:pt x="80962" y="106680"/>
                  </a:cubicBezTo>
                  <a:lnTo>
                    <a:pt x="88583" y="89535"/>
                  </a:lnTo>
                  <a:cubicBezTo>
                    <a:pt x="73342" y="82867"/>
                    <a:pt x="60960" y="73342"/>
                    <a:pt x="50482" y="62865"/>
                  </a:cubicBezTo>
                  <a:lnTo>
                    <a:pt x="50482" y="62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4"/>
          <p:cNvGrpSpPr/>
          <p:nvPr/>
        </p:nvGrpSpPr>
        <p:grpSpPr>
          <a:xfrm>
            <a:off x="555532" y="543074"/>
            <a:ext cx="621453" cy="634356"/>
            <a:chOff x="674800" y="2146225"/>
            <a:chExt cx="252500" cy="252500"/>
          </a:xfrm>
        </p:grpSpPr>
        <p:sp>
          <p:nvSpPr>
            <p:cNvPr id="221" name="Google Shape;221;p24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53" name="Google Shape;453;p42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if user_letter in alphabet - used_letters: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54" name="Google Shape;454;p42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if statement to add letters to used_letters.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2"/>
          <p:cNvSpPr txBox="1"/>
          <p:nvPr>
            <p:ph idx="1" type="subTitle"/>
          </p:nvPr>
        </p:nvSpPr>
        <p:spPr>
          <a:xfrm>
            <a:off x="487325" y="28032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if user_letter in word_letters: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57" name="Google Shape;457;p42"/>
          <p:cNvSpPr txBox="1"/>
          <p:nvPr>
            <p:ph idx="4" type="body"/>
          </p:nvPr>
        </p:nvSpPr>
        <p:spPr>
          <a:xfrm>
            <a:off x="487325" y="3479763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if statement to remove user_letter from word_letters.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500" y="4253275"/>
            <a:ext cx="5814900" cy="24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64" name="Google Shape;464;p43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elif user_letter in used_letters: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65" name="Google Shape;465;p43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elif statement to tell user that user has used a letter.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3"/>
          <p:cNvSpPr txBox="1"/>
          <p:nvPr>
            <p:ph idx="1" type="subTitle"/>
          </p:nvPr>
        </p:nvSpPr>
        <p:spPr>
          <a:xfrm>
            <a:off x="487325" y="27843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else: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68" name="Google Shape;468;p43"/>
          <p:cNvSpPr txBox="1"/>
          <p:nvPr>
            <p:ph idx="4" type="body"/>
          </p:nvPr>
        </p:nvSpPr>
        <p:spPr>
          <a:xfrm>
            <a:off x="487325" y="34290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an else statement to tell user that user entered an invalid character.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825" y="4350075"/>
            <a:ext cx="6191229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475" name="Google Shape;475;p44"/>
          <p:cNvSpPr txBox="1"/>
          <p:nvPr>
            <p:ph idx="1" type="subTitle"/>
          </p:nvPr>
        </p:nvSpPr>
        <p:spPr>
          <a:xfrm>
            <a:off x="487325" y="15705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If lives == 0: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76" name="Google Shape;476;p44"/>
          <p:cNvSpPr txBox="1"/>
          <p:nvPr>
            <p:ph idx="4" type="body"/>
          </p:nvPr>
        </p:nvSpPr>
        <p:spPr>
          <a:xfrm>
            <a:off x="487325" y="21774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if statement to tell user died as lives are equal to 0.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7" y="514063"/>
            <a:ext cx="755375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4"/>
          <p:cNvSpPr txBox="1"/>
          <p:nvPr>
            <p:ph idx="1" type="subTitle"/>
          </p:nvPr>
        </p:nvSpPr>
        <p:spPr>
          <a:xfrm>
            <a:off x="553300" y="28221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else: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79" name="Google Shape;479;p44"/>
          <p:cNvSpPr txBox="1"/>
          <p:nvPr>
            <p:ph idx="4" type="body"/>
          </p:nvPr>
        </p:nvSpPr>
        <p:spPr>
          <a:xfrm>
            <a:off x="487325" y="3429000"/>
            <a:ext cx="1042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else statement to tell user they have guessed the word.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75" y="4465475"/>
            <a:ext cx="5681855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Let’s start coding!</a:t>
            </a:r>
            <a:endParaRPr sz="7500"/>
          </a:p>
        </p:txBody>
      </p:sp>
      <p:grpSp>
        <p:nvGrpSpPr>
          <p:cNvPr id="486" name="Google Shape;486;p45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487" name="Google Shape;487;p45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</a:t>
            </a:r>
            <a:endParaRPr/>
          </a:p>
        </p:txBody>
      </p:sp>
      <p:grpSp>
        <p:nvGrpSpPr>
          <p:cNvPr id="501" name="Google Shape;501;p46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502" name="Google Shape;502;p46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16" name="Google Shape;516;p47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Snake game?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7" name="Google Shape;517;p47"/>
          <p:cNvSpPr txBox="1"/>
          <p:nvPr>
            <p:ph idx="2" type="body"/>
          </p:nvPr>
        </p:nvSpPr>
        <p:spPr>
          <a:xfrm>
            <a:off x="1349400" y="2627525"/>
            <a:ext cx="7140600" cy="38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Snake is a classic video game from the late 70s. </a:t>
            </a:r>
            <a:endParaRPr sz="1800">
              <a:solidFill>
                <a:srgbClr val="3D3D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The basic goal is to navigate a snake and eat as much food as possible without touching the walls or the snake’s body.</a:t>
            </a:r>
            <a:endParaRPr sz="1800">
              <a:solidFill>
                <a:srgbClr val="3D3D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The player uses the arrow keys to move a "snake" around the board.  </a:t>
            </a:r>
            <a:endParaRPr sz="1800">
              <a:solidFill>
                <a:srgbClr val="3D3D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As the snake finds food, it eats the food, and thereby grows larger.  </a:t>
            </a:r>
            <a:endParaRPr sz="1800">
              <a:solidFill>
                <a:srgbClr val="3D3D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The game ends when the snake either moves off the screen or moves into itself.</a:t>
            </a:r>
            <a:r>
              <a:rPr lang="en" sz="1800">
                <a:solidFill>
                  <a:srgbClr val="3D3D4E"/>
                </a:solidFill>
              </a:rPr>
              <a:t>  </a:t>
            </a:r>
            <a:endParaRPr sz="1800">
              <a:solidFill>
                <a:srgbClr val="3D3D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800"/>
              <a:buChar char="●"/>
            </a:pPr>
            <a:r>
              <a:rPr lang="en" sz="1800">
                <a:solidFill>
                  <a:srgbClr val="3D3D4E"/>
                </a:solidFill>
              </a:rPr>
              <a:t>The goal is to make the snake as large as possible before that happens.</a:t>
            </a:r>
            <a:endParaRPr sz="1800">
              <a:solidFill>
                <a:srgbClr val="3D3D4E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425" y="2850475"/>
            <a:ext cx="3082874" cy="17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25" name="Google Shape;525;p48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Importing respective modules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26" name="Google Shape;526;p48"/>
          <p:cNvSpPr txBox="1"/>
          <p:nvPr>
            <p:ph idx="5" type="body"/>
          </p:nvPr>
        </p:nvSpPr>
        <p:spPr>
          <a:xfrm>
            <a:off x="487325" y="3770875"/>
            <a:ext cx="1040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these set of codes to set up screen for snakegame.py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 txBox="1"/>
          <p:nvPr>
            <p:ph idx="2" type="subTitle"/>
          </p:nvPr>
        </p:nvSpPr>
        <p:spPr>
          <a:xfrm>
            <a:off x="487325" y="334435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Setting up the screen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28" name="Google Shape;528;p48"/>
          <p:cNvSpPr txBox="1"/>
          <p:nvPr>
            <p:ph idx="4" type="body"/>
          </p:nvPr>
        </p:nvSpPr>
        <p:spPr>
          <a:xfrm>
            <a:off x="487325" y="2177400"/>
            <a:ext cx="104097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Import random, turtles and time into snakegame.py</a:t>
            </a:r>
            <a:endParaRPr sz="1800"/>
          </a:p>
        </p:txBody>
      </p:sp>
      <p:pic>
        <p:nvPicPr>
          <p:cNvPr id="529" name="Google Shape;5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100" y="1882763"/>
            <a:ext cx="19812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400" y="4694275"/>
            <a:ext cx="3741888" cy="1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37" name="Google Shape;537;p49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the snake head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38" name="Google Shape;538;p49"/>
          <p:cNvSpPr txBox="1"/>
          <p:nvPr>
            <p:ph idx="5" type="body"/>
          </p:nvPr>
        </p:nvSpPr>
        <p:spPr>
          <a:xfrm>
            <a:off x="487325" y="3770875"/>
            <a:ext cx="10409700" cy="53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these set of codes to create the snake food.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"/>
          <p:cNvSpPr txBox="1"/>
          <p:nvPr>
            <p:ph idx="2" type="subTitle"/>
          </p:nvPr>
        </p:nvSpPr>
        <p:spPr>
          <a:xfrm>
            <a:off x="487325" y="334435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the snake food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40" name="Google Shape;540;p49"/>
          <p:cNvSpPr txBox="1"/>
          <p:nvPr>
            <p:ph idx="4" type="body"/>
          </p:nvPr>
        </p:nvSpPr>
        <p:spPr>
          <a:xfrm>
            <a:off x="487325" y="2177400"/>
            <a:ext cx="10409700" cy="53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create the snake head.</a:t>
            </a:r>
            <a:endParaRPr sz="1800"/>
          </a:p>
        </p:txBody>
      </p:sp>
      <p:pic>
        <p:nvPicPr>
          <p:cNvPr id="541" name="Google Shape;5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575" y="1796975"/>
            <a:ext cx="2519343" cy="22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8575" y="4302775"/>
            <a:ext cx="2705384" cy="22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49" name="Google Shape;549;p50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the scoreboard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50" name="Google Shape;550;p50"/>
          <p:cNvSpPr txBox="1"/>
          <p:nvPr>
            <p:ph idx="4" type="body"/>
          </p:nvPr>
        </p:nvSpPr>
        <p:spPr>
          <a:xfrm>
            <a:off x="487325" y="2177400"/>
            <a:ext cx="10409700" cy="53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create the scoreboard.</a:t>
            </a:r>
            <a:endParaRPr sz="1800"/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750" y="3429000"/>
            <a:ext cx="7576838" cy="22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58" name="Google Shape;558;p51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the functions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59" name="Google Shape;559;p51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these functions called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800"/>
              <a:t>go_up, go_down, go_left , go_right.</a:t>
            </a:r>
            <a:endParaRPr sz="1800"/>
          </a:p>
        </p:txBody>
      </p:sp>
      <p:pic>
        <p:nvPicPr>
          <p:cNvPr id="560" name="Google Shape;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88" y="1700825"/>
            <a:ext cx="2902987" cy="22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4302775"/>
            <a:ext cx="3697127" cy="22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356245">
            <a:off x="5599396" y="19256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 rot="356245">
            <a:off x="687771" y="337678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 rot="356245">
            <a:off x="665121" y="19256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866050" y="1997625"/>
            <a:ext cx="3294600" cy="10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Kahoot Quiz (Recap of Day 1 Materials)</a:t>
            </a:r>
            <a:endParaRPr/>
          </a:p>
        </p:txBody>
      </p:sp>
      <p:sp>
        <p:nvSpPr>
          <p:cNvPr id="233" name="Google Shape;233;p25"/>
          <p:cNvSpPr txBox="1"/>
          <p:nvPr>
            <p:ph idx="2" type="body"/>
          </p:nvPr>
        </p:nvSpPr>
        <p:spPr>
          <a:xfrm>
            <a:off x="1894650" y="3554426"/>
            <a:ext cx="3294600" cy="51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Rock,Paper,Scissors</a:t>
            </a:r>
            <a:endParaRPr/>
          </a:p>
        </p:txBody>
      </p:sp>
      <p:sp>
        <p:nvSpPr>
          <p:cNvPr id="234" name="Google Shape;234;p25"/>
          <p:cNvSpPr txBox="1"/>
          <p:nvPr>
            <p:ph idx="3" type="body"/>
          </p:nvPr>
        </p:nvSpPr>
        <p:spPr>
          <a:xfrm>
            <a:off x="6843800" y="2005575"/>
            <a:ext cx="3294600" cy="51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235" name="Google Shape;235;p25"/>
          <p:cNvSpPr txBox="1"/>
          <p:nvPr>
            <p:ph idx="4" type="body"/>
          </p:nvPr>
        </p:nvSpPr>
        <p:spPr>
          <a:xfrm>
            <a:off x="6843800" y="3429000"/>
            <a:ext cx="3294600" cy="51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grpSp>
        <p:nvGrpSpPr>
          <p:cNvPr id="237" name="Google Shape;237;p25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38" name="Google Shape;238;p25"/>
            <p:cNvSpPr/>
            <p:nvPr/>
          </p:nvSpPr>
          <p:spPr>
            <a:xfrm>
              <a:off x="4716970" y="4385880"/>
              <a:ext cx="900683" cy="1122425"/>
            </a:xfrm>
            <a:custGeom>
              <a:rect b="b" l="l" r="r" t="t"/>
              <a:pathLst>
                <a:path extrusionOk="0" h="1122425" w="900683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135307" y="4431601"/>
              <a:ext cx="64008" cy="64008"/>
            </a:xfrm>
            <a:custGeom>
              <a:rect b="b" l="l" r="r" t="t"/>
              <a:pathLst>
                <a:path extrusionOk="0" h="64008" w="64008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314708" y="4822465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314708" y="4920763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314708" y="5019061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314708" y="5117359"/>
              <a:ext cx="107533" cy="77765"/>
            </a:xfrm>
            <a:custGeom>
              <a:rect b="b" l="l" r="r" t="t"/>
              <a:pathLst>
                <a:path extrusionOk="0" h="77765" w="107533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939949" y="4847748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939949" y="4950618"/>
              <a:ext cx="317660" cy="29622"/>
            </a:xfrm>
            <a:custGeom>
              <a:rect b="b" l="l" r="r" t="t"/>
              <a:pathLst>
                <a:path extrusionOk="0" h="29622" w="31766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939949" y="505234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939949" y="5155215"/>
              <a:ext cx="317660" cy="30765"/>
            </a:xfrm>
            <a:custGeom>
              <a:rect b="b" l="l" r="r" t="t"/>
              <a:pathLst>
                <a:path extrusionOk="0" h="30765" w="31766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048439" y="4532280"/>
              <a:ext cx="236602" cy="29622"/>
            </a:xfrm>
            <a:custGeom>
              <a:rect b="b" l="l" r="r" t="t"/>
              <a:pathLst>
                <a:path extrusionOk="0" h="29622" w="236602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5"/>
          <p:cNvSpPr/>
          <p:nvPr/>
        </p:nvSpPr>
        <p:spPr>
          <a:xfrm>
            <a:off x="1070285" y="2290279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50" name="Google Shape;250;p25"/>
          <p:cNvSpPr/>
          <p:nvPr/>
        </p:nvSpPr>
        <p:spPr>
          <a:xfrm>
            <a:off x="1063922" y="3732554"/>
            <a:ext cx="240904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51" name="Google Shape;251;p25"/>
          <p:cNvSpPr/>
          <p:nvPr/>
        </p:nvSpPr>
        <p:spPr>
          <a:xfrm>
            <a:off x="1019763" y="5192625"/>
            <a:ext cx="283925" cy="374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52" name="Google Shape;252;p25"/>
          <p:cNvSpPr/>
          <p:nvPr/>
        </p:nvSpPr>
        <p:spPr>
          <a:xfrm>
            <a:off x="5954047" y="3647891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53" name="Google Shape;253;p25"/>
          <p:cNvSpPr/>
          <p:nvPr/>
        </p:nvSpPr>
        <p:spPr>
          <a:xfrm rot="356245">
            <a:off x="5599396" y="336788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5954047" y="2292916"/>
            <a:ext cx="24556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55" name="Google Shape;255;p25"/>
          <p:cNvSpPr/>
          <p:nvPr/>
        </p:nvSpPr>
        <p:spPr>
          <a:xfrm>
            <a:off x="5974522" y="3742241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68" name="Google Shape;568;p52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def move()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69" name="Google Shape;569;p52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Create the function called move.</a:t>
            </a:r>
            <a:endParaRPr sz="1800"/>
          </a:p>
        </p:txBody>
      </p:sp>
      <p:pic>
        <p:nvPicPr>
          <p:cNvPr id="570" name="Google Shape;5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450" y="1776300"/>
            <a:ext cx="3146741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77" name="Google Shape;577;p53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keyboard bindings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78" name="Google Shape;578;p53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the keyboard bindings to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800"/>
              <a:t>move the snake using the wsad keys.</a:t>
            </a:r>
            <a:endParaRPr sz="1800"/>
          </a:p>
        </p:txBody>
      </p:sp>
      <p:pic>
        <p:nvPicPr>
          <p:cNvPr id="579" name="Google Shape;5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000" y="2064900"/>
            <a:ext cx="40957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86" name="Google Shape;586;p54"/>
          <p:cNvSpPr txBox="1"/>
          <p:nvPr>
            <p:ph idx="1" type="subTitle"/>
          </p:nvPr>
        </p:nvSpPr>
        <p:spPr>
          <a:xfrm>
            <a:off x="487325" y="1570500"/>
            <a:ext cx="3222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Creating main loop.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87" name="Google Shape;587;p54"/>
          <p:cNvSpPr txBox="1"/>
          <p:nvPr>
            <p:ph idx="4" type="body"/>
          </p:nvPr>
        </p:nvSpPr>
        <p:spPr>
          <a:xfrm>
            <a:off x="487325" y="2177400"/>
            <a:ext cx="32220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these set of codes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800"/>
              <a:t>to create the main loop.</a:t>
            </a:r>
            <a:endParaRPr sz="1800"/>
          </a:p>
        </p:txBody>
      </p:sp>
      <p:pic>
        <p:nvPicPr>
          <p:cNvPr id="588" name="Google Shape;5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4" y="3429000"/>
            <a:ext cx="10409700" cy="32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4"/>
          <p:cNvSpPr txBox="1"/>
          <p:nvPr>
            <p:ph idx="1" type="subTitle"/>
          </p:nvPr>
        </p:nvSpPr>
        <p:spPr>
          <a:xfrm>
            <a:off x="3709325" y="1570500"/>
            <a:ext cx="5802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Checking collision with border area.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91" name="Google Shape;591;p54"/>
          <p:cNvSpPr txBox="1"/>
          <p:nvPr>
            <p:ph idx="4" type="body"/>
          </p:nvPr>
        </p:nvSpPr>
        <p:spPr>
          <a:xfrm>
            <a:off x="3709325" y="2268000"/>
            <a:ext cx="7187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check for collision with border area.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597" name="Google Shape;597;p55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Hiding segments of body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98" name="Google Shape;598;p55"/>
          <p:cNvSpPr txBox="1"/>
          <p:nvPr>
            <p:ph idx="4" type="body"/>
          </p:nvPr>
        </p:nvSpPr>
        <p:spPr>
          <a:xfrm>
            <a:off x="487325" y="2078475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codes to hide the segments of the snake body.</a:t>
            </a:r>
            <a:endParaRPr sz="1800"/>
          </a:p>
        </p:txBody>
      </p:sp>
      <p:pic>
        <p:nvPicPr>
          <p:cNvPr id="599" name="Google Shape;5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050" y="4121400"/>
            <a:ext cx="724852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5"/>
          <p:cNvSpPr txBox="1"/>
          <p:nvPr>
            <p:ph idx="1" type="subTitle"/>
          </p:nvPr>
        </p:nvSpPr>
        <p:spPr>
          <a:xfrm>
            <a:off x="487325" y="2685375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Clearing the segments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02" name="Google Shape;602;p55"/>
          <p:cNvSpPr txBox="1"/>
          <p:nvPr>
            <p:ph idx="4" type="body"/>
          </p:nvPr>
        </p:nvSpPr>
        <p:spPr>
          <a:xfrm>
            <a:off x="487325" y="3231825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segments.clear() to clear the segments.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6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08" name="Google Shape;608;p56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Reset score and delay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09" name="Google Shape;609;p56"/>
          <p:cNvSpPr txBox="1"/>
          <p:nvPr>
            <p:ph idx="4" type="body"/>
          </p:nvPr>
        </p:nvSpPr>
        <p:spPr>
          <a:xfrm>
            <a:off x="487325" y="2177400"/>
            <a:ext cx="10409700" cy="49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codes to reset score and delay.</a:t>
            </a:r>
            <a:endParaRPr sz="1800"/>
          </a:p>
        </p:txBody>
      </p:sp>
      <p:pic>
        <p:nvPicPr>
          <p:cNvPr id="610" name="Google Shape;6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5" y="3115700"/>
            <a:ext cx="10409700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17" name="Google Shape;617;p57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Checking collision with food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18" name="Google Shape;618;p57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check for collision with food, move food to a random place and add a new segment to the snake head.</a:t>
            </a:r>
            <a:endParaRPr sz="1800"/>
          </a:p>
        </p:txBody>
      </p:sp>
      <p:pic>
        <p:nvPicPr>
          <p:cNvPr id="619" name="Google Shape;6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150" y="3429000"/>
            <a:ext cx="3416359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26" name="Google Shape;626;p58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Changing the score and delay time 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27" name="Google Shape;627;p58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shorten the delay time, increase the score and update the highest score.</a:t>
            </a:r>
            <a:endParaRPr sz="1800"/>
          </a:p>
        </p:txBody>
      </p:sp>
      <p:pic>
        <p:nvPicPr>
          <p:cNvPr id="628" name="Google Shape;6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75" y="3247800"/>
            <a:ext cx="10087592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35" name="Google Shape;635;p59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Moving the segments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36" name="Google Shape;636;p59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move the segments in reverse order and move segment 0 to the snake head.</a:t>
            </a:r>
            <a:endParaRPr sz="1800"/>
          </a:p>
        </p:txBody>
      </p:sp>
      <p:pic>
        <p:nvPicPr>
          <p:cNvPr id="637" name="Google Shape;6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075" y="3429000"/>
            <a:ext cx="4944212" cy="3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44" name="Google Shape;644;p60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Checking collision with body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45" name="Google Shape;645;p60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set of codes to check for collisions with body and hide segments</a:t>
            </a:r>
            <a:endParaRPr sz="1800"/>
          </a:p>
        </p:txBody>
      </p:sp>
      <p:pic>
        <p:nvPicPr>
          <p:cNvPr id="646" name="Google Shape;6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963" y="3429000"/>
            <a:ext cx="3616425" cy="330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53" name="Google Shape;653;p61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Updating the score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654" name="Google Shape;654;p61"/>
          <p:cNvSpPr txBox="1"/>
          <p:nvPr>
            <p:ph idx="4" type="body"/>
          </p:nvPr>
        </p:nvSpPr>
        <p:spPr>
          <a:xfrm>
            <a:off x="487325" y="2177400"/>
            <a:ext cx="10409700" cy="107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Write these codes to update the scoreboard.</a:t>
            </a:r>
            <a:endParaRPr sz="1800"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455288"/>
            <a:ext cx="771825" cy="7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00" y="3400200"/>
            <a:ext cx="10224899" cy="2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 rot="-1734925">
            <a:off x="5464867" y="664963"/>
            <a:ext cx="1264003" cy="1405295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2401350" y="3612275"/>
            <a:ext cx="7389300" cy="16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Materials Recap Time</a:t>
            </a:r>
            <a:endParaRPr/>
          </a:p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2401350" y="26878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Kahoot Quiz</a:t>
            </a:r>
            <a:endParaRPr sz="4000"/>
          </a:p>
        </p:txBody>
      </p:sp>
      <p:sp>
        <p:nvSpPr>
          <p:cNvPr id="263" name="Google Shape;263;p26"/>
          <p:cNvSpPr/>
          <p:nvPr/>
        </p:nvSpPr>
        <p:spPr>
          <a:xfrm>
            <a:off x="810660" y="672804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grpSp>
        <p:nvGrpSpPr>
          <p:cNvPr id="264" name="Google Shape;264;p26"/>
          <p:cNvGrpSpPr/>
          <p:nvPr/>
        </p:nvGrpSpPr>
        <p:grpSpPr>
          <a:xfrm>
            <a:off x="5708909" y="1056179"/>
            <a:ext cx="665222" cy="663740"/>
            <a:chOff x="8331135" y="1487233"/>
            <a:chExt cx="998982" cy="996756"/>
          </a:xfrm>
        </p:grpSpPr>
        <p:sp>
          <p:nvSpPr>
            <p:cNvPr id="265" name="Google Shape;265;p26"/>
            <p:cNvSpPr/>
            <p:nvPr/>
          </p:nvSpPr>
          <p:spPr>
            <a:xfrm>
              <a:off x="8331135" y="1487233"/>
              <a:ext cx="998982" cy="996756"/>
            </a:xfrm>
            <a:custGeom>
              <a:rect b="b" l="l" r="r" t="t"/>
              <a:pathLst>
                <a:path extrusionOk="0" h="996756" w="998982">
                  <a:moveTo>
                    <a:pt x="984218" y="0"/>
                  </a:moveTo>
                  <a:lnTo>
                    <a:pt x="274797" y="0"/>
                  </a:lnTo>
                  <a:cubicBezTo>
                    <a:pt x="266605" y="0"/>
                    <a:pt x="259938" y="6667"/>
                    <a:pt x="259938" y="14859"/>
                  </a:cubicBezTo>
                  <a:cubicBezTo>
                    <a:pt x="259938" y="23050"/>
                    <a:pt x="266605" y="29623"/>
                    <a:pt x="274797" y="29623"/>
                  </a:cubicBezTo>
                  <a:lnTo>
                    <a:pt x="969359" y="29623"/>
                  </a:lnTo>
                  <a:lnTo>
                    <a:pt x="969359" y="661988"/>
                  </a:lnTo>
                  <a:lnTo>
                    <a:pt x="678466" y="661988"/>
                  </a:lnTo>
                  <a:cubicBezTo>
                    <a:pt x="680276" y="651701"/>
                    <a:pt x="681228" y="641223"/>
                    <a:pt x="681228" y="630460"/>
                  </a:cubicBezTo>
                  <a:cubicBezTo>
                    <a:pt x="681228" y="616839"/>
                    <a:pt x="679800" y="603599"/>
                    <a:pt x="676942" y="590931"/>
                  </a:cubicBezTo>
                  <a:lnTo>
                    <a:pt x="736759" y="590931"/>
                  </a:lnTo>
                  <a:cubicBezTo>
                    <a:pt x="744950" y="590931"/>
                    <a:pt x="751523" y="584359"/>
                    <a:pt x="751523" y="576167"/>
                  </a:cubicBezTo>
                  <a:cubicBezTo>
                    <a:pt x="751523" y="567976"/>
                    <a:pt x="744950" y="561308"/>
                    <a:pt x="736759" y="561308"/>
                  </a:cubicBezTo>
                  <a:lnTo>
                    <a:pt x="667798" y="561308"/>
                  </a:lnTo>
                  <a:cubicBezTo>
                    <a:pt x="640462" y="493586"/>
                    <a:pt x="574263" y="445770"/>
                    <a:pt x="497205" y="445770"/>
                  </a:cubicBezTo>
                  <a:cubicBezTo>
                    <a:pt x="420148" y="445770"/>
                    <a:pt x="353949" y="493586"/>
                    <a:pt x="326613" y="561308"/>
                  </a:cubicBezTo>
                  <a:lnTo>
                    <a:pt x="137160" y="561308"/>
                  </a:lnTo>
                  <a:lnTo>
                    <a:pt x="137160" y="130302"/>
                  </a:lnTo>
                  <a:lnTo>
                    <a:pt x="863061" y="130302"/>
                  </a:lnTo>
                  <a:lnTo>
                    <a:pt x="863061" y="561308"/>
                  </a:lnTo>
                  <a:lnTo>
                    <a:pt x="805625" y="561308"/>
                  </a:lnTo>
                  <a:cubicBezTo>
                    <a:pt x="797433" y="561308"/>
                    <a:pt x="790861" y="567976"/>
                    <a:pt x="790861" y="576167"/>
                  </a:cubicBezTo>
                  <a:cubicBezTo>
                    <a:pt x="790861" y="584359"/>
                    <a:pt x="797433" y="590931"/>
                    <a:pt x="805625" y="590931"/>
                  </a:cubicBezTo>
                  <a:lnTo>
                    <a:pt x="877824" y="590931"/>
                  </a:lnTo>
                  <a:cubicBezTo>
                    <a:pt x="886111" y="590931"/>
                    <a:pt x="892683" y="584264"/>
                    <a:pt x="892683" y="576167"/>
                  </a:cubicBezTo>
                  <a:lnTo>
                    <a:pt x="892683" y="115443"/>
                  </a:lnTo>
                  <a:cubicBezTo>
                    <a:pt x="892683" y="107251"/>
                    <a:pt x="886111" y="100584"/>
                    <a:pt x="877824" y="100584"/>
                  </a:cubicBezTo>
                  <a:lnTo>
                    <a:pt x="122301" y="100584"/>
                  </a:lnTo>
                  <a:cubicBezTo>
                    <a:pt x="114110" y="100584"/>
                    <a:pt x="107442" y="107251"/>
                    <a:pt x="107442" y="115443"/>
                  </a:cubicBezTo>
                  <a:lnTo>
                    <a:pt x="107442" y="576167"/>
                  </a:lnTo>
                  <a:cubicBezTo>
                    <a:pt x="107442" y="584359"/>
                    <a:pt x="114110" y="590931"/>
                    <a:pt x="122301" y="590931"/>
                  </a:cubicBezTo>
                  <a:lnTo>
                    <a:pt x="317468" y="590931"/>
                  </a:lnTo>
                  <a:cubicBezTo>
                    <a:pt x="314611" y="603599"/>
                    <a:pt x="313182" y="616839"/>
                    <a:pt x="313182" y="630460"/>
                  </a:cubicBezTo>
                  <a:cubicBezTo>
                    <a:pt x="313182" y="641223"/>
                    <a:pt x="314135" y="651701"/>
                    <a:pt x="315945" y="661988"/>
                  </a:cubicBezTo>
                  <a:lnTo>
                    <a:pt x="29623" y="661988"/>
                  </a:lnTo>
                  <a:lnTo>
                    <a:pt x="29623" y="29623"/>
                  </a:lnTo>
                  <a:lnTo>
                    <a:pt x="157925" y="29623"/>
                  </a:lnTo>
                  <a:cubicBezTo>
                    <a:pt x="166116" y="29623"/>
                    <a:pt x="172784" y="23050"/>
                    <a:pt x="172784" y="14859"/>
                  </a:cubicBezTo>
                  <a:cubicBezTo>
                    <a:pt x="172784" y="6667"/>
                    <a:pt x="166116" y="0"/>
                    <a:pt x="157925" y="0"/>
                  </a:cubicBezTo>
                  <a:lnTo>
                    <a:pt x="14859" y="0"/>
                  </a:lnTo>
                  <a:cubicBezTo>
                    <a:pt x="6668" y="0"/>
                    <a:pt x="0" y="6667"/>
                    <a:pt x="0" y="14859"/>
                  </a:cubicBezTo>
                  <a:lnTo>
                    <a:pt x="0" y="676751"/>
                  </a:lnTo>
                  <a:cubicBezTo>
                    <a:pt x="0" y="684943"/>
                    <a:pt x="6668" y="691515"/>
                    <a:pt x="14859" y="691515"/>
                  </a:cubicBezTo>
                  <a:lnTo>
                    <a:pt x="323565" y="691515"/>
                  </a:lnTo>
                  <a:cubicBezTo>
                    <a:pt x="333090" y="718852"/>
                    <a:pt x="348901" y="743141"/>
                    <a:pt x="369189" y="762857"/>
                  </a:cubicBezTo>
                  <a:lnTo>
                    <a:pt x="369189" y="981837"/>
                  </a:lnTo>
                  <a:cubicBezTo>
                    <a:pt x="369189" y="987362"/>
                    <a:pt x="372237" y="992410"/>
                    <a:pt x="377095" y="994982"/>
                  </a:cubicBezTo>
                  <a:cubicBezTo>
                    <a:pt x="381953" y="997649"/>
                    <a:pt x="387763" y="997267"/>
                    <a:pt x="392240" y="994124"/>
                  </a:cubicBezTo>
                  <a:lnTo>
                    <a:pt x="496729" y="923163"/>
                  </a:lnTo>
                  <a:lnTo>
                    <a:pt x="597313" y="993934"/>
                  </a:lnTo>
                  <a:cubicBezTo>
                    <a:pt x="599790" y="995744"/>
                    <a:pt x="602838" y="996601"/>
                    <a:pt x="605790" y="996601"/>
                  </a:cubicBezTo>
                  <a:cubicBezTo>
                    <a:pt x="608076" y="996601"/>
                    <a:pt x="610362" y="996029"/>
                    <a:pt x="612648" y="994982"/>
                  </a:cubicBezTo>
                  <a:cubicBezTo>
                    <a:pt x="617601" y="992410"/>
                    <a:pt x="620649" y="987362"/>
                    <a:pt x="620649" y="981837"/>
                  </a:cubicBezTo>
                  <a:lnTo>
                    <a:pt x="620649" y="767144"/>
                  </a:lnTo>
                  <a:cubicBezTo>
                    <a:pt x="643128" y="746665"/>
                    <a:pt x="660559" y="720757"/>
                    <a:pt x="670751" y="691515"/>
                  </a:cubicBezTo>
                  <a:lnTo>
                    <a:pt x="984218" y="691515"/>
                  </a:lnTo>
                  <a:cubicBezTo>
                    <a:pt x="992410" y="691515"/>
                    <a:pt x="998982" y="684943"/>
                    <a:pt x="998982" y="676751"/>
                  </a:cubicBezTo>
                  <a:lnTo>
                    <a:pt x="998982" y="14859"/>
                  </a:lnTo>
                  <a:cubicBezTo>
                    <a:pt x="998982" y="6667"/>
                    <a:pt x="992410" y="0"/>
                    <a:pt x="984218" y="0"/>
                  </a:cubicBezTo>
                  <a:close/>
                  <a:moveTo>
                    <a:pt x="591027" y="953167"/>
                  </a:moveTo>
                  <a:lnTo>
                    <a:pt x="505396" y="892778"/>
                  </a:lnTo>
                  <a:cubicBezTo>
                    <a:pt x="500444" y="889349"/>
                    <a:pt x="493681" y="889254"/>
                    <a:pt x="488538" y="892683"/>
                  </a:cubicBezTo>
                  <a:lnTo>
                    <a:pt x="398717" y="953738"/>
                  </a:lnTo>
                  <a:lnTo>
                    <a:pt x="398717" y="786194"/>
                  </a:lnTo>
                  <a:cubicBezTo>
                    <a:pt x="427197" y="804482"/>
                    <a:pt x="461010" y="814959"/>
                    <a:pt x="497205" y="814959"/>
                  </a:cubicBezTo>
                  <a:cubicBezTo>
                    <a:pt x="531495" y="814959"/>
                    <a:pt x="563595" y="805529"/>
                    <a:pt x="591027" y="789051"/>
                  </a:cubicBezTo>
                  <a:lnTo>
                    <a:pt x="591027" y="953167"/>
                  </a:lnTo>
                  <a:close/>
                  <a:moveTo>
                    <a:pt x="620649" y="723424"/>
                  </a:moveTo>
                  <a:cubicBezTo>
                    <a:pt x="612172" y="734759"/>
                    <a:pt x="602171" y="744760"/>
                    <a:pt x="591027" y="753332"/>
                  </a:cubicBezTo>
                  <a:cubicBezTo>
                    <a:pt x="565023" y="773430"/>
                    <a:pt x="532448" y="785336"/>
                    <a:pt x="497205" y="785336"/>
                  </a:cubicBezTo>
                  <a:cubicBezTo>
                    <a:pt x="459772" y="785336"/>
                    <a:pt x="425482" y="772001"/>
                    <a:pt x="398717" y="749713"/>
                  </a:cubicBezTo>
                  <a:cubicBezTo>
                    <a:pt x="387382" y="740283"/>
                    <a:pt x="377381" y="729329"/>
                    <a:pt x="369189" y="717042"/>
                  </a:cubicBezTo>
                  <a:cubicBezTo>
                    <a:pt x="363760" y="709041"/>
                    <a:pt x="359093" y="700469"/>
                    <a:pt x="355188" y="691515"/>
                  </a:cubicBezTo>
                  <a:cubicBezTo>
                    <a:pt x="351187" y="682085"/>
                    <a:pt x="348044" y="672275"/>
                    <a:pt x="345948" y="661988"/>
                  </a:cubicBezTo>
                  <a:cubicBezTo>
                    <a:pt x="343853" y="651891"/>
                    <a:pt x="342710" y="641318"/>
                    <a:pt x="342710" y="630460"/>
                  </a:cubicBezTo>
                  <a:cubicBezTo>
                    <a:pt x="342710" y="616744"/>
                    <a:pt x="344520" y="603504"/>
                    <a:pt x="347853" y="590931"/>
                  </a:cubicBezTo>
                  <a:cubicBezTo>
                    <a:pt x="350520" y="580549"/>
                    <a:pt x="354330" y="570643"/>
                    <a:pt x="358997" y="561308"/>
                  </a:cubicBezTo>
                  <a:cubicBezTo>
                    <a:pt x="384334" y="510445"/>
                    <a:pt x="436817" y="475488"/>
                    <a:pt x="497205" y="475488"/>
                  </a:cubicBezTo>
                  <a:cubicBezTo>
                    <a:pt x="557499" y="475488"/>
                    <a:pt x="609981" y="510445"/>
                    <a:pt x="635413" y="561308"/>
                  </a:cubicBezTo>
                  <a:cubicBezTo>
                    <a:pt x="640080" y="570643"/>
                    <a:pt x="643890" y="580549"/>
                    <a:pt x="646557" y="590931"/>
                  </a:cubicBezTo>
                  <a:cubicBezTo>
                    <a:pt x="649891" y="603504"/>
                    <a:pt x="651701" y="616744"/>
                    <a:pt x="651701" y="630460"/>
                  </a:cubicBezTo>
                  <a:cubicBezTo>
                    <a:pt x="651701" y="641223"/>
                    <a:pt x="650558" y="651796"/>
                    <a:pt x="648558" y="661988"/>
                  </a:cubicBezTo>
                  <a:cubicBezTo>
                    <a:pt x="646367" y="672275"/>
                    <a:pt x="643224" y="682085"/>
                    <a:pt x="639223" y="691515"/>
                  </a:cubicBezTo>
                  <a:cubicBezTo>
                    <a:pt x="634270" y="702945"/>
                    <a:pt x="627984" y="713708"/>
                    <a:pt x="620649" y="72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8570022" y="1735264"/>
              <a:ext cx="544067" cy="29717"/>
            </a:xfrm>
            <a:custGeom>
              <a:rect b="b" l="l" r="r" t="t"/>
              <a:pathLst>
                <a:path extrusionOk="0" h="29717" w="544067">
                  <a:moveTo>
                    <a:pt x="544068" y="14859"/>
                  </a:moveTo>
                  <a:cubicBezTo>
                    <a:pt x="544068" y="6668"/>
                    <a:pt x="537496" y="0"/>
                    <a:pt x="529209" y="0"/>
                  </a:cubicBezTo>
                  <a:lnTo>
                    <a:pt x="14859" y="0"/>
                  </a:lnTo>
                  <a:cubicBezTo>
                    <a:pt x="6668" y="0"/>
                    <a:pt x="0" y="6668"/>
                    <a:pt x="0" y="14859"/>
                  </a:cubicBezTo>
                  <a:cubicBezTo>
                    <a:pt x="0" y="23050"/>
                    <a:pt x="6572" y="29718"/>
                    <a:pt x="14859" y="29718"/>
                  </a:cubicBezTo>
                  <a:lnTo>
                    <a:pt x="529304" y="29718"/>
                  </a:lnTo>
                  <a:cubicBezTo>
                    <a:pt x="537400" y="29718"/>
                    <a:pt x="544068" y="23050"/>
                    <a:pt x="544068" y="14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570022" y="1848421"/>
              <a:ext cx="147542" cy="29717"/>
            </a:xfrm>
            <a:custGeom>
              <a:rect b="b" l="l" r="r" t="t"/>
              <a:pathLst>
                <a:path extrusionOk="0" h="29717" w="147542">
                  <a:moveTo>
                    <a:pt x="14764" y="0"/>
                  </a:moveTo>
                  <a:cubicBezTo>
                    <a:pt x="6572" y="0"/>
                    <a:pt x="0" y="6667"/>
                    <a:pt x="0" y="14859"/>
                  </a:cubicBezTo>
                  <a:cubicBezTo>
                    <a:pt x="0" y="23050"/>
                    <a:pt x="6572" y="29718"/>
                    <a:pt x="14764" y="29718"/>
                  </a:cubicBezTo>
                  <a:lnTo>
                    <a:pt x="132779" y="29718"/>
                  </a:lnTo>
                  <a:cubicBezTo>
                    <a:pt x="140970" y="29718"/>
                    <a:pt x="147542" y="23050"/>
                    <a:pt x="147542" y="14859"/>
                  </a:cubicBezTo>
                  <a:cubicBezTo>
                    <a:pt x="147542" y="6667"/>
                    <a:pt x="140970" y="0"/>
                    <a:pt x="132779" y="0"/>
                  </a:cubicBezTo>
                  <a:lnTo>
                    <a:pt x="14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967787" y="1852993"/>
              <a:ext cx="148589" cy="29717"/>
            </a:xfrm>
            <a:custGeom>
              <a:rect b="b" l="l" r="r" t="t"/>
              <a:pathLst>
                <a:path extrusionOk="0" h="29717" w="148589">
                  <a:moveTo>
                    <a:pt x="14859" y="29718"/>
                  </a:moveTo>
                  <a:lnTo>
                    <a:pt x="133731" y="29718"/>
                  </a:lnTo>
                  <a:cubicBezTo>
                    <a:pt x="141827" y="29718"/>
                    <a:pt x="148590" y="23050"/>
                    <a:pt x="148590" y="14859"/>
                  </a:cubicBezTo>
                  <a:cubicBezTo>
                    <a:pt x="148590" y="6668"/>
                    <a:pt x="141923" y="0"/>
                    <a:pt x="133731" y="0"/>
                  </a:cubicBezTo>
                  <a:lnTo>
                    <a:pt x="14859" y="0"/>
                  </a:lnTo>
                  <a:cubicBezTo>
                    <a:pt x="6668" y="0"/>
                    <a:pt x="0" y="6668"/>
                    <a:pt x="0" y="14859"/>
                  </a:cubicBezTo>
                  <a:cubicBezTo>
                    <a:pt x="0" y="23050"/>
                    <a:pt x="6668" y="29718"/>
                    <a:pt x="14859" y="29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740329" y="2030157"/>
              <a:ext cx="176021" cy="174879"/>
            </a:xfrm>
            <a:custGeom>
              <a:rect b="b" l="l" r="r" t="t"/>
              <a:pathLst>
                <a:path extrusionOk="0" h="174879" w="176021">
                  <a:moveTo>
                    <a:pt x="141923" y="18383"/>
                  </a:moveTo>
                  <a:cubicBezTo>
                    <a:pt x="127064" y="6858"/>
                    <a:pt x="108299" y="0"/>
                    <a:pt x="88011" y="0"/>
                  </a:cubicBezTo>
                  <a:cubicBezTo>
                    <a:pt x="67723" y="0"/>
                    <a:pt x="48959" y="6858"/>
                    <a:pt x="34100" y="18383"/>
                  </a:cubicBezTo>
                  <a:cubicBezTo>
                    <a:pt x="23813" y="26289"/>
                    <a:pt x="15430" y="36385"/>
                    <a:pt x="9525" y="48006"/>
                  </a:cubicBezTo>
                  <a:cubicBezTo>
                    <a:pt x="3429" y="59817"/>
                    <a:pt x="0" y="73247"/>
                    <a:pt x="0" y="87440"/>
                  </a:cubicBezTo>
                  <a:cubicBezTo>
                    <a:pt x="0" y="135731"/>
                    <a:pt x="39434" y="174879"/>
                    <a:pt x="88011" y="174879"/>
                  </a:cubicBezTo>
                  <a:cubicBezTo>
                    <a:pt x="136493" y="174879"/>
                    <a:pt x="176022" y="135636"/>
                    <a:pt x="176022" y="87440"/>
                  </a:cubicBezTo>
                  <a:cubicBezTo>
                    <a:pt x="176022" y="73247"/>
                    <a:pt x="172593" y="59817"/>
                    <a:pt x="166497" y="48006"/>
                  </a:cubicBezTo>
                  <a:cubicBezTo>
                    <a:pt x="160591" y="36385"/>
                    <a:pt x="152209" y="26289"/>
                    <a:pt x="141923" y="18383"/>
                  </a:cubicBezTo>
                  <a:close/>
                  <a:moveTo>
                    <a:pt x="88011" y="145352"/>
                  </a:moveTo>
                  <a:cubicBezTo>
                    <a:pt x="55912" y="145352"/>
                    <a:pt x="29813" y="119348"/>
                    <a:pt x="29813" y="87440"/>
                  </a:cubicBezTo>
                  <a:cubicBezTo>
                    <a:pt x="29813" y="72200"/>
                    <a:pt x="35814" y="58293"/>
                    <a:pt x="45530" y="48006"/>
                  </a:cubicBezTo>
                  <a:cubicBezTo>
                    <a:pt x="56102" y="36671"/>
                    <a:pt x="71247" y="29623"/>
                    <a:pt x="88011" y="29623"/>
                  </a:cubicBezTo>
                  <a:cubicBezTo>
                    <a:pt x="104775" y="29623"/>
                    <a:pt x="119920" y="36671"/>
                    <a:pt x="130493" y="48006"/>
                  </a:cubicBezTo>
                  <a:cubicBezTo>
                    <a:pt x="140208" y="58293"/>
                    <a:pt x="146209" y="72200"/>
                    <a:pt x="146209" y="87440"/>
                  </a:cubicBezTo>
                  <a:cubicBezTo>
                    <a:pt x="146209" y="119348"/>
                    <a:pt x="120110" y="145352"/>
                    <a:pt x="88011" y="1453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Let’s start coding!</a:t>
            </a:r>
            <a:endParaRPr sz="7500"/>
          </a:p>
        </p:txBody>
      </p:sp>
      <p:grpSp>
        <p:nvGrpSpPr>
          <p:cNvPr id="662" name="Google Shape;662;p62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663" name="Google Shape;663;p62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2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2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2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2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/>
          <p:nvPr>
            <p:ph idx="5" type="body"/>
          </p:nvPr>
        </p:nvSpPr>
        <p:spPr>
          <a:xfrm>
            <a:off x="682275" y="1877625"/>
            <a:ext cx="9983100" cy="471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have covered the following:</a:t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Recap of day 1 materials through kahoot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Application of Python programming in 3 games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How to create the rock,paper,scissors game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How to create the hangman game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❏"/>
            </a:pPr>
            <a:r>
              <a:rPr lang="en" sz="2100">
                <a:solidFill>
                  <a:schemeClr val="dk1"/>
                </a:solidFill>
              </a:rPr>
              <a:t>How to create the snake game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77" name="Google Shape;677;p63"/>
          <p:cNvSpPr txBox="1"/>
          <p:nvPr>
            <p:ph type="title"/>
          </p:nvPr>
        </p:nvSpPr>
        <p:spPr>
          <a:xfrm>
            <a:off x="1397325" y="618750"/>
            <a:ext cx="10311900" cy="6297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78" name="Google Shape;678;p63"/>
          <p:cNvGrpSpPr/>
          <p:nvPr/>
        </p:nvGrpSpPr>
        <p:grpSpPr>
          <a:xfrm>
            <a:off x="682274" y="542559"/>
            <a:ext cx="433955" cy="629698"/>
            <a:chOff x="2033075" y="2942475"/>
            <a:chExt cx="206125" cy="265875"/>
          </a:xfrm>
        </p:grpSpPr>
        <p:sp>
          <p:nvSpPr>
            <p:cNvPr id="679" name="Google Shape;679;p63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3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3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3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3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4"/>
          <p:cNvSpPr txBox="1"/>
          <p:nvPr>
            <p:ph type="title"/>
          </p:nvPr>
        </p:nvSpPr>
        <p:spPr>
          <a:xfrm>
            <a:off x="2961425" y="26714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</a:t>
            </a:r>
            <a:r>
              <a:rPr lang="en" sz="6500">
                <a:solidFill>
                  <a:schemeClr val="accent1"/>
                </a:solidFill>
              </a:rPr>
              <a:t>you!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690" name="Google Shape;690;p64"/>
          <p:cNvSpPr txBox="1"/>
          <p:nvPr>
            <p:ph idx="1" type="subTitle"/>
          </p:nvPr>
        </p:nvSpPr>
        <p:spPr>
          <a:xfrm>
            <a:off x="2961425" y="32233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691" name="Google Shape;691;p64"/>
          <p:cNvSpPr txBox="1"/>
          <p:nvPr>
            <p:ph idx="2" type="body"/>
          </p:nvPr>
        </p:nvSpPr>
        <p:spPr>
          <a:xfrm>
            <a:off x="2961475" y="35547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our socials or contact us at nyplit@gmail.com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4"/>
          <p:cNvSpPr/>
          <p:nvPr/>
        </p:nvSpPr>
        <p:spPr>
          <a:xfrm rot="846593">
            <a:off x="7886882" y="2181303"/>
            <a:ext cx="994164" cy="110529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64"/>
          <p:cNvGrpSpPr/>
          <p:nvPr/>
        </p:nvGrpSpPr>
        <p:grpSpPr>
          <a:xfrm>
            <a:off x="3095543" y="4815389"/>
            <a:ext cx="411849" cy="411917"/>
            <a:chOff x="5162200" y="4097750"/>
            <a:chExt cx="338385" cy="338414"/>
          </a:xfrm>
        </p:grpSpPr>
        <p:sp>
          <p:nvSpPr>
            <p:cNvPr id="694" name="Google Shape;694;p64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4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4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rgbClr val="FF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64"/>
          <p:cNvSpPr txBox="1"/>
          <p:nvPr>
            <p:ph idx="2" type="body"/>
          </p:nvPr>
        </p:nvSpPr>
        <p:spPr>
          <a:xfrm>
            <a:off x="3514950" y="4739200"/>
            <a:ext cx="5581500" cy="4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@nyp_lit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4"/>
          <p:cNvSpPr txBox="1"/>
          <p:nvPr>
            <p:ph idx="2" type="body"/>
          </p:nvPr>
        </p:nvSpPr>
        <p:spPr>
          <a:xfrm>
            <a:off x="3557525" y="5360925"/>
            <a:ext cx="5581500" cy="4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https://nyp-lit.github.io/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4"/>
          <p:cNvSpPr txBox="1"/>
          <p:nvPr/>
        </p:nvSpPr>
        <p:spPr>
          <a:xfrm>
            <a:off x="444975" y="377800"/>
            <a:ext cx="92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b="1" sz="5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00" name="Google Shape;70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816" y="5394960"/>
            <a:ext cx="411480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5"/>
          <p:cNvSpPr txBox="1"/>
          <p:nvPr>
            <p:ph type="title"/>
          </p:nvPr>
        </p:nvSpPr>
        <p:spPr>
          <a:xfrm>
            <a:off x="5643475" y="1489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706" name="Google Shape;706;p65"/>
          <p:cNvSpPr txBox="1"/>
          <p:nvPr>
            <p:ph idx="1" type="body"/>
          </p:nvPr>
        </p:nvSpPr>
        <p:spPr>
          <a:xfrm>
            <a:off x="5643575" y="2231125"/>
            <a:ext cx="4497000" cy="286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Presentation Template: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SlidesMania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00"/>
              <a:t>Images: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Unsplash</a:t>
            </a:r>
            <a:endParaRPr sz="21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/>
              <a:t>Fonts used in this presentation: DM Sans and 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Lexend Deca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7" name="Google Shape;707;p65"/>
          <p:cNvSpPr/>
          <p:nvPr/>
        </p:nvSpPr>
        <p:spPr>
          <a:xfrm>
            <a:off x="488850" y="1651100"/>
            <a:ext cx="4497000" cy="4683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65"/>
          <p:cNvGrpSpPr/>
          <p:nvPr/>
        </p:nvGrpSpPr>
        <p:grpSpPr>
          <a:xfrm>
            <a:off x="649494" y="627969"/>
            <a:ext cx="479811" cy="432589"/>
            <a:chOff x="6435300" y="2742175"/>
            <a:chExt cx="266325" cy="232875"/>
          </a:xfrm>
        </p:grpSpPr>
        <p:sp>
          <p:nvSpPr>
            <p:cNvPr id="709" name="Google Shape;709;p65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65"/>
          <p:cNvGrpSpPr/>
          <p:nvPr/>
        </p:nvGrpSpPr>
        <p:grpSpPr>
          <a:xfrm>
            <a:off x="1090685" y="2307540"/>
            <a:ext cx="3293322" cy="2969180"/>
            <a:chOff x="6435300" y="2742175"/>
            <a:chExt cx="266325" cy="232875"/>
          </a:xfrm>
        </p:grpSpPr>
        <p:sp>
          <p:nvSpPr>
            <p:cNvPr id="712" name="Google Shape;712;p65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>
            <p:ph type="title"/>
          </p:nvPr>
        </p:nvSpPr>
        <p:spPr>
          <a:xfrm>
            <a:off x="415650" y="344902"/>
            <a:ext cx="11360700" cy="86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Editable Icons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719" name="Google Shape;719;p66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720" name="Google Shape;720;p66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66"/>
          <p:cNvSpPr/>
          <p:nvPr/>
        </p:nvSpPr>
        <p:spPr>
          <a:xfrm>
            <a:off x="3013572" y="1789650"/>
            <a:ext cx="351487" cy="308322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6"/>
          <p:cNvSpPr/>
          <p:nvPr/>
        </p:nvSpPr>
        <p:spPr>
          <a:xfrm>
            <a:off x="2598483" y="1706244"/>
            <a:ext cx="211156" cy="398327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6"/>
          <p:cNvSpPr/>
          <p:nvPr/>
        </p:nvSpPr>
        <p:spPr>
          <a:xfrm>
            <a:off x="4125519" y="1774124"/>
            <a:ext cx="352082" cy="253589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>
            <a:off x="4629024" y="1731262"/>
            <a:ext cx="333805" cy="33933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>
            <a:off x="5618340" y="1764938"/>
            <a:ext cx="299003" cy="280956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66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728" name="Google Shape;728;p66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66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731" name="Google Shape;731;p66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66"/>
          <p:cNvSpPr/>
          <p:nvPr/>
        </p:nvSpPr>
        <p:spPr>
          <a:xfrm>
            <a:off x="7235378" y="1745476"/>
            <a:ext cx="340878" cy="320045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6"/>
          <p:cNvSpPr/>
          <p:nvPr/>
        </p:nvSpPr>
        <p:spPr>
          <a:xfrm>
            <a:off x="7758873" y="1778333"/>
            <a:ext cx="352082" cy="254203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66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737" name="Google Shape;737;p66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66"/>
          <p:cNvSpPr/>
          <p:nvPr/>
        </p:nvSpPr>
        <p:spPr>
          <a:xfrm>
            <a:off x="8894278" y="1737892"/>
            <a:ext cx="352677" cy="335654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66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741" name="Google Shape;741;p66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2620588" y="2368871"/>
            <a:ext cx="166936" cy="380674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745" name="Google Shape;745;p66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66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750" name="Google Shape;750;p66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66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760" name="Google Shape;760;p66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66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766" name="Google Shape;766;p66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66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769" name="Google Shape;769;p66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66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772" name="Google Shape;772;p6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66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776" name="Google Shape;776;p66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66"/>
          <p:cNvSpPr/>
          <p:nvPr/>
        </p:nvSpPr>
        <p:spPr>
          <a:xfrm>
            <a:off x="7023159" y="2368888"/>
            <a:ext cx="245958" cy="36305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66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781" name="Google Shape;781;p66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66"/>
          <p:cNvSpPr/>
          <p:nvPr/>
        </p:nvSpPr>
        <p:spPr>
          <a:xfrm>
            <a:off x="8075550" y="2396514"/>
            <a:ext cx="299003" cy="308322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66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789" name="Google Shape;789;p66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66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792" name="Google Shape;792;p66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66"/>
          <p:cNvSpPr/>
          <p:nvPr/>
        </p:nvSpPr>
        <p:spPr>
          <a:xfrm>
            <a:off x="9465599" y="23718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66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798" name="Google Shape;798;p66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66"/>
          <p:cNvSpPr/>
          <p:nvPr/>
        </p:nvSpPr>
        <p:spPr>
          <a:xfrm>
            <a:off x="3055153" y="3020420"/>
            <a:ext cx="246520" cy="36247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6"/>
          <p:cNvSpPr/>
          <p:nvPr/>
        </p:nvSpPr>
        <p:spPr>
          <a:xfrm>
            <a:off x="3477015" y="3047825"/>
            <a:ext cx="396303" cy="39928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6"/>
          <p:cNvSpPr/>
          <p:nvPr/>
        </p:nvSpPr>
        <p:spPr>
          <a:xfrm>
            <a:off x="4048633" y="3047893"/>
            <a:ext cx="360939" cy="301063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6"/>
          <p:cNvSpPr/>
          <p:nvPr/>
        </p:nvSpPr>
        <p:spPr>
          <a:xfrm>
            <a:off x="4658000" y="3086034"/>
            <a:ext cx="311397" cy="336915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66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806" name="Google Shape;806;p66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66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811" name="Google Shape;811;p66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66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817" name="Google Shape;817;p66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66"/>
          <p:cNvSpPr/>
          <p:nvPr/>
        </p:nvSpPr>
        <p:spPr>
          <a:xfrm>
            <a:off x="6779633" y="3050756"/>
            <a:ext cx="394518" cy="407460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6"/>
          <p:cNvSpPr/>
          <p:nvPr/>
        </p:nvSpPr>
        <p:spPr>
          <a:xfrm>
            <a:off x="7334021" y="3035213"/>
            <a:ext cx="352082" cy="36319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66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822" name="Google Shape;822;p66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66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829" name="Google Shape;829;p66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66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835" name="Google Shape;835;p66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66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841" name="Google Shape;841;p66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66"/>
          <p:cNvSpPr/>
          <p:nvPr/>
        </p:nvSpPr>
        <p:spPr>
          <a:xfrm>
            <a:off x="9383691" y="3050995"/>
            <a:ext cx="387478" cy="335143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66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847" name="Google Shape;847;p66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66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850" name="Google Shape;850;p66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66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854" name="Google Shape;854;p66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857" name="Google Shape;857;p66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66"/>
          <p:cNvSpPr/>
          <p:nvPr/>
        </p:nvSpPr>
        <p:spPr>
          <a:xfrm>
            <a:off x="5213990" y="3717422"/>
            <a:ext cx="360939" cy="37215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6"/>
          <p:cNvSpPr/>
          <p:nvPr/>
        </p:nvSpPr>
        <p:spPr>
          <a:xfrm>
            <a:off x="5717809" y="3749343"/>
            <a:ext cx="334367" cy="308322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6"/>
          <p:cNvSpPr/>
          <p:nvPr/>
        </p:nvSpPr>
        <p:spPr>
          <a:xfrm>
            <a:off x="6195030" y="3738589"/>
            <a:ext cx="318470" cy="329826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6"/>
          <p:cNvSpPr/>
          <p:nvPr/>
        </p:nvSpPr>
        <p:spPr>
          <a:xfrm>
            <a:off x="6776032" y="3664863"/>
            <a:ext cx="351487" cy="36247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6"/>
          <p:cNvSpPr/>
          <p:nvPr/>
        </p:nvSpPr>
        <p:spPr>
          <a:xfrm>
            <a:off x="7285385" y="3664574"/>
            <a:ext cx="351487" cy="36305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6"/>
          <p:cNvSpPr/>
          <p:nvPr/>
        </p:nvSpPr>
        <p:spPr>
          <a:xfrm>
            <a:off x="7794738" y="3657024"/>
            <a:ext cx="340283" cy="42020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6"/>
          <p:cNvSpPr/>
          <p:nvPr/>
        </p:nvSpPr>
        <p:spPr>
          <a:xfrm>
            <a:off x="8408731" y="3713485"/>
            <a:ext cx="298441" cy="344344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9" name="Google Shape;869;p66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870" name="Google Shape;870;p66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6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6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66"/>
          <p:cNvSpPr/>
          <p:nvPr/>
        </p:nvSpPr>
        <p:spPr>
          <a:xfrm>
            <a:off x="9483441" y="3650888"/>
            <a:ext cx="283106" cy="390420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6"/>
          <p:cNvSpPr/>
          <p:nvPr/>
        </p:nvSpPr>
        <p:spPr>
          <a:xfrm>
            <a:off x="2519500" y="4449599"/>
            <a:ext cx="369169" cy="253623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6"/>
          <p:cNvSpPr/>
          <p:nvPr/>
        </p:nvSpPr>
        <p:spPr>
          <a:xfrm>
            <a:off x="3039790" y="4430444"/>
            <a:ext cx="299036" cy="291929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66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877" name="Google Shape;877;p66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6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66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880" name="Google Shape;880;p66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6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6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66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885" name="Google Shape;885;p66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6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6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6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6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890" name="Google Shape;890;p66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6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6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6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6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6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6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897" name="Google Shape;897;p66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6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6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66"/>
          <p:cNvSpPr/>
          <p:nvPr/>
        </p:nvSpPr>
        <p:spPr>
          <a:xfrm>
            <a:off x="6169754" y="4468227"/>
            <a:ext cx="333026" cy="34357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904" name="Google Shape;904;p66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905" name="Google Shape;905;p66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6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6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6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6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6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66"/>
          <p:cNvSpPr/>
          <p:nvPr/>
        </p:nvSpPr>
        <p:spPr>
          <a:xfrm>
            <a:off x="7189931" y="4453383"/>
            <a:ext cx="319032" cy="36305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66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913" name="Google Shape;913;p66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6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66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916" name="Google Shape;916;p66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6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66"/>
          <p:cNvSpPr/>
          <p:nvPr/>
        </p:nvSpPr>
        <p:spPr>
          <a:xfrm>
            <a:off x="8307296" y="4473715"/>
            <a:ext cx="317875" cy="322363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66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920" name="Google Shape;920;p66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6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6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6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6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66"/>
          <p:cNvSpPr/>
          <p:nvPr/>
        </p:nvSpPr>
        <p:spPr>
          <a:xfrm>
            <a:off x="2607371" y="50725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66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927" name="Google Shape;927;p66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6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66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930" name="Google Shape;930;p66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6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66"/>
          <p:cNvSpPr/>
          <p:nvPr/>
        </p:nvSpPr>
        <p:spPr>
          <a:xfrm>
            <a:off x="4032278" y="5070490"/>
            <a:ext cx="323196" cy="316740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66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934" name="Google Shape;934;p66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6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66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937" name="Google Shape;937;p66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6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6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6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6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66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943" name="Google Shape;943;p66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6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6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66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947" name="Google Shape;947;p66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6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66"/>
          <p:cNvSpPr/>
          <p:nvPr/>
        </p:nvSpPr>
        <p:spPr>
          <a:xfrm>
            <a:off x="6688739" y="5047329"/>
            <a:ext cx="257162" cy="36305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66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951" name="Google Shape;951;p66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6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66"/>
          <p:cNvSpPr/>
          <p:nvPr/>
        </p:nvSpPr>
        <p:spPr>
          <a:xfrm>
            <a:off x="7732374" y="5181214"/>
            <a:ext cx="374490" cy="217396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6"/>
          <p:cNvSpPr/>
          <p:nvPr/>
        </p:nvSpPr>
        <p:spPr>
          <a:xfrm>
            <a:off x="8223836" y="5091980"/>
            <a:ext cx="352082" cy="376448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66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963" name="Google Shape;963;p66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6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6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6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6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66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969" name="Google Shape;969;p66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6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6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66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973" name="Google Shape;973;p66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66"/>
          <p:cNvSpPr/>
          <p:nvPr/>
        </p:nvSpPr>
        <p:spPr>
          <a:xfrm>
            <a:off x="2519516" y="5702423"/>
            <a:ext cx="281917" cy="398327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66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981" name="Google Shape;981;p6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66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985" name="Google Shape;985;p66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66"/>
          <p:cNvSpPr/>
          <p:nvPr/>
        </p:nvSpPr>
        <p:spPr>
          <a:xfrm>
            <a:off x="4138834" y="5830310"/>
            <a:ext cx="386850" cy="190371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66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989" name="Google Shape;989;p66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66"/>
          <p:cNvSpPr/>
          <p:nvPr/>
        </p:nvSpPr>
        <p:spPr>
          <a:xfrm>
            <a:off x="5306157" y="5738979"/>
            <a:ext cx="246520" cy="331428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5766907" y="5710672"/>
            <a:ext cx="312554" cy="30893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4" name="Google Shape;994;p66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995" name="Google Shape;995;p66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2" name="Google Shape;1002;p66"/>
          <p:cNvSpPr/>
          <p:nvPr/>
        </p:nvSpPr>
        <p:spPr>
          <a:xfrm>
            <a:off x="6754423" y="5843143"/>
            <a:ext cx="386883" cy="126846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6"/>
          <p:cNvSpPr/>
          <p:nvPr/>
        </p:nvSpPr>
        <p:spPr>
          <a:xfrm>
            <a:off x="7751141" y="5797503"/>
            <a:ext cx="307266" cy="358181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66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1005" name="Google Shape;1005;p66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6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66"/>
          <p:cNvSpPr/>
          <p:nvPr/>
        </p:nvSpPr>
        <p:spPr>
          <a:xfrm>
            <a:off x="8257587" y="5764356"/>
            <a:ext cx="356775" cy="308356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6"/>
          <p:cNvSpPr/>
          <p:nvPr/>
        </p:nvSpPr>
        <p:spPr>
          <a:xfrm>
            <a:off x="8859393" y="5763094"/>
            <a:ext cx="306671" cy="362134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66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1013" name="Google Shape;1013;p66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</a:t>
            </a:r>
            <a:endParaRPr/>
          </a:p>
        </p:txBody>
      </p:sp>
      <p:grpSp>
        <p:nvGrpSpPr>
          <p:cNvPr id="275" name="Google Shape;275;p27"/>
          <p:cNvGrpSpPr/>
          <p:nvPr/>
        </p:nvGrpSpPr>
        <p:grpSpPr>
          <a:xfrm>
            <a:off x="5686664" y="363461"/>
            <a:ext cx="818665" cy="800771"/>
            <a:chOff x="8352853" y="4404169"/>
            <a:chExt cx="998981" cy="977265"/>
          </a:xfrm>
        </p:grpSpPr>
        <p:sp>
          <p:nvSpPr>
            <p:cNvPr id="276" name="Google Shape;276;p27"/>
            <p:cNvSpPr/>
            <p:nvPr/>
          </p:nvSpPr>
          <p:spPr>
            <a:xfrm>
              <a:off x="8527832" y="4404169"/>
              <a:ext cx="638812" cy="977265"/>
            </a:xfrm>
            <a:custGeom>
              <a:rect b="b" l="l" r="r" t="t"/>
              <a:pathLst>
                <a:path extrusionOk="0" h="977265" w="638812">
                  <a:moveTo>
                    <a:pt x="512726" y="67628"/>
                  </a:moveTo>
                  <a:cubicBezTo>
                    <a:pt x="439383" y="11335"/>
                    <a:pt x="360326" y="1048"/>
                    <a:pt x="318987" y="0"/>
                  </a:cubicBezTo>
                  <a:cubicBezTo>
                    <a:pt x="278410" y="1143"/>
                    <a:pt x="199448" y="11335"/>
                    <a:pt x="126106" y="67628"/>
                  </a:cubicBezTo>
                  <a:cubicBezTo>
                    <a:pt x="99436" y="88106"/>
                    <a:pt x="11901" y="164497"/>
                    <a:pt x="566" y="290322"/>
                  </a:cubicBezTo>
                  <a:cubicBezTo>
                    <a:pt x="281" y="295084"/>
                    <a:pt x="-8864" y="407003"/>
                    <a:pt x="58478" y="503111"/>
                  </a:cubicBezTo>
                  <a:cubicBezTo>
                    <a:pt x="71051" y="521017"/>
                    <a:pt x="82005" y="532543"/>
                    <a:pt x="92673" y="543687"/>
                  </a:cubicBezTo>
                  <a:cubicBezTo>
                    <a:pt x="106103" y="557689"/>
                    <a:pt x="117628" y="569690"/>
                    <a:pt x="130868" y="593407"/>
                  </a:cubicBezTo>
                  <a:cubicBezTo>
                    <a:pt x="149251" y="626364"/>
                    <a:pt x="160396" y="663607"/>
                    <a:pt x="164110" y="704374"/>
                  </a:cubicBezTo>
                  <a:cubicBezTo>
                    <a:pt x="162206" y="707041"/>
                    <a:pt x="161062" y="710374"/>
                    <a:pt x="161062" y="713899"/>
                  </a:cubicBezTo>
                  <a:lnTo>
                    <a:pt x="161062" y="839724"/>
                  </a:lnTo>
                  <a:cubicBezTo>
                    <a:pt x="161062" y="868489"/>
                    <a:pt x="183256" y="892207"/>
                    <a:pt x="211354" y="894779"/>
                  </a:cubicBezTo>
                  <a:lnTo>
                    <a:pt x="211354" y="908685"/>
                  </a:lnTo>
                  <a:cubicBezTo>
                    <a:pt x="211354" y="946499"/>
                    <a:pt x="242120" y="977265"/>
                    <a:pt x="280030" y="977265"/>
                  </a:cubicBezTo>
                  <a:lnTo>
                    <a:pt x="358706" y="977265"/>
                  </a:lnTo>
                  <a:cubicBezTo>
                    <a:pt x="396616" y="977265"/>
                    <a:pt x="427381" y="946499"/>
                    <a:pt x="427381" y="908685"/>
                  </a:cubicBezTo>
                  <a:lnTo>
                    <a:pt x="427381" y="894779"/>
                  </a:lnTo>
                  <a:cubicBezTo>
                    <a:pt x="455480" y="892207"/>
                    <a:pt x="477674" y="868489"/>
                    <a:pt x="477674" y="839724"/>
                  </a:cubicBezTo>
                  <a:lnTo>
                    <a:pt x="477674" y="713899"/>
                  </a:lnTo>
                  <a:cubicBezTo>
                    <a:pt x="477674" y="710374"/>
                    <a:pt x="476531" y="707041"/>
                    <a:pt x="474626" y="704374"/>
                  </a:cubicBezTo>
                  <a:cubicBezTo>
                    <a:pt x="478340" y="663702"/>
                    <a:pt x="489580" y="626364"/>
                    <a:pt x="507868" y="593503"/>
                  </a:cubicBezTo>
                  <a:cubicBezTo>
                    <a:pt x="521108" y="569786"/>
                    <a:pt x="532633" y="557879"/>
                    <a:pt x="546063" y="543782"/>
                  </a:cubicBezTo>
                  <a:cubicBezTo>
                    <a:pt x="556731" y="532638"/>
                    <a:pt x="567684" y="521113"/>
                    <a:pt x="580258" y="503206"/>
                  </a:cubicBezTo>
                  <a:cubicBezTo>
                    <a:pt x="647599" y="407098"/>
                    <a:pt x="638646" y="295084"/>
                    <a:pt x="638170" y="290417"/>
                  </a:cubicBezTo>
                  <a:cubicBezTo>
                    <a:pt x="626930" y="164592"/>
                    <a:pt x="539300" y="88106"/>
                    <a:pt x="512726" y="67628"/>
                  </a:cubicBezTo>
                  <a:close/>
                  <a:moveTo>
                    <a:pt x="264885" y="430625"/>
                  </a:moveTo>
                  <a:lnTo>
                    <a:pt x="236691" y="430625"/>
                  </a:lnTo>
                  <a:cubicBezTo>
                    <a:pt x="227166" y="430054"/>
                    <a:pt x="218403" y="425482"/>
                    <a:pt x="212497" y="418052"/>
                  </a:cubicBezTo>
                  <a:cubicBezTo>
                    <a:pt x="207163" y="411289"/>
                    <a:pt x="204973" y="403003"/>
                    <a:pt x="206306" y="395288"/>
                  </a:cubicBezTo>
                  <a:cubicBezTo>
                    <a:pt x="207926" y="385858"/>
                    <a:pt x="214783" y="379952"/>
                    <a:pt x="218594" y="377380"/>
                  </a:cubicBezTo>
                  <a:cubicBezTo>
                    <a:pt x="224213" y="373571"/>
                    <a:pt x="231071" y="371475"/>
                    <a:pt x="236881" y="371475"/>
                  </a:cubicBezTo>
                  <a:cubicBezTo>
                    <a:pt x="238310" y="371475"/>
                    <a:pt x="239834" y="371665"/>
                    <a:pt x="241453" y="371761"/>
                  </a:cubicBezTo>
                  <a:cubicBezTo>
                    <a:pt x="254693" y="374618"/>
                    <a:pt x="264504" y="387191"/>
                    <a:pt x="264885" y="401288"/>
                  </a:cubicBezTo>
                  <a:lnTo>
                    <a:pt x="264885" y="430625"/>
                  </a:lnTo>
                  <a:close/>
                  <a:moveTo>
                    <a:pt x="298222" y="464153"/>
                  </a:moveTo>
                  <a:lnTo>
                    <a:pt x="327274" y="464153"/>
                  </a:lnTo>
                  <a:cubicBezTo>
                    <a:pt x="327655" y="464153"/>
                    <a:pt x="328131" y="464058"/>
                    <a:pt x="328512" y="464058"/>
                  </a:cubicBezTo>
                  <a:lnTo>
                    <a:pt x="341656" y="464058"/>
                  </a:lnTo>
                  <a:lnTo>
                    <a:pt x="341656" y="697325"/>
                  </a:lnTo>
                  <a:lnTo>
                    <a:pt x="298222" y="697325"/>
                  </a:lnTo>
                  <a:lnTo>
                    <a:pt x="298222" y="464153"/>
                  </a:lnTo>
                  <a:close/>
                  <a:moveTo>
                    <a:pt x="394139" y="908780"/>
                  </a:moveTo>
                  <a:cubicBezTo>
                    <a:pt x="394139" y="928306"/>
                    <a:pt x="378233" y="944213"/>
                    <a:pt x="358706" y="944213"/>
                  </a:cubicBezTo>
                  <a:lnTo>
                    <a:pt x="280030" y="944213"/>
                  </a:lnTo>
                  <a:cubicBezTo>
                    <a:pt x="260503" y="944213"/>
                    <a:pt x="244597" y="928306"/>
                    <a:pt x="244597" y="908780"/>
                  </a:cubicBezTo>
                  <a:lnTo>
                    <a:pt x="244597" y="895159"/>
                  </a:lnTo>
                  <a:lnTo>
                    <a:pt x="394139" y="895159"/>
                  </a:lnTo>
                  <a:lnTo>
                    <a:pt x="394139" y="908780"/>
                  </a:lnTo>
                  <a:close/>
                  <a:moveTo>
                    <a:pt x="422428" y="861631"/>
                  </a:moveTo>
                  <a:lnTo>
                    <a:pt x="216403" y="861631"/>
                  </a:lnTo>
                  <a:cubicBezTo>
                    <a:pt x="204211" y="861631"/>
                    <a:pt x="194400" y="851821"/>
                    <a:pt x="194400" y="839629"/>
                  </a:cubicBezTo>
                  <a:lnTo>
                    <a:pt x="194400" y="739616"/>
                  </a:lnTo>
                  <a:lnTo>
                    <a:pt x="444526" y="739616"/>
                  </a:lnTo>
                  <a:lnTo>
                    <a:pt x="444526" y="839629"/>
                  </a:lnTo>
                  <a:cubicBezTo>
                    <a:pt x="444431" y="851725"/>
                    <a:pt x="434620" y="861631"/>
                    <a:pt x="422428" y="861631"/>
                  </a:cubicBezTo>
                  <a:close/>
                  <a:moveTo>
                    <a:pt x="553016" y="483965"/>
                  </a:moveTo>
                  <a:cubicBezTo>
                    <a:pt x="541872" y="499872"/>
                    <a:pt x="531776" y="510445"/>
                    <a:pt x="522060" y="520637"/>
                  </a:cubicBezTo>
                  <a:cubicBezTo>
                    <a:pt x="508344" y="534924"/>
                    <a:pt x="494247" y="549878"/>
                    <a:pt x="478912" y="577215"/>
                  </a:cubicBezTo>
                  <a:cubicBezTo>
                    <a:pt x="458814" y="613124"/>
                    <a:pt x="446527" y="653415"/>
                    <a:pt x="441955" y="697230"/>
                  </a:cubicBezTo>
                  <a:lnTo>
                    <a:pt x="374899" y="697230"/>
                  </a:lnTo>
                  <a:lnTo>
                    <a:pt x="374899" y="504158"/>
                  </a:lnTo>
                  <a:cubicBezTo>
                    <a:pt x="374994" y="503491"/>
                    <a:pt x="375089" y="502825"/>
                    <a:pt x="375089" y="502158"/>
                  </a:cubicBezTo>
                  <a:lnTo>
                    <a:pt x="375089" y="463867"/>
                  </a:lnTo>
                  <a:lnTo>
                    <a:pt x="405283" y="463867"/>
                  </a:lnTo>
                  <a:cubicBezTo>
                    <a:pt x="424333" y="462724"/>
                    <a:pt x="441955" y="453580"/>
                    <a:pt x="453670" y="438721"/>
                  </a:cubicBezTo>
                  <a:cubicBezTo>
                    <a:pt x="464910" y="424529"/>
                    <a:pt x="469672" y="406527"/>
                    <a:pt x="466529" y="389477"/>
                  </a:cubicBezTo>
                  <a:cubicBezTo>
                    <a:pt x="463767" y="373475"/>
                    <a:pt x="454337" y="359378"/>
                    <a:pt x="439954" y="349853"/>
                  </a:cubicBezTo>
                  <a:cubicBezTo>
                    <a:pt x="425286" y="340042"/>
                    <a:pt x="407188" y="336232"/>
                    <a:pt x="391663" y="339566"/>
                  </a:cubicBezTo>
                  <a:cubicBezTo>
                    <a:pt x="363564" y="345567"/>
                    <a:pt x="342609" y="371475"/>
                    <a:pt x="341847" y="401574"/>
                  </a:cubicBezTo>
                  <a:lnTo>
                    <a:pt x="341847" y="430721"/>
                  </a:lnTo>
                  <a:lnTo>
                    <a:pt x="312605" y="430721"/>
                  </a:lnTo>
                  <a:cubicBezTo>
                    <a:pt x="312129" y="430721"/>
                    <a:pt x="311748" y="430816"/>
                    <a:pt x="311272" y="430816"/>
                  </a:cubicBezTo>
                  <a:lnTo>
                    <a:pt x="298127" y="430816"/>
                  </a:lnTo>
                  <a:lnTo>
                    <a:pt x="298127" y="401193"/>
                  </a:lnTo>
                  <a:cubicBezTo>
                    <a:pt x="297365" y="371475"/>
                    <a:pt x="276410" y="345472"/>
                    <a:pt x="248311" y="339471"/>
                  </a:cubicBezTo>
                  <a:cubicBezTo>
                    <a:pt x="232690" y="336042"/>
                    <a:pt x="214688" y="340042"/>
                    <a:pt x="200020" y="349758"/>
                  </a:cubicBezTo>
                  <a:cubicBezTo>
                    <a:pt x="185828" y="359283"/>
                    <a:pt x="176398" y="373380"/>
                    <a:pt x="173445" y="389382"/>
                  </a:cubicBezTo>
                  <a:cubicBezTo>
                    <a:pt x="170492" y="406432"/>
                    <a:pt x="175064" y="424339"/>
                    <a:pt x="186304" y="438626"/>
                  </a:cubicBezTo>
                  <a:cubicBezTo>
                    <a:pt x="197924" y="453580"/>
                    <a:pt x="215641" y="462820"/>
                    <a:pt x="235643" y="463963"/>
                  </a:cubicBezTo>
                  <a:lnTo>
                    <a:pt x="264028" y="463963"/>
                  </a:lnTo>
                  <a:lnTo>
                    <a:pt x="264028" y="697230"/>
                  </a:lnTo>
                  <a:lnTo>
                    <a:pt x="196876" y="697230"/>
                  </a:lnTo>
                  <a:cubicBezTo>
                    <a:pt x="192304" y="653415"/>
                    <a:pt x="180017" y="613029"/>
                    <a:pt x="159919" y="577215"/>
                  </a:cubicBezTo>
                  <a:cubicBezTo>
                    <a:pt x="144584" y="549783"/>
                    <a:pt x="130487" y="535019"/>
                    <a:pt x="116771" y="520637"/>
                  </a:cubicBezTo>
                  <a:cubicBezTo>
                    <a:pt x="106960" y="510445"/>
                    <a:pt x="96864" y="499872"/>
                    <a:pt x="85815" y="483965"/>
                  </a:cubicBezTo>
                  <a:cubicBezTo>
                    <a:pt x="25331" y="397764"/>
                    <a:pt x="33428" y="297466"/>
                    <a:pt x="33808" y="293275"/>
                  </a:cubicBezTo>
                  <a:cubicBezTo>
                    <a:pt x="43905" y="181070"/>
                    <a:pt x="122581" y="112490"/>
                    <a:pt x="146489" y="94107"/>
                  </a:cubicBezTo>
                  <a:cubicBezTo>
                    <a:pt x="212307" y="43434"/>
                    <a:pt x="283459" y="34290"/>
                    <a:pt x="319082" y="33338"/>
                  </a:cubicBezTo>
                  <a:cubicBezTo>
                    <a:pt x="355563" y="34290"/>
                    <a:pt x="426619" y="43529"/>
                    <a:pt x="492533" y="94107"/>
                  </a:cubicBezTo>
                  <a:cubicBezTo>
                    <a:pt x="516440" y="112395"/>
                    <a:pt x="595117" y="180975"/>
                    <a:pt x="605213" y="293275"/>
                  </a:cubicBezTo>
                  <a:cubicBezTo>
                    <a:pt x="605404" y="297847"/>
                    <a:pt x="613310" y="397859"/>
                    <a:pt x="553016" y="483965"/>
                  </a:cubicBezTo>
                  <a:close/>
                  <a:moveTo>
                    <a:pt x="375089" y="430721"/>
                  </a:moveTo>
                  <a:lnTo>
                    <a:pt x="375089" y="402050"/>
                  </a:lnTo>
                  <a:cubicBezTo>
                    <a:pt x="375565" y="387477"/>
                    <a:pt x="385376" y="374904"/>
                    <a:pt x="398616" y="372046"/>
                  </a:cubicBezTo>
                  <a:cubicBezTo>
                    <a:pt x="405379" y="370618"/>
                    <a:pt x="414237" y="372713"/>
                    <a:pt x="421381" y="377476"/>
                  </a:cubicBezTo>
                  <a:cubicBezTo>
                    <a:pt x="425286" y="380143"/>
                    <a:pt x="432049" y="385953"/>
                    <a:pt x="433668" y="395383"/>
                  </a:cubicBezTo>
                  <a:cubicBezTo>
                    <a:pt x="435097" y="403003"/>
                    <a:pt x="432811" y="411385"/>
                    <a:pt x="427477" y="418147"/>
                  </a:cubicBezTo>
                  <a:cubicBezTo>
                    <a:pt x="421571" y="425577"/>
                    <a:pt x="412808" y="430149"/>
                    <a:pt x="404236" y="430721"/>
                  </a:cubicBezTo>
                  <a:lnTo>
                    <a:pt x="375089" y="430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9064919" y="4703636"/>
              <a:ext cx="36598" cy="54862"/>
            </a:xfrm>
            <a:custGeom>
              <a:rect b="b" l="l" r="r" t="t"/>
              <a:pathLst>
                <a:path extrusionOk="0" h="54862" w="36598">
                  <a:moveTo>
                    <a:pt x="11453" y="856"/>
                  </a:moveTo>
                  <a:cubicBezTo>
                    <a:pt x="2785" y="3713"/>
                    <a:pt x="-1978" y="13143"/>
                    <a:pt x="785" y="21906"/>
                  </a:cubicBezTo>
                  <a:cubicBezTo>
                    <a:pt x="2594" y="27335"/>
                    <a:pt x="3451" y="32955"/>
                    <a:pt x="3451" y="38289"/>
                  </a:cubicBezTo>
                  <a:cubicBezTo>
                    <a:pt x="3451" y="47433"/>
                    <a:pt x="10976" y="54863"/>
                    <a:pt x="19929" y="54863"/>
                  </a:cubicBezTo>
                  <a:cubicBezTo>
                    <a:pt x="29074" y="54767"/>
                    <a:pt x="36408" y="47243"/>
                    <a:pt x="36598" y="38003"/>
                  </a:cubicBezTo>
                  <a:cubicBezTo>
                    <a:pt x="36503" y="29241"/>
                    <a:pt x="35074" y="20287"/>
                    <a:pt x="32312" y="11619"/>
                  </a:cubicBezTo>
                  <a:cubicBezTo>
                    <a:pt x="29454" y="2856"/>
                    <a:pt x="20215" y="-2097"/>
                    <a:pt x="11453" y="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8842151" y="4478368"/>
              <a:ext cx="243324" cy="194404"/>
            </a:xfrm>
            <a:custGeom>
              <a:rect b="b" l="l" r="r" t="t"/>
              <a:pathLst>
                <a:path extrusionOk="0" h="194404" w="243324">
                  <a:moveTo>
                    <a:pt x="231554" y="193738"/>
                  </a:moveTo>
                  <a:cubicBezTo>
                    <a:pt x="240316" y="191071"/>
                    <a:pt x="245270" y="181832"/>
                    <a:pt x="242603" y="173069"/>
                  </a:cubicBezTo>
                  <a:cubicBezTo>
                    <a:pt x="239840" y="164211"/>
                    <a:pt x="236602" y="155353"/>
                    <a:pt x="232983" y="146875"/>
                  </a:cubicBezTo>
                  <a:cubicBezTo>
                    <a:pt x="213266" y="101251"/>
                    <a:pt x="183548" y="65056"/>
                    <a:pt x="144590" y="39243"/>
                  </a:cubicBezTo>
                  <a:cubicBezTo>
                    <a:pt x="96585" y="7525"/>
                    <a:pt x="48674" y="476"/>
                    <a:pt x="16765" y="0"/>
                  </a:cubicBezTo>
                  <a:cubicBezTo>
                    <a:pt x="16670" y="0"/>
                    <a:pt x="16670" y="0"/>
                    <a:pt x="16574" y="0"/>
                  </a:cubicBezTo>
                  <a:cubicBezTo>
                    <a:pt x="7525" y="0"/>
                    <a:pt x="96" y="7334"/>
                    <a:pt x="1" y="16383"/>
                  </a:cubicBezTo>
                  <a:cubicBezTo>
                    <a:pt x="-94" y="25527"/>
                    <a:pt x="7240" y="33052"/>
                    <a:pt x="16384" y="33147"/>
                  </a:cubicBezTo>
                  <a:cubicBezTo>
                    <a:pt x="38768" y="33338"/>
                    <a:pt x="82869" y="38195"/>
                    <a:pt x="126303" y="66865"/>
                  </a:cubicBezTo>
                  <a:cubicBezTo>
                    <a:pt x="159831" y="88963"/>
                    <a:pt x="185453" y="120301"/>
                    <a:pt x="202503" y="159925"/>
                  </a:cubicBezTo>
                  <a:cubicBezTo>
                    <a:pt x="205741" y="167354"/>
                    <a:pt x="208503" y="174974"/>
                    <a:pt x="210789" y="182689"/>
                  </a:cubicBezTo>
                  <a:cubicBezTo>
                    <a:pt x="212884" y="189738"/>
                    <a:pt x="219552" y="194405"/>
                    <a:pt x="226600" y="194405"/>
                  </a:cubicBezTo>
                  <a:cubicBezTo>
                    <a:pt x="228125" y="194405"/>
                    <a:pt x="229839" y="194215"/>
                    <a:pt x="231554" y="193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8438673" y="4487631"/>
              <a:ext cx="69698" cy="69699"/>
            </a:xfrm>
            <a:custGeom>
              <a:rect b="b" l="l" r="r" t="t"/>
              <a:pathLst>
                <a:path extrusionOk="0" h="69699" w="69698">
                  <a:moveTo>
                    <a:pt x="41338" y="64842"/>
                  </a:moveTo>
                  <a:cubicBezTo>
                    <a:pt x="44577" y="68080"/>
                    <a:pt x="48863" y="69699"/>
                    <a:pt x="53054" y="69699"/>
                  </a:cubicBezTo>
                  <a:cubicBezTo>
                    <a:pt x="57245" y="69699"/>
                    <a:pt x="61436" y="68175"/>
                    <a:pt x="64770" y="64842"/>
                  </a:cubicBezTo>
                  <a:cubicBezTo>
                    <a:pt x="71342" y="58460"/>
                    <a:pt x="71342" y="47887"/>
                    <a:pt x="64770" y="41410"/>
                  </a:cubicBezTo>
                  <a:lnTo>
                    <a:pt x="28289" y="4929"/>
                  </a:lnTo>
                  <a:cubicBezTo>
                    <a:pt x="21907" y="-1643"/>
                    <a:pt x="11335" y="-1643"/>
                    <a:pt x="4858" y="4929"/>
                  </a:cubicBezTo>
                  <a:cubicBezTo>
                    <a:pt x="-1619" y="11311"/>
                    <a:pt x="-1619" y="21884"/>
                    <a:pt x="4858" y="28361"/>
                  </a:cubicBezTo>
                  <a:lnTo>
                    <a:pt x="41338" y="64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352853" y="4705920"/>
              <a:ext cx="84677" cy="34290"/>
            </a:xfrm>
            <a:custGeom>
              <a:rect b="b" l="l" r="r" t="t"/>
              <a:pathLst>
                <a:path extrusionOk="0" h="34290" w="84677">
                  <a:moveTo>
                    <a:pt x="68199" y="476"/>
                  </a:moveTo>
                  <a:lnTo>
                    <a:pt x="16669" y="0"/>
                  </a:lnTo>
                  <a:cubicBezTo>
                    <a:pt x="7811" y="476"/>
                    <a:pt x="0" y="7429"/>
                    <a:pt x="0" y="16764"/>
                  </a:cubicBezTo>
                  <a:cubicBezTo>
                    <a:pt x="0" y="26098"/>
                    <a:pt x="7239" y="33719"/>
                    <a:pt x="16478" y="33814"/>
                  </a:cubicBezTo>
                  <a:lnTo>
                    <a:pt x="68009" y="34290"/>
                  </a:lnTo>
                  <a:lnTo>
                    <a:pt x="68104" y="34290"/>
                  </a:lnTo>
                  <a:cubicBezTo>
                    <a:pt x="77152" y="34290"/>
                    <a:pt x="84582" y="26765"/>
                    <a:pt x="84677" y="17526"/>
                  </a:cubicBezTo>
                  <a:cubicBezTo>
                    <a:pt x="84582" y="8096"/>
                    <a:pt x="77343" y="571"/>
                    <a:pt x="68199" y="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8437480" y="4878519"/>
              <a:ext cx="74298" cy="65145"/>
            </a:xfrm>
            <a:custGeom>
              <a:rect b="b" l="l" r="r" t="t"/>
              <a:pathLst>
                <a:path extrusionOk="0" h="65145" w="74298">
                  <a:moveTo>
                    <a:pt x="47103" y="3519"/>
                  </a:moveTo>
                  <a:lnTo>
                    <a:pt x="6336" y="35618"/>
                  </a:lnTo>
                  <a:cubicBezTo>
                    <a:pt x="-903" y="41333"/>
                    <a:pt x="-2141" y="51715"/>
                    <a:pt x="3669" y="58859"/>
                  </a:cubicBezTo>
                  <a:cubicBezTo>
                    <a:pt x="6908" y="63050"/>
                    <a:pt x="11765" y="65146"/>
                    <a:pt x="16719" y="65146"/>
                  </a:cubicBezTo>
                  <a:cubicBezTo>
                    <a:pt x="20433" y="65146"/>
                    <a:pt x="24052" y="63908"/>
                    <a:pt x="27196" y="61526"/>
                  </a:cubicBezTo>
                  <a:lnTo>
                    <a:pt x="67963" y="29427"/>
                  </a:lnTo>
                  <a:cubicBezTo>
                    <a:pt x="75202" y="23712"/>
                    <a:pt x="76440" y="13330"/>
                    <a:pt x="70630" y="6186"/>
                  </a:cubicBezTo>
                  <a:cubicBezTo>
                    <a:pt x="64820" y="-958"/>
                    <a:pt x="54343" y="-2005"/>
                    <a:pt x="47103" y="3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9195268" y="4491036"/>
              <a:ext cx="70818" cy="69723"/>
            </a:xfrm>
            <a:custGeom>
              <a:rect b="b" l="l" r="r" t="t"/>
              <a:pathLst>
                <a:path extrusionOk="0" h="69723" w="70818">
                  <a:moveTo>
                    <a:pt x="42076" y="4858"/>
                  </a:moveTo>
                  <a:lnTo>
                    <a:pt x="4929" y="41434"/>
                  </a:lnTo>
                  <a:cubicBezTo>
                    <a:pt x="-1643" y="47816"/>
                    <a:pt x="-1643" y="58389"/>
                    <a:pt x="4929" y="64865"/>
                  </a:cubicBezTo>
                  <a:cubicBezTo>
                    <a:pt x="8167" y="68104"/>
                    <a:pt x="12549" y="69723"/>
                    <a:pt x="16835" y="69723"/>
                  </a:cubicBezTo>
                  <a:cubicBezTo>
                    <a:pt x="21121" y="69723"/>
                    <a:pt x="25408" y="68104"/>
                    <a:pt x="28742" y="64865"/>
                  </a:cubicBezTo>
                  <a:lnTo>
                    <a:pt x="65889" y="28289"/>
                  </a:lnTo>
                  <a:cubicBezTo>
                    <a:pt x="72461" y="21908"/>
                    <a:pt x="72461" y="11335"/>
                    <a:pt x="65889" y="4858"/>
                  </a:cubicBezTo>
                  <a:cubicBezTo>
                    <a:pt x="59412" y="-1714"/>
                    <a:pt x="48553" y="-1524"/>
                    <a:pt x="42076" y="4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9266109" y="4709329"/>
              <a:ext cx="85725" cy="34310"/>
            </a:xfrm>
            <a:custGeom>
              <a:rect b="b" l="l" r="r" t="t"/>
              <a:pathLst>
                <a:path extrusionOk="0" h="34310" w="85725">
                  <a:moveTo>
                    <a:pt x="68866" y="21"/>
                  </a:moveTo>
                  <a:lnTo>
                    <a:pt x="16670" y="497"/>
                  </a:lnTo>
                  <a:cubicBezTo>
                    <a:pt x="7430" y="497"/>
                    <a:pt x="-94" y="8117"/>
                    <a:pt x="1" y="17547"/>
                  </a:cubicBezTo>
                  <a:cubicBezTo>
                    <a:pt x="96" y="26881"/>
                    <a:pt x="7621" y="34310"/>
                    <a:pt x="16765" y="34310"/>
                  </a:cubicBezTo>
                  <a:cubicBezTo>
                    <a:pt x="16765" y="34310"/>
                    <a:pt x="16765" y="34310"/>
                    <a:pt x="16860" y="34310"/>
                  </a:cubicBezTo>
                  <a:lnTo>
                    <a:pt x="69057" y="33834"/>
                  </a:lnTo>
                  <a:cubicBezTo>
                    <a:pt x="78296" y="33834"/>
                    <a:pt x="85726" y="26214"/>
                    <a:pt x="85726" y="16785"/>
                  </a:cubicBezTo>
                  <a:cubicBezTo>
                    <a:pt x="85726" y="7355"/>
                    <a:pt x="78391" y="-456"/>
                    <a:pt x="68866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9191860" y="4881963"/>
              <a:ext cx="74298" cy="65130"/>
            </a:xfrm>
            <a:custGeom>
              <a:rect b="b" l="l" r="r" t="t"/>
              <a:pathLst>
                <a:path extrusionOk="0" h="65130" w="74298">
                  <a:moveTo>
                    <a:pt x="67963" y="35603"/>
                  </a:moveTo>
                  <a:lnTo>
                    <a:pt x="27196" y="3599"/>
                  </a:lnTo>
                  <a:cubicBezTo>
                    <a:pt x="19957" y="-2116"/>
                    <a:pt x="9480" y="-877"/>
                    <a:pt x="3669" y="6266"/>
                  </a:cubicBezTo>
                  <a:cubicBezTo>
                    <a:pt x="-2141" y="13410"/>
                    <a:pt x="-903" y="23792"/>
                    <a:pt x="6336" y="29507"/>
                  </a:cubicBezTo>
                  <a:lnTo>
                    <a:pt x="47103" y="61511"/>
                  </a:lnTo>
                  <a:cubicBezTo>
                    <a:pt x="50151" y="63892"/>
                    <a:pt x="53771" y="65131"/>
                    <a:pt x="57485" y="65131"/>
                  </a:cubicBezTo>
                  <a:cubicBezTo>
                    <a:pt x="62343" y="65131"/>
                    <a:pt x="67296" y="63035"/>
                    <a:pt x="70630" y="58844"/>
                  </a:cubicBezTo>
                  <a:cubicBezTo>
                    <a:pt x="76440" y="51700"/>
                    <a:pt x="75202" y="41318"/>
                    <a:pt x="67963" y="35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What is Rock,Paper,Scissors?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1" name="Google Shape;291;p28"/>
          <p:cNvSpPr txBox="1"/>
          <p:nvPr>
            <p:ph idx="2" type="body"/>
          </p:nvPr>
        </p:nvSpPr>
        <p:spPr>
          <a:xfrm>
            <a:off x="1349400" y="2627525"/>
            <a:ext cx="7124100" cy="375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game where each person simultaneously makes one of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gestures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representing</a:t>
            </a:r>
            <a:r>
              <a:rPr lang="en" sz="1800">
                <a:solidFill>
                  <a:schemeClr val="dk1"/>
                </a:solidFill>
              </a:rPr>
              <a:t> a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rock</a:t>
            </a:r>
            <a:r>
              <a:rPr lang="en" sz="1800">
                <a:solidFill>
                  <a:schemeClr val="dk1"/>
                </a:solidFill>
              </a:rPr>
              <a:t>, a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sheet</a:t>
            </a:r>
            <a:r>
              <a:rPr lang="en" sz="1800">
                <a:solidFill>
                  <a:schemeClr val="dk1"/>
                </a:solidFill>
              </a:rPr>
              <a:t> of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800">
                <a:solidFill>
                  <a:schemeClr val="dk1"/>
                </a:solidFill>
              </a:rPr>
              <a:t>, and a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pair</a:t>
            </a:r>
            <a:r>
              <a:rPr lang="en" sz="1800">
                <a:solidFill>
                  <a:schemeClr val="dk1"/>
                </a:solidFill>
              </a:rPr>
              <a:t> of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scissors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respectively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Each gesture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defeats</a:t>
            </a:r>
            <a:r>
              <a:rPr lang="en" sz="1800">
                <a:solidFill>
                  <a:schemeClr val="dk1"/>
                </a:solidFill>
              </a:rPr>
              <a:t> one and is defeated by one of the other two: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rock defeats scissors but is defeated by paper;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paper defeats rock but is defeated by scissors.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person whose gesture defeats the other is selected.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532046" y="530169"/>
            <a:ext cx="717210" cy="717209"/>
          </a:xfrm>
          <a:custGeom>
            <a:rect b="b" l="l" r="r" t="t"/>
            <a:pathLst>
              <a:path extrusionOk="0" h="1152143" w="1152144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83050" y="268525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299" name="Google Shape;299;p29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Import Random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0" name="Google Shape;300;p29"/>
          <p:cNvSpPr txBox="1"/>
          <p:nvPr>
            <p:ph idx="5" type="body"/>
          </p:nvPr>
        </p:nvSpPr>
        <p:spPr>
          <a:xfrm>
            <a:off x="487325" y="3398375"/>
            <a:ext cx="10409700" cy="52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Define a function </a:t>
            </a:r>
            <a:r>
              <a:rPr lang="en" sz="1800"/>
              <a:t>called</a:t>
            </a:r>
            <a:r>
              <a:rPr lang="en" sz="1800"/>
              <a:t> play.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2" type="subTitle"/>
          </p:nvPr>
        </p:nvSpPr>
        <p:spPr>
          <a:xfrm>
            <a:off x="487325" y="2791475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def play():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2" name="Google Shape;302;p29"/>
          <p:cNvSpPr txBox="1"/>
          <p:nvPr>
            <p:ph idx="4" type="body"/>
          </p:nvPr>
        </p:nvSpPr>
        <p:spPr>
          <a:xfrm>
            <a:off x="487325" y="21774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Random is a built-in module in python.</a:t>
            </a:r>
            <a:endParaRPr sz="1800"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04" name="Google Shape;304;p29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00" y="1903775"/>
            <a:ext cx="21621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4" y="4275275"/>
            <a:ext cx="1040970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grpSp>
        <p:nvGrpSpPr>
          <p:cNvPr id="315" name="Google Shape;315;p30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16" name="Google Shape;316;p30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0" name="Google Shape;320;p30"/>
          <p:cNvGraphicFramePr/>
          <p:nvPr/>
        </p:nvGraphicFramePr>
        <p:xfrm>
          <a:off x="613450" y="21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{7476F288-B484-4D6C-BE8E-8FB3ED1AFC1F}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Tie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Lose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Win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Win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Tie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Lose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Lose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Win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Scissors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Tie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  <p:sp>
        <p:nvSpPr>
          <p:cNvPr id="326" name="Google Shape;326;p31"/>
          <p:cNvSpPr txBox="1"/>
          <p:nvPr>
            <p:ph idx="1" type="subTitle"/>
          </p:nvPr>
        </p:nvSpPr>
        <p:spPr>
          <a:xfrm>
            <a:off x="487325" y="1570500"/>
            <a:ext cx="10409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If user == computer: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27" name="Google Shape;327;p31"/>
          <p:cNvSpPr txBox="1"/>
          <p:nvPr>
            <p:ph idx="4" type="body"/>
          </p:nvPr>
        </p:nvSpPr>
        <p:spPr>
          <a:xfrm>
            <a:off x="487325" y="2177400"/>
            <a:ext cx="10409700" cy="85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Create an if statement where if user is equal to computer. (for example, user = r, computer = r. Therefore user = computer)</a:t>
            </a:r>
            <a:endParaRPr sz="180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13462" y="516783"/>
            <a:ext cx="648833" cy="648820"/>
            <a:chOff x="8213288" y="4257484"/>
            <a:chExt cx="1305236" cy="1305210"/>
          </a:xfrm>
        </p:grpSpPr>
        <p:sp>
          <p:nvSpPr>
            <p:cNvPr id="329" name="Google Shape;329;p31"/>
            <p:cNvSpPr/>
            <p:nvPr/>
          </p:nvSpPr>
          <p:spPr>
            <a:xfrm>
              <a:off x="8213288" y="4257484"/>
              <a:ext cx="1305236" cy="1305210"/>
            </a:xfrm>
            <a:custGeom>
              <a:rect b="b" l="l" r="r" t="t"/>
              <a:pathLst>
                <a:path extrusionOk="0" h="1305210" w="1305236">
                  <a:moveTo>
                    <a:pt x="1238369" y="828199"/>
                  </a:moveTo>
                  <a:lnTo>
                    <a:pt x="1236559" y="827532"/>
                  </a:lnTo>
                  <a:cubicBezTo>
                    <a:pt x="1206937" y="815816"/>
                    <a:pt x="1177504" y="801719"/>
                    <a:pt x="1149025" y="788099"/>
                  </a:cubicBezTo>
                  <a:cubicBezTo>
                    <a:pt x="1140453" y="784003"/>
                    <a:pt x="1131880" y="780002"/>
                    <a:pt x="1123307" y="775907"/>
                  </a:cubicBezTo>
                  <a:lnTo>
                    <a:pt x="842320" y="643604"/>
                  </a:lnTo>
                  <a:cubicBezTo>
                    <a:pt x="805268" y="626174"/>
                    <a:pt x="768215" y="608648"/>
                    <a:pt x="731068" y="591217"/>
                  </a:cubicBezTo>
                  <a:lnTo>
                    <a:pt x="726115" y="588931"/>
                  </a:lnTo>
                  <a:cubicBezTo>
                    <a:pt x="716019" y="566738"/>
                    <a:pt x="704874" y="545021"/>
                    <a:pt x="692111" y="524256"/>
                  </a:cubicBezTo>
                  <a:lnTo>
                    <a:pt x="691063" y="522637"/>
                  </a:lnTo>
                  <a:cubicBezTo>
                    <a:pt x="688300" y="518160"/>
                    <a:pt x="684300" y="511588"/>
                    <a:pt x="680014" y="503682"/>
                  </a:cubicBezTo>
                  <a:cubicBezTo>
                    <a:pt x="679728" y="502444"/>
                    <a:pt x="679252" y="501206"/>
                    <a:pt x="678680" y="499967"/>
                  </a:cubicBezTo>
                  <a:cubicBezTo>
                    <a:pt x="660392" y="464725"/>
                    <a:pt x="655154" y="432911"/>
                    <a:pt x="663060" y="405765"/>
                  </a:cubicBezTo>
                  <a:cubicBezTo>
                    <a:pt x="667631" y="390334"/>
                    <a:pt x="678299" y="377285"/>
                    <a:pt x="689634" y="363474"/>
                  </a:cubicBezTo>
                  <a:cubicBezTo>
                    <a:pt x="698302" y="352806"/>
                    <a:pt x="707255" y="341948"/>
                    <a:pt x="714304" y="328993"/>
                  </a:cubicBezTo>
                  <a:cubicBezTo>
                    <a:pt x="730020" y="300038"/>
                    <a:pt x="741545" y="269176"/>
                    <a:pt x="748689" y="237363"/>
                  </a:cubicBezTo>
                  <a:cubicBezTo>
                    <a:pt x="758595" y="192119"/>
                    <a:pt x="766120" y="107632"/>
                    <a:pt x="706970" y="48292"/>
                  </a:cubicBezTo>
                  <a:cubicBezTo>
                    <a:pt x="642676" y="-16097"/>
                    <a:pt x="538186" y="-16097"/>
                    <a:pt x="473988" y="48292"/>
                  </a:cubicBezTo>
                  <a:cubicBezTo>
                    <a:pt x="441698" y="80677"/>
                    <a:pt x="423982" y="128397"/>
                    <a:pt x="426554" y="176022"/>
                  </a:cubicBezTo>
                  <a:cubicBezTo>
                    <a:pt x="429602" y="229933"/>
                    <a:pt x="511516" y="426244"/>
                    <a:pt x="523042" y="452342"/>
                  </a:cubicBezTo>
                  <a:cubicBezTo>
                    <a:pt x="532091" y="472916"/>
                    <a:pt x="539711" y="488347"/>
                    <a:pt x="546473" y="501967"/>
                  </a:cubicBezTo>
                  <a:cubicBezTo>
                    <a:pt x="552760" y="514731"/>
                    <a:pt x="557903" y="525304"/>
                    <a:pt x="562570" y="536353"/>
                  </a:cubicBezTo>
                  <a:cubicBezTo>
                    <a:pt x="562761" y="537877"/>
                    <a:pt x="563047" y="539496"/>
                    <a:pt x="563619" y="540925"/>
                  </a:cubicBezTo>
                  <a:cubicBezTo>
                    <a:pt x="566476" y="547783"/>
                    <a:pt x="569143" y="555117"/>
                    <a:pt x="571810" y="563880"/>
                  </a:cubicBezTo>
                  <a:cubicBezTo>
                    <a:pt x="572953" y="567404"/>
                    <a:pt x="573905" y="571024"/>
                    <a:pt x="574953" y="574643"/>
                  </a:cubicBezTo>
                  <a:cubicBezTo>
                    <a:pt x="571619" y="573786"/>
                    <a:pt x="568286" y="572833"/>
                    <a:pt x="564952" y="571786"/>
                  </a:cubicBezTo>
                  <a:cubicBezTo>
                    <a:pt x="555998" y="569024"/>
                    <a:pt x="548760" y="566452"/>
                    <a:pt x="541997" y="563594"/>
                  </a:cubicBezTo>
                  <a:cubicBezTo>
                    <a:pt x="541616" y="563404"/>
                    <a:pt x="541234" y="563404"/>
                    <a:pt x="540758" y="563213"/>
                  </a:cubicBezTo>
                  <a:cubicBezTo>
                    <a:pt x="527804" y="558070"/>
                    <a:pt x="516279" y="552450"/>
                    <a:pt x="501801" y="545211"/>
                  </a:cubicBezTo>
                  <a:cubicBezTo>
                    <a:pt x="488180" y="538543"/>
                    <a:pt x="472750" y="530924"/>
                    <a:pt x="452176" y="521780"/>
                  </a:cubicBezTo>
                  <a:cubicBezTo>
                    <a:pt x="426173" y="510254"/>
                    <a:pt x="229862" y="428339"/>
                    <a:pt x="175951" y="425291"/>
                  </a:cubicBezTo>
                  <a:cubicBezTo>
                    <a:pt x="128421" y="422719"/>
                    <a:pt x="80606" y="440436"/>
                    <a:pt x="48220" y="472726"/>
                  </a:cubicBezTo>
                  <a:cubicBezTo>
                    <a:pt x="-16073" y="537019"/>
                    <a:pt x="-16073" y="641604"/>
                    <a:pt x="48220" y="705802"/>
                  </a:cubicBezTo>
                  <a:cubicBezTo>
                    <a:pt x="86320" y="743807"/>
                    <a:pt x="134898" y="754285"/>
                    <a:pt x="176808" y="754285"/>
                  </a:cubicBezTo>
                  <a:cubicBezTo>
                    <a:pt x="200049" y="754285"/>
                    <a:pt x="221290" y="751141"/>
                    <a:pt x="237673" y="747427"/>
                  </a:cubicBezTo>
                  <a:cubicBezTo>
                    <a:pt x="269391" y="740283"/>
                    <a:pt x="300252" y="728758"/>
                    <a:pt x="329303" y="713041"/>
                  </a:cubicBezTo>
                  <a:cubicBezTo>
                    <a:pt x="342162" y="705898"/>
                    <a:pt x="353116" y="696944"/>
                    <a:pt x="363594" y="688372"/>
                  </a:cubicBezTo>
                  <a:cubicBezTo>
                    <a:pt x="377404" y="677037"/>
                    <a:pt x="390454" y="666369"/>
                    <a:pt x="405885" y="661797"/>
                  </a:cubicBezTo>
                  <a:cubicBezTo>
                    <a:pt x="433031" y="653891"/>
                    <a:pt x="464844" y="659130"/>
                    <a:pt x="499992" y="677418"/>
                  </a:cubicBezTo>
                  <a:cubicBezTo>
                    <a:pt x="500277" y="677608"/>
                    <a:pt x="500658" y="677894"/>
                    <a:pt x="500944" y="677990"/>
                  </a:cubicBezTo>
                  <a:cubicBezTo>
                    <a:pt x="510754" y="683133"/>
                    <a:pt x="518565" y="687991"/>
                    <a:pt x="523804" y="691229"/>
                  </a:cubicBezTo>
                  <a:lnTo>
                    <a:pt x="525328" y="692182"/>
                  </a:lnTo>
                  <a:cubicBezTo>
                    <a:pt x="545711" y="704755"/>
                    <a:pt x="567047" y="715804"/>
                    <a:pt x="588955" y="725805"/>
                  </a:cubicBezTo>
                  <a:cubicBezTo>
                    <a:pt x="607148" y="764476"/>
                    <a:pt x="625436" y="803243"/>
                    <a:pt x="643628" y="841724"/>
                  </a:cubicBezTo>
                  <a:lnTo>
                    <a:pt x="775931" y="1123093"/>
                  </a:lnTo>
                  <a:cubicBezTo>
                    <a:pt x="779931" y="1131665"/>
                    <a:pt x="784027" y="1140238"/>
                    <a:pt x="788123" y="1148715"/>
                  </a:cubicBezTo>
                  <a:cubicBezTo>
                    <a:pt x="801744" y="1177290"/>
                    <a:pt x="815840" y="1206817"/>
                    <a:pt x="827461" y="1236535"/>
                  </a:cubicBezTo>
                  <a:lnTo>
                    <a:pt x="828223" y="1238345"/>
                  </a:lnTo>
                  <a:cubicBezTo>
                    <a:pt x="836509" y="1259205"/>
                    <a:pt x="854607" y="1305211"/>
                    <a:pt x="890231" y="1305211"/>
                  </a:cubicBezTo>
                  <a:cubicBezTo>
                    <a:pt x="894612" y="1305211"/>
                    <a:pt x="899184" y="1304544"/>
                    <a:pt x="903947" y="1303020"/>
                  </a:cubicBezTo>
                  <a:cubicBezTo>
                    <a:pt x="932141" y="1294352"/>
                    <a:pt x="942618" y="1261586"/>
                    <a:pt x="932045" y="1215295"/>
                  </a:cubicBezTo>
                  <a:cubicBezTo>
                    <a:pt x="917091" y="1149191"/>
                    <a:pt x="895755" y="1083374"/>
                    <a:pt x="875086" y="1019556"/>
                  </a:cubicBezTo>
                  <a:cubicBezTo>
                    <a:pt x="867752" y="996791"/>
                    <a:pt x="860322" y="974122"/>
                    <a:pt x="853369" y="951548"/>
                  </a:cubicBezTo>
                  <a:cubicBezTo>
                    <a:pt x="847368" y="932402"/>
                    <a:pt x="841367" y="913066"/>
                    <a:pt x="835176" y="894016"/>
                  </a:cubicBezTo>
                  <a:cubicBezTo>
                    <a:pt x="825365" y="863251"/>
                    <a:pt x="815936" y="834199"/>
                    <a:pt x="806506" y="806387"/>
                  </a:cubicBezTo>
                  <a:cubicBezTo>
                    <a:pt x="834319" y="815721"/>
                    <a:pt x="863465" y="825246"/>
                    <a:pt x="894517" y="835152"/>
                  </a:cubicBezTo>
                  <a:cubicBezTo>
                    <a:pt x="913472" y="841153"/>
                    <a:pt x="932712" y="847249"/>
                    <a:pt x="951857" y="853249"/>
                  </a:cubicBezTo>
                  <a:cubicBezTo>
                    <a:pt x="974432" y="860298"/>
                    <a:pt x="997006" y="867632"/>
                    <a:pt x="1019770" y="874966"/>
                  </a:cubicBezTo>
                  <a:cubicBezTo>
                    <a:pt x="1083493" y="895731"/>
                    <a:pt x="1149311" y="916972"/>
                    <a:pt x="1215224" y="931926"/>
                  </a:cubicBezTo>
                  <a:cubicBezTo>
                    <a:pt x="1227130" y="934783"/>
                    <a:pt x="1238084" y="936022"/>
                    <a:pt x="1247990" y="936022"/>
                  </a:cubicBezTo>
                  <a:cubicBezTo>
                    <a:pt x="1262372" y="936022"/>
                    <a:pt x="1274469" y="933259"/>
                    <a:pt x="1283804" y="927830"/>
                  </a:cubicBezTo>
                  <a:cubicBezTo>
                    <a:pt x="1293138" y="922496"/>
                    <a:pt x="1299806" y="914495"/>
                    <a:pt x="1303044" y="904018"/>
                  </a:cubicBezTo>
                  <a:cubicBezTo>
                    <a:pt x="1316855" y="859060"/>
                    <a:pt x="1261801" y="837438"/>
                    <a:pt x="1238369" y="828199"/>
                  </a:cubicBezTo>
                  <a:close/>
                  <a:moveTo>
                    <a:pt x="461225" y="174212"/>
                  </a:moveTo>
                  <a:cubicBezTo>
                    <a:pt x="459129" y="136398"/>
                    <a:pt x="473131" y="98584"/>
                    <a:pt x="498372" y="73152"/>
                  </a:cubicBezTo>
                  <a:cubicBezTo>
                    <a:pt x="523613" y="47815"/>
                    <a:pt x="556951" y="35052"/>
                    <a:pt x="590193" y="35052"/>
                  </a:cubicBezTo>
                  <a:cubicBezTo>
                    <a:pt x="623531" y="35052"/>
                    <a:pt x="656677" y="47625"/>
                    <a:pt x="681728" y="73152"/>
                  </a:cubicBezTo>
                  <a:cubicBezTo>
                    <a:pt x="729163" y="120682"/>
                    <a:pt x="722400" y="191929"/>
                    <a:pt x="714113" y="230029"/>
                  </a:cubicBezTo>
                  <a:cubicBezTo>
                    <a:pt x="707732" y="258604"/>
                    <a:pt x="697349" y="286322"/>
                    <a:pt x="683253" y="312515"/>
                  </a:cubicBezTo>
                  <a:cubicBezTo>
                    <a:pt x="677823" y="322421"/>
                    <a:pt x="670298" y="331660"/>
                    <a:pt x="662297" y="341376"/>
                  </a:cubicBezTo>
                  <a:cubicBezTo>
                    <a:pt x="649248" y="357283"/>
                    <a:pt x="635723" y="373761"/>
                    <a:pt x="629245" y="396145"/>
                  </a:cubicBezTo>
                  <a:cubicBezTo>
                    <a:pt x="620292" y="427006"/>
                    <a:pt x="623435" y="460819"/>
                    <a:pt x="638485" y="497205"/>
                  </a:cubicBezTo>
                  <a:lnTo>
                    <a:pt x="590193" y="512731"/>
                  </a:lnTo>
                  <a:cubicBezTo>
                    <a:pt x="586288" y="504254"/>
                    <a:pt x="582192" y="495872"/>
                    <a:pt x="577620" y="486537"/>
                  </a:cubicBezTo>
                  <a:cubicBezTo>
                    <a:pt x="571143" y="473202"/>
                    <a:pt x="563619" y="458152"/>
                    <a:pt x="554760" y="438340"/>
                  </a:cubicBezTo>
                  <a:cubicBezTo>
                    <a:pt x="528567" y="379285"/>
                    <a:pt x="463511" y="213741"/>
                    <a:pt x="461225" y="174212"/>
                  </a:cubicBezTo>
                  <a:close/>
                  <a:moveTo>
                    <a:pt x="395883" y="628459"/>
                  </a:moveTo>
                  <a:cubicBezTo>
                    <a:pt x="373499" y="635032"/>
                    <a:pt x="357021" y="648652"/>
                    <a:pt x="341114" y="661702"/>
                  </a:cubicBezTo>
                  <a:cubicBezTo>
                    <a:pt x="331304" y="669703"/>
                    <a:pt x="322159" y="677227"/>
                    <a:pt x="312254" y="682657"/>
                  </a:cubicBezTo>
                  <a:cubicBezTo>
                    <a:pt x="286060" y="696754"/>
                    <a:pt x="258342" y="707136"/>
                    <a:pt x="229862" y="713518"/>
                  </a:cubicBezTo>
                  <a:cubicBezTo>
                    <a:pt x="191667" y="721900"/>
                    <a:pt x="120420" y="728663"/>
                    <a:pt x="72986" y="681228"/>
                  </a:cubicBezTo>
                  <a:cubicBezTo>
                    <a:pt x="22313" y="630650"/>
                    <a:pt x="22313" y="548259"/>
                    <a:pt x="72986" y="497681"/>
                  </a:cubicBezTo>
                  <a:cubicBezTo>
                    <a:pt x="96798" y="474059"/>
                    <a:pt x="131374" y="460248"/>
                    <a:pt x="166617" y="460248"/>
                  </a:cubicBezTo>
                  <a:cubicBezTo>
                    <a:pt x="169093" y="460248"/>
                    <a:pt x="171474" y="460343"/>
                    <a:pt x="173950" y="460439"/>
                  </a:cubicBezTo>
                  <a:cubicBezTo>
                    <a:pt x="213575" y="462629"/>
                    <a:pt x="378929" y="527780"/>
                    <a:pt x="437888" y="553879"/>
                  </a:cubicBezTo>
                  <a:cubicBezTo>
                    <a:pt x="457701" y="562737"/>
                    <a:pt x="472845" y="570166"/>
                    <a:pt x="486085" y="576739"/>
                  </a:cubicBezTo>
                  <a:cubicBezTo>
                    <a:pt x="495515" y="581406"/>
                    <a:pt x="504182" y="585597"/>
                    <a:pt x="512850" y="589598"/>
                  </a:cubicBezTo>
                  <a:lnTo>
                    <a:pt x="497324" y="637794"/>
                  </a:lnTo>
                  <a:cubicBezTo>
                    <a:pt x="460939" y="622649"/>
                    <a:pt x="426839" y="619506"/>
                    <a:pt x="395883" y="628459"/>
                  </a:cubicBezTo>
                  <a:close/>
                  <a:moveTo>
                    <a:pt x="541997" y="661416"/>
                  </a:moveTo>
                  <a:cubicBezTo>
                    <a:pt x="538949" y="659511"/>
                    <a:pt x="534758" y="656939"/>
                    <a:pt x="529804" y="653987"/>
                  </a:cubicBezTo>
                  <a:lnTo>
                    <a:pt x="546188" y="602742"/>
                  </a:lnTo>
                  <a:cubicBezTo>
                    <a:pt x="548854" y="603694"/>
                    <a:pt x="551617" y="604552"/>
                    <a:pt x="554474" y="605504"/>
                  </a:cubicBezTo>
                  <a:cubicBezTo>
                    <a:pt x="563713" y="608362"/>
                    <a:pt x="573144" y="610743"/>
                    <a:pt x="582763" y="612839"/>
                  </a:cubicBezTo>
                  <a:cubicBezTo>
                    <a:pt x="586193" y="636175"/>
                    <a:pt x="587145" y="660368"/>
                    <a:pt x="585811" y="685419"/>
                  </a:cubicBezTo>
                  <a:cubicBezTo>
                    <a:pt x="571238" y="678275"/>
                    <a:pt x="557142" y="670560"/>
                    <a:pt x="543520" y="662273"/>
                  </a:cubicBezTo>
                  <a:lnTo>
                    <a:pt x="541997" y="661416"/>
                  </a:lnTo>
                  <a:close/>
                  <a:moveTo>
                    <a:pt x="802124" y="904970"/>
                  </a:moveTo>
                  <a:cubicBezTo>
                    <a:pt x="808220" y="923925"/>
                    <a:pt x="814126" y="943070"/>
                    <a:pt x="820127" y="962120"/>
                  </a:cubicBezTo>
                  <a:cubicBezTo>
                    <a:pt x="827175" y="984885"/>
                    <a:pt x="834604" y="1007650"/>
                    <a:pt x="842034" y="1030510"/>
                  </a:cubicBezTo>
                  <a:cubicBezTo>
                    <a:pt x="862418" y="1093660"/>
                    <a:pt x="883468" y="1158812"/>
                    <a:pt x="898136" y="1223200"/>
                  </a:cubicBezTo>
                  <a:cubicBezTo>
                    <a:pt x="898136" y="1223391"/>
                    <a:pt x="898136" y="1223391"/>
                    <a:pt x="898136" y="1223391"/>
                  </a:cubicBezTo>
                  <a:cubicBezTo>
                    <a:pt x="902804" y="1243584"/>
                    <a:pt x="902518" y="1267111"/>
                    <a:pt x="894041" y="1269683"/>
                  </a:cubicBezTo>
                  <a:cubicBezTo>
                    <a:pt x="880134" y="1273969"/>
                    <a:pt x="866227" y="1238822"/>
                    <a:pt x="861084" y="1225582"/>
                  </a:cubicBezTo>
                  <a:lnTo>
                    <a:pt x="860322" y="1223963"/>
                  </a:lnTo>
                  <a:cubicBezTo>
                    <a:pt x="848226" y="1193006"/>
                    <a:pt x="833843" y="1162907"/>
                    <a:pt x="819936" y="1133761"/>
                  </a:cubicBezTo>
                  <a:cubicBezTo>
                    <a:pt x="815840" y="1125283"/>
                    <a:pt x="811745" y="1116901"/>
                    <a:pt x="807744" y="1108329"/>
                  </a:cubicBezTo>
                  <a:lnTo>
                    <a:pt x="675442" y="826960"/>
                  </a:lnTo>
                  <a:cubicBezTo>
                    <a:pt x="662774" y="800195"/>
                    <a:pt x="650105" y="773240"/>
                    <a:pt x="637437" y="746379"/>
                  </a:cubicBezTo>
                  <a:cubicBezTo>
                    <a:pt x="631436" y="733520"/>
                    <a:pt x="625340" y="720662"/>
                    <a:pt x="619244" y="707803"/>
                  </a:cubicBezTo>
                  <a:cubicBezTo>
                    <a:pt x="619435" y="705612"/>
                    <a:pt x="619626" y="703421"/>
                    <a:pt x="619816" y="701231"/>
                  </a:cubicBezTo>
                  <a:cubicBezTo>
                    <a:pt x="622292" y="672846"/>
                    <a:pt x="621911" y="645319"/>
                    <a:pt x="618863" y="618744"/>
                  </a:cubicBezTo>
                  <a:cubicBezTo>
                    <a:pt x="617530" y="606552"/>
                    <a:pt x="615529" y="594455"/>
                    <a:pt x="613053" y="582740"/>
                  </a:cubicBezTo>
                  <a:cubicBezTo>
                    <a:pt x="610958" y="572929"/>
                    <a:pt x="608576" y="563404"/>
                    <a:pt x="605719" y="553974"/>
                  </a:cubicBezTo>
                  <a:cubicBezTo>
                    <a:pt x="604767" y="551116"/>
                    <a:pt x="604004" y="548449"/>
                    <a:pt x="603052" y="545782"/>
                  </a:cubicBezTo>
                  <a:lnTo>
                    <a:pt x="654391" y="529304"/>
                  </a:lnTo>
                  <a:cubicBezTo>
                    <a:pt x="657154" y="534067"/>
                    <a:pt x="659630" y="538163"/>
                    <a:pt x="661631" y="541306"/>
                  </a:cubicBezTo>
                  <a:lnTo>
                    <a:pt x="662583" y="542830"/>
                  </a:lnTo>
                  <a:cubicBezTo>
                    <a:pt x="670965" y="556736"/>
                    <a:pt x="678775" y="571119"/>
                    <a:pt x="686015" y="585883"/>
                  </a:cubicBezTo>
                  <a:cubicBezTo>
                    <a:pt x="691539" y="597027"/>
                    <a:pt x="696683" y="608362"/>
                    <a:pt x="701636" y="619887"/>
                  </a:cubicBezTo>
                  <a:cubicBezTo>
                    <a:pt x="718495" y="658749"/>
                    <a:pt x="732592" y="699230"/>
                    <a:pt x="746498" y="738949"/>
                  </a:cubicBezTo>
                  <a:lnTo>
                    <a:pt x="750499" y="750284"/>
                  </a:lnTo>
                  <a:lnTo>
                    <a:pt x="754119" y="760571"/>
                  </a:lnTo>
                  <a:cubicBezTo>
                    <a:pt x="757738" y="770954"/>
                    <a:pt x="761452" y="781526"/>
                    <a:pt x="765072" y="792290"/>
                  </a:cubicBezTo>
                  <a:cubicBezTo>
                    <a:pt x="777074" y="827627"/>
                    <a:pt x="789266" y="864775"/>
                    <a:pt x="802124" y="904970"/>
                  </a:cubicBezTo>
                  <a:close/>
                  <a:moveTo>
                    <a:pt x="1269516" y="894016"/>
                  </a:moveTo>
                  <a:cubicBezTo>
                    <a:pt x="1266849" y="902589"/>
                    <a:pt x="1243322" y="902780"/>
                    <a:pt x="1223034" y="898112"/>
                  </a:cubicBezTo>
                  <a:cubicBezTo>
                    <a:pt x="1158645" y="883539"/>
                    <a:pt x="1093589" y="862489"/>
                    <a:pt x="1030629" y="842010"/>
                  </a:cubicBezTo>
                  <a:cubicBezTo>
                    <a:pt x="1007769" y="834581"/>
                    <a:pt x="985004" y="827151"/>
                    <a:pt x="962240" y="820102"/>
                  </a:cubicBezTo>
                  <a:cubicBezTo>
                    <a:pt x="943285" y="814197"/>
                    <a:pt x="924140" y="808196"/>
                    <a:pt x="905090" y="802005"/>
                  </a:cubicBezTo>
                  <a:cubicBezTo>
                    <a:pt x="864704" y="789146"/>
                    <a:pt x="827556" y="776859"/>
                    <a:pt x="792313" y="764762"/>
                  </a:cubicBezTo>
                  <a:cubicBezTo>
                    <a:pt x="790504" y="759428"/>
                    <a:pt x="788599" y="754094"/>
                    <a:pt x="786789" y="748760"/>
                  </a:cubicBezTo>
                  <a:lnTo>
                    <a:pt x="779169" y="727139"/>
                  </a:lnTo>
                  <a:cubicBezTo>
                    <a:pt x="768787" y="697325"/>
                    <a:pt x="758310" y="667131"/>
                    <a:pt x="746593" y="637413"/>
                  </a:cubicBezTo>
                  <a:cubicBezTo>
                    <a:pt x="773549" y="650081"/>
                    <a:pt x="800410" y="662749"/>
                    <a:pt x="827270" y="675418"/>
                  </a:cubicBezTo>
                  <a:lnTo>
                    <a:pt x="1108258" y="807815"/>
                  </a:lnTo>
                  <a:cubicBezTo>
                    <a:pt x="1116830" y="811911"/>
                    <a:pt x="1125212" y="815912"/>
                    <a:pt x="1133690" y="820007"/>
                  </a:cubicBezTo>
                  <a:cubicBezTo>
                    <a:pt x="1162741" y="833914"/>
                    <a:pt x="1192840" y="848297"/>
                    <a:pt x="1223701" y="860393"/>
                  </a:cubicBezTo>
                  <a:lnTo>
                    <a:pt x="1225415" y="861060"/>
                  </a:lnTo>
                  <a:cubicBezTo>
                    <a:pt x="1237988" y="865918"/>
                    <a:pt x="1269897" y="878586"/>
                    <a:pt x="1269897" y="891731"/>
                  </a:cubicBezTo>
                  <a:cubicBezTo>
                    <a:pt x="1269897" y="892492"/>
                    <a:pt x="1269707" y="893255"/>
                    <a:pt x="1269516" y="89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8308181" y="4767928"/>
              <a:ext cx="169187" cy="168783"/>
            </a:xfrm>
            <a:custGeom>
              <a:rect b="b" l="l" r="r" t="t"/>
              <a:pathLst>
                <a:path extrusionOk="0" h="168783" w="169187">
                  <a:moveTo>
                    <a:pt x="84582" y="0"/>
                  </a:moveTo>
                  <a:cubicBezTo>
                    <a:pt x="62008" y="0"/>
                    <a:pt x="40767" y="8763"/>
                    <a:pt x="24765" y="24670"/>
                  </a:cubicBezTo>
                  <a:cubicBezTo>
                    <a:pt x="8763" y="40672"/>
                    <a:pt x="0" y="61817"/>
                    <a:pt x="0" y="84296"/>
                  </a:cubicBezTo>
                  <a:cubicBezTo>
                    <a:pt x="0" y="106871"/>
                    <a:pt x="8763" y="128111"/>
                    <a:pt x="24765" y="144113"/>
                  </a:cubicBezTo>
                  <a:cubicBezTo>
                    <a:pt x="40767" y="160115"/>
                    <a:pt x="61913" y="168783"/>
                    <a:pt x="84582" y="168783"/>
                  </a:cubicBezTo>
                  <a:cubicBezTo>
                    <a:pt x="107156" y="168783"/>
                    <a:pt x="128397" y="160020"/>
                    <a:pt x="144399" y="144113"/>
                  </a:cubicBezTo>
                  <a:cubicBezTo>
                    <a:pt x="177451" y="111157"/>
                    <a:pt x="177451" y="57531"/>
                    <a:pt x="144399" y="24670"/>
                  </a:cubicBezTo>
                  <a:cubicBezTo>
                    <a:pt x="128301" y="8668"/>
                    <a:pt x="107061" y="0"/>
                    <a:pt x="84582" y="0"/>
                  </a:cubicBezTo>
                  <a:close/>
                  <a:moveTo>
                    <a:pt x="119539" y="119253"/>
                  </a:moveTo>
                  <a:cubicBezTo>
                    <a:pt x="110204" y="128588"/>
                    <a:pt x="97727" y="133731"/>
                    <a:pt x="84487" y="133731"/>
                  </a:cubicBezTo>
                  <a:cubicBezTo>
                    <a:pt x="71247" y="133731"/>
                    <a:pt x="58769" y="128588"/>
                    <a:pt x="49435" y="119253"/>
                  </a:cubicBezTo>
                  <a:cubicBezTo>
                    <a:pt x="40100" y="109918"/>
                    <a:pt x="34957" y="97441"/>
                    <a:pt x="34957" y="84296"/>
                  </a:cubicBezTo>
                  <a:cubicBezTo>
                    <a:pt x="34957" y="71152"/>
                    <a:pt x="40100" y="58674"/>
                    <a:pt x="49435" y="49339"/>
                  </a:cubicBezTo>
                  <a:cubicBezTo>
                    <a:pt x="58769" y="40005"/>
                    <a:pt x="71247" y="34862"/>
                    <a:pt x="84487" y="34862"/>
                  </a:cubicBezTo>
                  <a:cubicBezTo>
                    <a:pt x="97727" y="34862"/>
                    <a:pt x="110204" y="40005"/>
                    <a:pt x="119539" y="49339"/>
                  </a:cubicBezTo>
                  <a:cubicBezTo>
                    <a:pt x="138970" y="68580"/>
                    <a:pt x="138970" y="99917"/>
                    <a:pt x="119539" y="119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8724613" y="4352353"/>
              <a:ext cx="168592" cy="169259"/>
            </a:xfrm>
            <a:custGeom>
              <a:rect b="b" l="l" r="r" t="t"/>
              <a:pathLst>
                <a:path extrusionOk="0" h="169259" w="168592">
                  <a:moveTo>
                    <a:pt x="143923" y="144399"/>
                  </a:moveTo>
                  <a:cubicBezTo>
                    <a:pt x="159925" y="128492"/>
                    <a:pt x="168593" y="107252"/>
                    <a:pt x="168593" y="84582"/>
                  </a:cubicBezTo>
                  <a:cubicBezTo>
                    <a:pt x="168593" y="62008"/>
                    <a:pt x="159830" y="40767"/>
                    <a:pt x="143923" y="24765"/>
                  </a:cubicBezTo>
                  <a:cubicBezTo>
                    <a:pt x="128016" y="8763"/>
                    <a:pt x="106775" y="0"/>
                    <a:pt x="84297" y="0"/>
                  </a:cubicBezTo>
                  <a:cubicBezTo>
                    <a:pt x="61818" y="0"/>
                    <a:pt x="40577" y="8763"/>
                    <a:pt x="24670" y="24765"/>
                  </a:cubicBezTo>
                  <a:cubicBezTo>
                    <a:pt x="8668" y="40767"/>
                    <a:pt x="0" y="62008"/>
                    <a:pt x="0" y="84582"/>
                  </a:cubicBezTo>
                  <a:cubicBezTo>
                    <a:pt x="0" y="107252"/>
                    <a:pt x="8763" y="128492"/>
                    <a:pt x="24670" y="144494"/>
                  </a:cubicBezTo>
                  <a:cubicBezTo>
                    <a:pt x="40672" y="160496"/>
                    <a:pt x="61722" y="169259"/>
                    <a:pt x="84297" y="169259"/>
                  </a:cubicBezTo>
                  <a:cubicBezTo>
                    <a:pt x="106871" y="169259"/>
                    <a:pt x="128111" y="160496"/>
                    <a:pt x="143923" y="144399"/>
                  </a:cubicBezTo>
                  <a:close/>
                  <a:moveTo>
                    <a:pt x="34862" y="84582"/>
                  </a:moveTo>
                  <a:cubicBezTo>
                    <a:pt x="34862" y="71342"/>
                    <a:pt x="40005" y="58864"/>
                    <a:pt x="49340" y="49530"/>
                  </a:cubicBezTo>
                  <a:cubicBezTo>
                    <a:pt x="58674" y="40196"/>
                    <a:pt x="71152" y="35052"/>
                    <a:pt x="84297" y="35052"/>
                  </a:cubicBezTo>
                  <a:cubicBezTo>
                    <a:pt x="97536" y="35052"/>
                    <a:pt x="109919" y="40196"/>
                    <a:pt x="119253" y="49530"/>
                  </a:cubicBezTo>
                  <a:cubicBezTo>
                    <a:pt x="128588" y="58864"/>
                    <a:pt x="133731" y="71342"/>
                    <a:pt x="133731" y="84582"/>
                  </a:cubicBezTo>
                  <a:cubicBezTo>
                    <a:pt x="133731" y="97822"/>
                    <a:pt x="128588" y="110299"/>
                    <a:pt x="119253" y="119634"/>
                  </a:cubicBezTo>
                  <a:cubicBezTo>
                    <a:pt x="109919" y="128969"/>
                    <a:pt x="97441" y="134112"/>
                    <a:pt x="84297" y="134112"/>
                  </a:cubicBezTo>
                  <a:cubicBezTo>
                    <a:pt x="71152" y="134112"/>
                    <a:pt x="58674" y="128969"/>
                    <a:pt x="49340" y="119634"/>
                  </a:cubicBezTo>
                  <a:cubicBezTo>
                    <a:pt x="40005" y="110299"/>
                    <a:pt x="34862" y="97727"/>
                    <a:pt x="34862" y="84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8836134" y="4873572"/>
              <a:ext cx="89094" cy="89047"/>
            </a:xfrm>
            <a:custGeom>
              <a:rect b="b" l="l" r="r" t="t"/>
              <a:pathLst>
                <a:path extrusionOk="0" h="89047" w="89094">
                  <a:moveTo>
                    <a:pt x="15353" y="10847"/>
                  </a:moveTo>
                  <a:cubicBezTo>
                    <a:pt x="-3220" y="26944"/>
                    <a:pt x="-5221" y="55233"/>
                    <a:pt x="10877" y="73712"/>
                  </a:cubicBezTo>
                  <a:cubicBezTo>
                    <a:pt x="11448" y="74379"/>
                    <a:pt x="12210" y="74950"/>
                    <a:pt x="12877" y="75521"/>
                  </a:cubicBezTo>
                  <a:cubicBezTo>
                    <a:pt x="12972" y="75617"/>
                    <a:pt x="13067" y="75807"/>
                    <a:pt x="13162" y="75903"/>
                  </a:cubicBezTo>
                  <a:cubicBezTo>
                    <a:pt x="13448" y="76188"/>
                    <a:pt x="13734" y="76284"/>
                    <a:pt x="13925" y="76569"/>
                  </a:cubicBezTo>
                  <a:cubicBezTo>
                    <a:pt x="22402" y="84761"/>
                    <a:pt x="33451" y="89047"/>
                    <a:pt x="44499" y="89047"/>
                  </a:cubicBezTo>
                  <a:cubicBezTo>
                    <a:pt x="54977" y="89047"/>
                    <a:pt x="65264" y="85428"/>
                    <a:pt x="73741" y="78093"/>
                  </a:cubicBezTo>
                  <a:cubicBezTo>
                    <a:pt x="92315" y="61996"/>
                    <a:pt x="94316" y="33707"/>
                    <a:pt x="78218" y="15228"/>
                  </a:cubicBezTo>
                  <a:cubicBezTo>
                    <a:pt x="62121" y="-3250"/>
                    <a:pt x="33927" y="-5155"/>
                    <a:pt x="15353" y="10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" y="3349600"/>
            <a:ext cx="10409701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