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Abril Fatface"/>
      <p:regular r:id="rId14"/>
    </p:embeddedFont>
    <p:embeddedFont>
      <p:font typeface="Griffy"/>
      <p:regular r:id="rId15"/>
    </p:embeddedFont>
    <p:embeddedFont>
      <p:font typeface="Poppins"/>
      <p:regular r:id="rId16"/>
      <p:bold r:id="rId17"/>
      <p:italic r:id="rId18"/>
      <p:boldItalic r:id="rId19"/>
    </p:embeddedFont>
    <p:embeddedFont>
      <p:font typeface="Barlow Condensed"/>
      <p:regular r:id="rId20"/>
      <p:bold r:id="rId21"/>
      <p:italic r:id="rId22"/>
      <p:boldItalic r:id="rId23"/>
    </p:embeddedFont>
    <p:embeddedFont>
      <p:font typeface="Lexend Deca SemiBold"/>
      <p:regular r:id="rId24"/>
      <p:bold r:id="rId25"/>
    </p:embeddedFont>
    <p:embeddedFont>
      <p:font typeface="DM Sans"/>
      <p:regular r:id="rId26"/>
      <p:bold r:id="rId27"/>
      <p:italic r:id="rId28"/>
      <p:boldItalic r:id="rId29"/>
    </p:embeddedFont>
    <p:embeddedFont>
      <p:font typeface="Homemade Appl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Condensed-regular.fntdata"/><Relationship Id="rId22" Type="http://schemas.openxmlformats.org/officeDocument/2006/relationships/font" Target="fonts/BarlowCondensed-italic.fntdata"/><Relationship Id="rId21" Type="http://schemas.openxmlformats.org/officeDocument/2006/relationships/font" Target="fonts/BarlowCondensed-bold.fntdata"/><Relationship Id="rId24" Type="http://schemas.openxmlformats.org/officeDocument/2006/relationships/font" Target="fonts/LexendDecaSemiBold-regular.fntdata"/><Relationship Id="rId23" Type="http://schemas.openxmlformats.org/officeDocument/2006/relationships/font" Target="fonts/Barlow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LexendDecaSemiBold-bold.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omemadeAppl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Griffy-regular.fntdata"/><Relationship Id="rId14" Type="http://schemas.openxmlformats.org/officeDocument/2006/relationships/font" Target="fonts/AbrilFatface-regular.fntdata"/><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nyp-lit/techweek202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into the chat: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link to all workshop materials: </a:t>
            </a:r>
            <a:r>
              <a:rPr lang="en" u="sng">
                <a:solidFill>
                  <a:schemeClr val="hlink"/>
                </a:solidFill>
                <a:hlinkClick r:id="rId2"/>
              </a:rPr>
              <a:t>https://github.com/nyp-lit/techweek2021</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stands for Application programming interface.</a:t>
            </a:r>
            <a:endParaRPr/>
          </a:p>
          <a:p>
            <a:pPr indent="0" lvl="0" marL="0" rtl="0" algn="l">
              <a:spcBef>
                <a:spcPts val="0"/>
              </a:spcBef>
              <a:spcAft>
                <a:spcPts val="0"/>
              </a:spcAft>
              <a:buNone/>
            </a:pPr>
            <a:r>
              <a:rPr lang="en"/>
              <a:t>What it does is that it transmits data between software.</a:t>
            </a:r>
            <a:endParaRPr/>
          </a:p>
          <a:p>
            <a:pPr indent="0" lvl="0" marL="0" rtl="0" algn="l">
              <a:spcBef>
                <a:spcPts val="0"/>
              </a:spcBef>
              <a:spcAft>
                <a:spcPts val="0"/>
              </a:spcAft>
              <a:buNone/>
            </a:pPr>
            <a:r>
              <a:rPr lang="en"/>
              <a:t>Alloc client side applications to </a:t>
            </a:r>
            <a:r>
              <a:rPr lang="en"/>
              <a:t>communicate</a:t>
            </a:r>
            <a:r>
              <a:rPr lang="en"/>
              <a:t> with the server/database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936a04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936a04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936a04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936a04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36a049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36a049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flatten() is an example of the recursion algorithm, now let’s move on to intro to algorithms…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8.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5.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41075" y="508750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0" y="0"/>
            <a:ext cx="1461000" cy="6858000"/>
          </a:xfrm>
          <a:prstGeom prst="rect">
            <a:avLst/>
          </a:prstGeom>
          <a:solidFill>
            <a:srgbClr val="321952"/>
          </a:solidFill>
          <a:ln cap="flat" cmpd="sng" w="9525">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8" name="Google Shape;18;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pic>
        <p:nvPicPr>
          <p:cNvPr id="19" name="Google Shape;19;p2"/>
          <p:cNvPicPr preferRelativeResize="0"/>
          <p:nvPr/>
        </p:nvPicPr>
        <p:blipFill>
          <a:blip r:embed="rId2">
            <a:alphaModFix/>
          </a:blip>
          <a:stretch>
            <a:fillRect/>
          </a:stretch>
        </p:blipFill>
        <p:spPr>
          <a:xfrm>
            <a:off x="297300" y="342898"/>
            <a:ext cx="2115999" cy="76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6" name="Shape 76"/>
        <p:cNvGrpSpPr/>
        <p:nvPr/>
      </p:nvGrpSpPr>
      <p:grpSpPr>
        <a:xfrm>
          <a:off x="0" y="0"/>
          <a:ext cx="0" cy="0"/>
          <a:chOff x="0" y="0"/>
          <a:chExt cx="0" cy="0"/>
        </a:xfrm>
      </p:grpSpPr>
      <p:sp>
        <p:nvSpPr>
          <p:cNvPr id="77" name="Google Shape;77;p1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454800" y="1599800"/>
            <a:ext cx="10463100" cy="52584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 name="Google Shape;79;p11"/>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349400" y="412950"/>
            <a:ext cx="95685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2" name="Google Shape;82;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3" name="Google Shape;83;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4" name="Google Shape;84;p11"/>
          <p:cNvSpPr txBox="1"/>
          <p:nvPr>
            <p:ph type="title"/>
          </p:nvPr>
        </p:nvSpPr>
        <p:spPr>
          <a:xfrm>
            <a:off x="1461900" y="412950"/>
            <a:ext cx="9327000" cy="8565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5" name="Google Shape;85;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6" name="Google Shape;86;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7" name="Google Shape;87;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8" name="Shape 88"/>
        <p:cNvGrpSpPr/>
        <p:nvPr/>
      </p:nvGrpSpPr>
      <p:grpSpPr>
        <a:xfrm>
          <a:off x="0" y="0"/>
          <a:ext cx="0" cy="0"/>
          <a:chOff x="0" y="0"/>
          <a:chExt cx="0" cy="0"/>
        </a:xfrm>
      </p:grpSpPr>
      <p:sp>
        <p:nvSpPr>
          <p:cNvPr id="89" name="Google Shape;89;p12"/>
          <p:cNvSpPr/>
          <p:nvPr/>
        </p:nvSpPr>
        <p:spPr>
          <a:xfrm>
            <a:off x="-300" y="2180775"/>
            <a:ext cx="12192000" cy="23643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 name="Google Shape;90;p12"/>
          <p:cNvSpPr/>
          <p:nvPr/>
        </p:nvSpPr>
        <p:spPr>
          <a:xfrm>
            <a:off x="1122563"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4677744"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8232925" y="1725150"/>
            <a:ext cx="2730000" cy="4809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5" name="Google Shape;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6" name="Google Shape;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7" name="Google Shape;97;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8" name="Google Shape;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9" name="Google Shape;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00" name="Google Shape;1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01" name="Shape 101"/>
        <p:cNvGrpSpPr/>
        <p:nvPr/>
      </p:nvGrpSpPr>
      <p:grpSpPr>
        <a:xfrm>
          <a:off x="0" y="0"/>
          <a:ext cx="0" cy="0"/>
          <a:chOff x="0" y="0"/>
          <a:chExt cx="0" cy="0"/>
        </a:xfrm>
      </p:grpSpPr>
      <p:sp>
        <p:nvSpPr>
          <p:cNvPr id="102" name="Google Shape;102;p13"/>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3" name="Google Shape;103;p13"/>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5" name="Google Shape;105;p13"/>
          <p:cNvSpPr/>
          <p:nvPr/>
        </p:nvSpPr>
        <p:spPr>
          <a:xfrm>
            <a:off x="0" y="5720400"/>
            <a:ext cx="4148400" cy="11376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7" name="Shape 107"/>
        <p:cNvGrpSpPr/>
        <p:nvPr/>
      </p:nvGrpSpPr>
      <p:grpSpPr>
        <a:xfrm>
          <a:off x="0" y="0"/>
          <a:ext cx="0" cy="0"/>
          <a:chOff x="0" y="0"/>
          <a:chExt cx="0" cy="0"/>
        </a:xfrm>
      </p:grpSpPr>
      <p:sp>
        <p:nvSpPr>
          <p:cNvPr id="108" name="Google Shape;10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9" name="Google Shape;109;p14"/>
          <p:cNvSpPr/>
          <p:nvPr/>
        </p:nvSpPr>
        <p:spPr>
          <a:xfrm>
            <a:off x="379125" y="133200"/>
            <a:ext cx="9765900" cy="6523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10" name="Shape 110"/>
        <p:cNvGrpSpPr/>
        <p:nvPr/>
      </p:nvGrpSpPr>
      <p:grpSpPr>
        <a:xfrm>
          <a:off x="0" y="0"/>
          <a:ext cx="0" cy="0"/>
          <a:chOff x="0" y="0"/>
          <a:chExt cx="0" cy="0"/>
        </a:xfrm>
      </p:grpSpPr>
      <p:sp>
        <p:nvSpPr>
          <p:cNvPr id="111" name="Google Shape;111;p15"/>
          <p:cNvSpPr/>
          <p:nvPr/>
        </p:nvSpPr>
        <p:spPr>
          <a:xfrm>
            <a:off x="-300" y="2180775"/>
            <a:ext cx="12192000" cy="2364300"/>
          </a:xfrm>
          <a:prstGeom prst="rect">
            <a:avLst/>
          </a:prstGeom>
          <a:solidFill>
            <a:srgbClr val="CAAEED">
              <a:alpha val="40220"/>
            </a:srgbClr>
          </a:solidFill>
          <a:ln cap="flat" cmpd="sng" w="38100">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3" name="Google Shape;113;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14" name="Google Shape;114;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5" name="Google Shape;115;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6" name="Google Shape;116;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7" name="Google Shape;117;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8" name="Google Shape;118;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9" name="Google Shape;119;p1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00" y="6090000"/>
            <a:ext cx="12192000" cy="76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22" name="Shape 122"/>
        <p:cNvGrpSpPr/>
        <p:nvPr/>
      </p:nvGrpSpPr>
      <p:grpSpPr>
        <a:xfrm>
          <a:off x="0" y="0"/>
          <a:ext cx="0" cy="0"/>
          <a:chOff x="0" y="0"/>
          <a:chExt cx="0" cy="0"/>
        </a:xfrm>
      </p:grpSpPr>
      <p:sp>
        <p:nvSpPr>
          <p:cNvPr id="123" name="Google Shape;123;p16"/>
          <p:cNvSpPr/>
          <p:nvPr/>
        </p:nvSpPr>
        <p:spPr>
          <a:xfrm>
            <a:off x="0" y="150"/>
            <a:ext cx="80325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4" name="Google Shape;124;p16"/>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8" name="Google Shape;128;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9" name="Google Shape;129;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0" name="Google Shape;130;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1" name="Google Shape;131;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2" name="Google Shape;132;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3" name="Google Shape;133;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34" name="Google Shape;134;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9" name="Google Shape;139;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40" name="Shape 140"/>
        <p:cNvGrpSpPr/>
        <p:nvPr/>
      </p:nvGrpSpPr>
      <p:grpSpPr>
        <a:xfrm>
          <a:off x="0" y="0"/>
          <a:ext cx="0" cy="0"/>
          <a:chOff x="0" y="0"/>
          <a:chExt cx="0" cy="0"/>
        </a:xfrm>
      </p:grpSpPr>
      <p:sp>
        <p:nvSpPr>
          <p:cNvPr id="141" name="Google Shape;141;p17"/>
          <p:cNvSpPr/>
          <p:nvPr/>
        </p:nvSpPr>
        <p:spPr>
          <a:xfrm>
            <a:off x="-300" y="1418775"/>
            <a:ext cx="12192000" cy="4552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3" name="Google Shape;143;p1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5" name="Shape 145"/>
        <p:cNvGrpSpPr/>
        <p:nvPr/>
      </p:nvGrpSpPr>
      <p:grpSpPr>
        <a:xfrm>
          <a:off x="0" y="0"/>
          <a:ext cx="0" cy="0"/>
          <a:chOff x="0" y="0"/>
          <a:chExt cx="0" cy="0"/>
        </a:xfrm>
      </p:grpSpPr>
      <p:sp>
        <p:nvSpPr>
          <p:cNvPr id="146" name="Google Shape;146;p18"/>
          <p:cNvSpPr/>
          <p:nvPr/>
        </p:nvSpPr>
        <p:spPr>
          <a:xfrm>
            <a:off x="3247950" y="0"/>
            <a:ext cx="56961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18"/>
          <p:cNvSpPr/>
          <p:nvPr/>
        </p:nvSpPr>
        <p:spPr>
          <a:xfrm>
            <a:off x="454800" y="1804350"/>
            <a:ext cx="11282400" cy="41295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3" name="Google Shape;153;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4" name="Google Shape;154;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5" name="Google Shape;155;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6" name="Google Shape;156;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7" name="Google Shape;157;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8" name="Google Shape;158;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9" name="Google Shape;159;p1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349400" y="412950"/>
            <a:ext cx="103878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61" name="Shape 161"/>
        <p:cNvGrpSpPr/>
        <p:nvPr/>
      </p:nvGrpSpPr>
      <p:grpSpPr>
        <a:xfrm>
          <a:off x="0" y="0"/>
          <a:ext cx="0" cy="0"/>
          <a:chOff x="0" y="0"/>
          <a:chExt cx="0" cy="0"/>
        </a:xfrm>
      </p:grpSpPr>
      <p:sp>
        <p:nvSpPr>
          <p:cNvPr id="162" name="Google Shape;162;p19"/>
          <p:cNvSpPr/>
          <p:nvPr/>
        </p:nvSpPr>
        <p:spPr>
          <a:xfrm>
            <a:off x="583470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3" name="Google Shape;163;p19"/>
          <p:cNvSpPr/>
          <p:nvPr/>
        </p:nvSpPr>
        <p:spPr>
          <a:xfrm>
            <a:off x="899875" y="833575"/>
            <a:ext cx="5581500" cy="42531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6" name="Google Shape;166;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7" name="Shape 167"/>
        <p:cNvGrpSpPr/>
        <p:nvPr/>
      </p:nvGrpSpPr>
      <p:grpSpPr>
        <a:xfrm>
          <a:off x="0" y="0"/>
          <a:ext cx="0" cy="0"/>
          <a:chOff x="0" y="0"/>
          <a:chExt cx="0" cy="0"/>
        </a:xfrm>
      </p:grpSpPr>
      <p:sp>
        <p:nvSpPr>
          <p:cNvPr id="168" name="Google Shape;168;p20"/>
          <p:cNvSpPr/>
          <p:nvPr/>
        </p:nvSpPr>
        <p:spPr>
          <a:xfrm>
            <a:off x="0" y="0"/>
            <a:ext cx="6357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20"/>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443975" y="974375"/>
            <a:ext cx="5581500" cy="4253100"/>
          </a:xfrm>
          <a:prstGeom prst="rect">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2" name="Google Shape;172;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3" name="Google Shape;173;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74" name="Shape 174"/>
        <p:cNvGrpSpPr/>
        <p:nvPr/>
      </p:nvGrpSpPr>
      <p:grpSpPr>
        <a:xfrm>
          <a:off x="0" y="0"/>
          <a:ext cx="0" cy="0"/>
          <a:chOff x="0" y="0"/>
          <a:chExt cx="0" cy="0"/>
        </a:xfrm>
      </p:grpSpPr>
      <p:sp>
        <p:nvSpPr>
          <p:cNvPr id="175" name="Google Shape;175;p21"/>
          <p:cNvSpPr/>
          <p:nvPr/>
        </p:nvSpPr>
        <p:spPr>
          <a:xfrm>
            <a:off x="1693900" y="1418775"/>
            <a:ext cx="10497900" cy="4552200"/>
          </a:xfrm>
          <a:prstGeom prst="rect">
            <a:avLst/>
          </a:prstGeom>
          <a:solidFill>
            <a:srgbClr val="CAAEED">
              <a:alpha val="40220"/>
            </a:srgbClr>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6" name="Google Shape;176;p21"/>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9" name="Google Shape;179;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80" name="Google Shape;180;p21"/>
          <p:cNvSpPr/>
          <p:nvPr/>
        </p:nvSpPr>
        <p:spPr>
          <a:xfrm>
            <a:off x="2192433" y="1759075"/>
            <a:ext cx="7964100" cy="4568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81" name="Shape 181"/>
        <p:cNvGrpSpPr/>
        <p:nvPr/>
      </p:nvGrpSpPr>
      <p:grpSpPr>
        <a:xfrm>
          <a:off x="0" y="0"/>
          <a:ext cx="0" cy="0"/>
          <a:chOff x="0" y="0"/>
          <a:chExt cx="0" cy="0"/>
        </a:xfrm>
      </p:grpSpPr>
      <p:grpSp>
        <p:nvGrpSpPr>
          <p:cNvPr id="182" name="Google Shape;182;p22"/>
          <p:cNvGrpSpPr/>
          <p:nvPr/>
        </p:nvGrpSpPr>
        <p:grpSpPr>
          <a:xfrm>
            <a:off x="0" y="0"/>
            <a:ext cx="12192000" cy="6858000"/>
            <a:chOff x="0" y="0"/>
            <a:chExt cx="12192000" cy="6858000"/>
          </a:xfrm>
        </p:grpSpPr>
        <p:sp>
          <p:nvSpPr>
            <p:cNvPr id="183" name="Google Shape;183;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5" name="Google Shape;185;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6" name="Google Shape;186;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7" name="Google Shape;187;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8" name="Google Shape;188;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9" name="Google Shape;189;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90" name="Google Shape;190;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91" name="Google Shape;191;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3219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6" name="Google Shape;26;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7"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 name="Google Shape;32;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 name="Google Shape;35;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6"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0" name="Google Shape;40;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 name="Google Shape;41;p6"/>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2"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5834450" y="1599800"/>
            <a:ext cx="6357300" cy="5258400"/>
          </a:xfrm>
          <a:prstGeom prst="rect">
            <a:avLst/>
          </a:prstGeom>
          <a:solidFill>
            <a:srgbClr val="CAAEED">
              <a:alpha val="40220"/>
            </a:srgbClr>
          </a:solidFill>
          <a:ln cap="flat" cmpd="sng" w="9525">
            <a:solidFill>
              <a:srgbClr val="CAAE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7"/>
          <p:cNvSpPr/>
          <p:nvPr/>
        </p:nvSpPr>
        <p:spPr>
          <a:xfrm>
            <a:off x="11424950" y="0"/>
            <a:ext cx="767100" cy="6858000"/>
          </a:xfrm>
          <a:prstGeom prst="rect">
            <a:avLst/>
          </a:prstGeom>
          <a:solidFill>
            <a:srgbClr val="321952"/>
          </a:solidFill>
          <a:ln cap="flat" cmpd="sng" w="38100">
            <a:solidFill>
              <a:srgbClr val="3219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94350" y="2531675"/>
            <a:ext cx="5706000" cy="33258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 name="Google Shape;48;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9" name="Google Shape;49;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0" name="Google Shape;50;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1" name="Google Shape;51;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52" name="Shape 52"/>
        <p:cNvGrpSpPr/>
        <p:nvPr/>
      </p:nvGrpSpPr>
      <p:grpSpPr>
        <a:xfrm>
          <a:off x="0" y="0"/>
          <a:ext cx="0" cy="0"/>
          <a:chOff x="0" y="0"/>
          <a:chExt cx="0" cy="0"/>
        </a:xfrm>
      </p:grpSpPr>
      <p:sp>
        <p:nvSpPr>
          <p:cNvPr id="53" name="Google Shape;53;p8"/>
          <p:cNvSpPr/>
          <p:nvPr/>
        </p:nvSpPr>
        <p:spPr>
          <a:xfrm>
            <a:off x="0" y="150"/>
            <a:ext cx="8495400" cy="68580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899875" y="833575"/>
            <a:ext cx="10851600" cy="55719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7" name="Google Shape;57;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 name="Google Shape;58;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9" name="Google Shape;59;p8"/>
          <p:cNvSpPr/>
          <p:nvPr/>
        </p:nvSpPr>
        <p:spPr>
          <a:xfrm>
            <a:off x="454800" y="412950"/>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61" name="Shape 61"/>
        <p:cNvGrpSpPr/>
        <p:nvPr/>
      </p:nvGrpSpPr>
      <p:grpSpPr>
        <a:xfrm>
          <a:off x="0" y="0"/>
          <a:ext cx="0" cy="0"/>
          <a:chOff x="0" y="0"/>
          <a:chExt cx="0" cy="0"/>
        </a:xfrm>
      </p:grpSpPr>
      <p:sp>
        <p:nvSpPr>
          <p:cNvPr id="62" name="Google Shape;62;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rgbClr val="FA2B8A"/>
          </a:solidFill>
          <a:ln cap="flat" cmpd="sng" w="38100">
            <a:solidFill>
              <a:srgbClr val="FA2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 name="Google Shape;63;p9"/>
          <p:cNvSpPr/>
          <p:nvPr/>
        </p:nvSpPr>
        <p:spPr>
          <a:xfrm>
            <a:off x="3247950" y="412800"/>
            <a:ext cx="5696100" cy="6445200"/>
          </a:xfrm>
          <a:prstGeom prst="rect">
            <a:avLst/>
          </a:prstGeom>
          <a:solidFill>
            <a:srgbClr val="CAAEED">
              <a:alpha val="40220"/>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454800" y="1728150"/>
            <a:ext cx="11282400" cy="34107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rot="10800000">
            <a:off x="562541" y="621100"/>
            <a:ext cx="679116" cy="478293"/>
            <a:chOff x="621403" y="597265"/>
            <a:chExt cx="1588204" cy="1118814"/>
          </a:xfrm>
        </p:grpSpPr>
        <p:sp>
          <p:nvSpPr>
            <p:cNvPr id="66" name="Google Shape;66;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p:nvPr/>
        </p:nvSpPr>
        <p:spPr>
          <a:xfrm>
            <a:off x="10842600" y="5517275"/>
            <a:ext cx="894600" cy="894600"/>
          </a:xfrm>
          <a:prstGeom prst="rect">
            <a:avLst/>
          </a:prstGeom>
          <a:solidFill>
            <a:srgbClr val="FA2B8A"/>
          </a:solid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6858000" y="5517275"/>
            <a:ext cx="3984600" cy="894600"/>
          </a:xfrm>
          <a:prstGeom prst="rect">
            <a:avLst/>
          </a:prstGeom>
          <a:noFill/>
          <a:ln cap="flat" cmpd="sng" w="38100">
            <a:solidFill>
              <a:srgbClr val="FA2B8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71" name="Google Shape;71;p9"/>
          <p:cNvSpPr txBox="1"/>
          <p:nvPr>
            <p:ph idx="1" type="subTitle"/>
          </p:nvPr>
        </p:nvSpPr>
        <p:spPr>
          <a:xfrm>
            <a:off x="6858000" y="5517275"/>
            <a:ext cx="3940500" cy="894600"/>
          </a:xfrm>
          <a:prstGeom prst="rect">
            <a:avLst/>
          </a:prstGeom>
          <a:ln cap="flat" cmpd="sng" w="9525">
            <a:solidFill>
              <a:srgbClr val="FA2B8A"/>
            </a:solidFill>
            <a:prstDash val="solid"/>
            <a:round/>
            <a:headEnd len="sm" w="sm" type="none"/>
            <a:tailEnd len="sm" w="sm" type="none"/>
          </a:ln>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rgbClr val="321952"/>
        </a:solidFill>
      </p:bgPr>
    </p:bg>
    <p:spTree>
      <p:nvGrpSpPr>
        <p:cNvPr id="72" name="Shape 72"/>
        <p:cNvGrpSpPr/>
        <p:nvPr/>
      </p:nvGrpSpPr>
      <p:grpSpPr>
        <a:xfrm>
          <a:off x="0" y="0"/>
          <a:ext cx="0" cy="0"/>
          <a:chOff x="0" y="0"/>
          <a:chExt cx="0" cy="0"/>
        </a:xfrm>
      </p:grpSpPr>
      <p:sp>
        <p:nvSpPr>
          <p:cNvPr id="73" name="Google Shape;73;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75" name="Google Shape;75;p10"/>
          <p:cNvSpPr/>
          <p:nvPr/>
        </p:nvSpPr>
        <p:spPr>
          <a:xfrm>
            <a:off x="5442300" y="119300"/>
            <a:ext cx="1307400" cy="1307400"/>
          </a:xfrm>
          <a:prstGeom prst="rect">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nyp-lit/techweek20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rapidapi.com/apidojo/api/imdb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mailto:nyplit@gmail.com" TargetMode="External"/><Relationship Id="rId4" Type="http://schemas.openxmlformats.org/officeDocument/2006/relationships/hyperlink" Target="https://nyp-lit.github.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accent1"/>
                </a:solidFill>
              </a:rPr>
              <a:t>Tech Week 2021:</a:t>
            </a:r>
            <a:endParaRPr>
              <a:solidFill>
                <a:schemeClr val="accent1"/>
              </a:solidFill>
            </a:endParaRPr>
          </a:p>
          <a:p>
            <a:pPr indent="0" lvl="0" marL="0" rtl="0" algn="ctr">
              <a:spcBef>
                <a:spcPts val="0"/>
              </a:spcBef>
              <a:spcAft>
                <a:spcPts val="0"/>
              </a:spcAft>
              <a:buNone/>
            </a:pPr>
            <a:r>
              <a:rPr lang="en" sz="4200"/>
              <a:t>Analytics with Netflix Data and Intro to Algorithms</a:t>
            </a:r>
            <a:endParaRPr sz="4200"/>
          </a:p>
        </p:txBody>
      </p:sp>
      <p:sp>
        <p:nvSpPr>
          <p:cNvPr id="197" name="Google Shape;197;p23"/>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By Jolene | Hui Xin</a:t>
            </a:r>
            <a:endParaRPr/>
          </a:p>
        </p:txBody>
      </p:sp>
      <p:grpSp>
        <p:nvGrpSpPr>
          <p:cNvPr id="198" name="Google Shape;198;p23"/>
          <p:cNvGrpSpPr/>
          <p:nvPr/>
        </p:nvGrpSpPr>
        <p:grpSpPr>
          <a:xfrm>
            <a:off x="2761735" y="5175819"/>
            <a:ext cx="496431" cy="717950"/>
            <a:chOff x="6594769" y="2752153"/>
            <a:chExt cx="953209" cy="1378553"/>
          </a:xfrm>
        </p:grpSpPr>
        <p:sp>
          <p:nvSpPr>
            <p:cNvPr id="199" name="Google Shape;199;p23"/>
            <p:cNvSpPr/>
            <p:nvPr/>
          </p:nvSpPr>
          <p:spPr>
            <a:xfrm>
              <a:off x="6594769" y="2752153"/>
              <a:ext cx="953209" cy="1378553"/>
            </a:xfrm>
            <a:custGeom>
              <a:rect b="b" l="l" r="r" t="t"/>
              <a:pathLst>
                <a:path extrusionOk="0" h="1378553" w="953209">
                  <a:moveTo>
                    <a:pt x="945697" y="822198"/>
                  </a:moveTo>
                  <a:cubicBezTo>
                    <a:pt x="937696" y="816673"/>
                    <a:pt x="926838" y="818674"/>
                    <a:pt x="921313" y="826580"/>
                  </a:cubicBezTo>
                  <a:cubicBezTo>
                    <a:pt x="893881" y="866299"/>
                    <a:pt x="861496" y="901541"/>
                    <a:pt x="825206" y="931926"/>
                  </a:cubicBezTo>
                  <a:lnTo>
                    <a:pt x="756626" y="784098"/>
                  </a:lnTo>
                  <a:cubicBezTo>
                    <a:pt x="752530" y="775430"/>
                    <a:pt x="742148" y="771525"/>
                    <a:pt x="733385" y="775621"/>
                  </a:cubicBezTo>
                  <a:cubicBezTo>
                    <a:pt x="724622" y="779717"/>
                    <a:pt x="720812" y="790099"/>
                    <a:pt x="724907" y="798862"/>
                  </a:cubicBezTo>
                  <a:lnTo>
                    <a:pt x="796916" y="954024"/>
                  </a:lnTo>
                  <a:lnTo>
                    <a:pt x="811775" y="986219"/>
                  </a:lnTo>
                  <a:lnTo>
                    <a:pt x="833207" y="1032320"/>
                  </a:lnTo>
                  <a:cubicBezTo>
                    <a:pt x="866258" y="1103948"/>
                    <a:pt x="839589" y="1188148"/>
                    <a:pt x="773771" y="1228249"/>
                  </a:cubicBezTo>
                  <a:lnTo>
                    <a:pt x="691665" y="1051179"/>
                  </a:lnTo>
                  <a:lnTo>
                    <a:pt x="676901" y="1019461"/>
                  </a:lnTo>
                  <a:lnTo>
                    <a:pt x="519453" y="680180"/>
                  </a:lnTo>
                  <a:cubicBezTo>
                    <a:pt x="563554" y="667226"/>
                    <a:pt x="600130" y="636460"/>
                    <a:pt x="620704" y="596170"/>
                  </a:cubicBezTo>
                  <a:cubicBezTo>
                    <a:pt x="632896" y="608457"/>
                    <a:pt x="643183" y="623030"/>
                    <a:pt x="650898" y="639604"/>
                  </a:cubicBezTo>
                  <a:lnTo>
                    <a:pt x="694523" y="733711"/>
                  </a:lnTo>
                  <a:cubicBezTo>
                    <a:pt x="698618" y="742474"/>
                    <a:pt x="709001" y="746379"/>
                    <a:pt x="717764" y="742283"/>
                  </a:cubicBezTo>
                  <a:cubicBezTo>
                    <a:pt x="726527" y="738188"/>
                    <a:pt x="730337" y="727805"/>
                    <a:pt x="726241" y="719042"/>
                  </a:cubicBezTo>
                  <a:lnTo>
                    <a:pt x="682616" y="624935"/>
                  </a:lnTo>
                  <a:cubicBezTo>
                    <a:pt x="670806" y="599504"/>
                    <a:pt x="654041" y="577882"/>
                    <a:pt x="633944" y="560832"/>
                  </a:cubicBezTo>
                  <a:cubicBezTo>
                    <a:pt x="637182" y="547973"/>
                    <a:pt x="638897" y="534543"/>
                    <a:pt x="638897" y="520637"/>
                  </a:cubicBezTo>
                  <a:cubicBezTo>
                    <a:pt x="638897" y="435007"/>
                    <a:pt x="573746" y="364236"/>
                    <a:pt x="490307" y="355283"/>
                  </a:cubicBezTo>
                  <a:lnTo>
                    <a:pt x="490307" y="205264"/>
                  </a:lnTo>
                  <a:cubicBezTo>
                    <a:pt x="538980" y="196882"/>
                    <a:pt x="576032" y="154496"/>
                    <a:pt x="576032" y="103442"/>
                  </a:cubicBezTo>
                  <a:cubicBezTo>
                    <a:pt x="576032" y="46482"/>
                    <a:pt x="529550" y="0"/>
                    <a:pt x="472590" y="0"/>
                  </a:cubicBezTo>
                  <a:cubicBezTo>
                    <a:pt x="415631" y="0"/>
                    <a:pt x="369149" y="46292"/>
                    <a:pt x="369149" y="103442"/>
                  </a:cubicBezTo>
                  <a:cubicBezTo>
                    <a:pt x="369149" y="154400"/>
                    <a:pt x="406201" y="196787"/>
                    <a:pt x="454874" y="205264"/>
                  </a:cubicBezTo>
                  <a:lnTo>
                    <a:pt x="454874" y="355283"/>
                  </a:lnTo>
                  <a:cubicBezTo>
                    <a:pt x="371530" y="364141"/>
                    <a:pt x="306284" y="435007"/>
                    <a:pt x="306284" y="520637"/>
                  </a:cubicBezTo>
                  <a:cubicBezTo>
                    <a:pt x="306284" y="535114"/>
                    <a:pt x="308093" y="549116"/>
                    <a:pt x="311618" y="562451"/>
                  </a:cubicBezTo>
                  <a:cubicBezTo>
                    <a:pt x="292091" y="579406"/>
                    <a:pt x="276089" y="600647"/>
                    <a:pt x="264850" y="624935"/>
                  </a:cubicBezTo>
                  <a:lnTo>
                    <a:pt x="125404" y="925449"/>
                  </a:lnTo>
                  <a:cubicBezTo>
                    <a:pt x="90066" y="894779"/>
                    <a:pt x="58634" y="859250"/>
                    <a:pt x="32154" y="819436"/>
                  </a:cubicBezTo>
                  <a:cubicBezTo>
                    <a:pt x="26725" y="811339"/>
                    <a:pt x="15866" y="809149"/>
                    <a:pt x="7865" y="814483"/>
                  </a:cubicBezTo>
                  <a:cubicBezTo>
                    <a:pt x="-231" y="819817"/>
                    <a:pt x="-2422" y="830675"/>
                    <a:pt x="2913" y="838772"/>
                  </a:cubicBezTo>
                  <a:cubicBezTo>
                    <a:pt x="33107" y="884110"/>
                    <a:pt x="69302" y="924211"/>
                    <a:pt x="110069" y="958405"/>
                  </a:cubicBezTo>
                  <a:lnTo>
                    <a:pt x="82637" y="1017556"/>
                  </a:lnTo>
                  <a:cubicBezTo>
                    <a:pt x="41108" y="1107091"/>
                    <a:pt x="76064" y="1212628"/>
                    <a:pt x="160170" y="1260729"/>
                  </a:cubicBezTo>
                  <a:lnTo>
                    <a:pt x="121308" y="1354455"/>
                  </a:lnTo>
                  <a:cubicBezTo>
                    <a:pt x="117689" y="1363408"/>
                    <a:pt x="121880" y="1373600"/>
                    <a:pt x="130928" y="1377315"/>
                  </a:cubicBezTo>
                  <a:cubicBezTo>
                    <a:pt x="133119" y="1378172"/>
                    <a:pt x="135405" y="1378553"/>
                    <a:pt x="137596" y="1378553"/>
                  </a:cubicBezTo>
                  <a:cubicBezTo>
                    <a:pt x="144549" y="1378553"/>
                    <a:pt x="151122" y="1374457"/>
                    <a:pt x="153884" y="1367695"/>
                  </a:cubicBezTo>
                  <a:lnTo>
                    <a:pt x="198651" y="1259777"/>
                  </a:lnTo>
                  <a:cubicBezTo>
                    <a:pt x="199223" y="1258348"/>
                    <a:pt x="199508" y="1256824"/>
                    <a:pt x="199699" y="1255395"/>
                  </a:cubicBezTo>
                  <a:lnTo>
                    <a:pt x="219987" y="1211961"/>
                  </a:lnTo>
                  <a:cubicBezTo>
                    <a:pt x="223988" y="1203198"/>
                    <a:pt x="220178" y="1192816"/>
                    <a:pt x="211415" y="1188720"/>
                  </a:cubicBezTo>
                  <a:cubicBezTo>
                    <a:pt x="202652" y="1184624"/>
                    <a:pt x="192269" y="1188530"/>
                    <a:pt x="188174" y="1197197"/>
                  </a:cubicBezTo>
                  <a:lnTo>
                    <a:pt x="173696" y="1228344"/>
                  </a:lnTo>
                  <a:cubicBezTo>
                    <a:pt x="107878" y="1188244"/>
                    <a:pt x="81113" y="1103948"/>
                    <a:pt x="114260" y="1032415"/>
                  </a:cubicBezTo>
                  <a:lnTo>
                    <a:pt x="138263" y="980599"/>
                  </a:lnTo>
                  <a:lnTo>
                    <a:pt x="153407" y="948214"/>
                  </a:lnTo>
                  <a:lnTo>
                    <a:pt x="296568" y="639699"/>
                  </a:lnTo>
                  <a:cubicBezTo>
                    <a:pt x="303807" y="624078"/>
                    <a:pt x="313427" y="609981"/>
                    <a:pt x="325239" y="597789"/>
                  </a:cubicBezTo>
                  <a:cubicBezTo>
                    <a:pt x="346289" y="637889"/>
                    <a:pt x="383341" y="668369"/>
                    <a:pt x="427823" y="680752"/>
                  </a:cubicBezTo>
                  <a:lnTo>
                    <a:pt x="272184" y="1015937"/>
                  </a:lnTo>
                  <a:lnTo>
                    <a:pt x="257421" y="1047655"/>
                  </a:lnTo>
                  <a:lnTo>
                    <a:pt x="214367" y="1140523"/>
                  </a:lnTo>
                  <a:cubicBezTo>
                    <a:pt x="210272" y="1149287"/>
                    <a:pt x="214082" y="1159669"/>
                    <a:pt x="222845" y="1163764"/>
                  </a:cubicBezTo>
                  <a:cubicBezTo>
                    <a:pt x="231608" y="1167860"/>
                    <a:pt x="241990" y="1163955"/>
                    <a:pt x="246086" y="1155192"/>
                  </a:cubicBezTo>
                  <a:lnTo>
                    <a:pt x="290186" y="1060132"/>
                  </a:lnTo>
                  <a:cubicBezTo>
                    <a:pt x="343907" y="1078611"/>
                    <a:pt x="400867" y="1089184"/>
                    <a:pt x="459350" y="1091184"/>
                  </a:cubicBezTo>
                  <a:lnTo>
                    <a:pt x="459350" y="1165574"/>
                  </a:lnTo>
                  <a:cubicBezTo>
                    <a:pt x="459350" y="1175290"/>
                    <a:pt x="466971" y="1183005"/>
                    <a:pt x="476496" y="1183005"/>
                  </a:cubicBezTo>
                  <a:cubicBezTo>
                    <a:pt x="485830" y="1183005"/>
                    <a:pt x="493640" y="1175195"/>
                    <a:pt x="493640" y="1165574"/>
                  </a:cubicBezTo>
                  <a:lnTo>
                    <a:pt x="493640" y="1091279"/>
                  </a:lnTo>
                  <a:cubicBezTo>
                    <a:pt x="550409" y="1089850"/>
                    <a:pt x="605845" y="1080230"/>
                    <a:pt x="658423" y="1063085"/>
                  </a:cubicBezTo>
                  <a:lnTo>
                    <a:pt x="747672" y="1255395"/>
                  </a:lnTo>
                  <a:cubicBezTo>
                    <a:pt x="747863" y="1256824"/>
                    <a:pt x="748148" y="1258348"/>
                    <a:pt x="748720" y="1259777"/>
                  </a:cubicBezTo>
                  <a:lnTo>
                    <a:pt x="793488" y="1367695"/>
                  </a:lnTo>
                  <a:cubicBezTo>
                    <a:pt x="796345" y="1374457"/>
                    <a:pt x="802917" y="1378553"/>
                    <a:pt x="809775" y="1378553"/>
                  </a:cubicBezTo>
                  <a:cubicBezTo>
                    <a:pt x="811966" y="1378553"/>
                    <a:pt x="814252" y="1378077"/>
                    <a:pt x="816443" y="1377315"/>
                  </a:cubicBezTo>
                  <a:cubicBezTo>
                    <a:pt x="825491" y="1373600"/>
                    <a:pt x="829682" y="1363408"/>
                    <a:pt x="826063" y="1354455"/>
                  </a:cubicBezTo>
                  <a:lnTo>
                    <a:pt x="787201" y="1260824"/>
                  </a:lnTo>
                  <a:cubicBezTo>
                    <a:pt x="871307" y="1212723"/>
                    <a:pt x="906168" y="1107091"/>
                    <a:pt x="864734" y="1017651"/>
                  </a:cubicBezTo>
                  <a:lnTo>
                    <a:pt x="840160" y="964787"/>
                  </a:lnTo>
                  <a:cubicBezTo>
                    <a:pt x="881784" y="931259"/>
                    <a:pt x="918932" y="891635"/>
                    <a:pt x="949983" y="846677"/>
                  </a:cubicBezTo>
                  <a:cubicBezTo>
                    <a:pt x="955603" y="838676"/>
                    <a:pt x="953698" y="827627"/>
                    <a:pt x="945697" y="822198"/>
                  </a:cubicBezTo>
                  <a:close/>
                  <a:moveTo>
                    <a:pt x="404296" y="103442"/>
                  </a:moveTo>
                  <a:cubicBezTo>
                    <a:pt x="404296" y="65722"/>
                    <a:pt x="434966" y="35147"/>
                    <a:pt x="472590" y="35147"/>
                  </a:cubicBezTo>
                  <a:cubicBezTo>
                    <a:pt x="510309" y="35147"/>
                    <a:pt x="540884" y="65818"/>
                    <a:pt x="540884" y="103442"/>
                  </a:cubicBezTo>
                  <a:cubicBezTo>
                    <a:pt x="540884" y="140398"/>
                    <a:pt x="511357" y="170497"/>
                    <a:pt x="474781" y="171641"/>
                  </a:cubicBezTo>
                  <a:cubicBezTo>
                    <a:pt x="474019" y="171545"/>
                    <a:pt x="473352" y="171450"/>
                    <a:pt x="472590" y="171450"/>
                  </a:cubicBezTo>
                  <a:cubicBezTo>
                    <a:pt x="471828" y="171450"/>
                    <a:pt x="471161" y="171545"/>
                    <a:pt x="470399" y="171641"/>
                  </a:cubicBezTo>
                  <a:cubicBezTo>
                    <a:pt x="433728" y="170497"/>
                    <a:pt x="404296" y="140398"/>
                    <a:pt x="404296" y="103442"/>
                  </a:cubicBezTo>
                  <a:close/>
                  <a:moveTo>
                    <a:pt x="353337" y="574834"/>
                  </a:moveTo>
                  <a:cubicBezTo>
                    <a:pt x="348289" y="563975"/>
                    <a:pt x="344765" y="552450"/>
                    <a:pt x="342955" y="540258"/>
                  </a:cubicBezTo>
                  <a:cubicBezTo>
                    <a:pt x="341907" y="533876"/>
                    <a:pt x="341431" y="527209"/>
                    <a:pt x="341431" y="520541"/>
                  </a:cubicBezTo>
                  <a:cubicBezTo>
                    <a:pt x="341431" y="448246"/>
                    <a:pt x="400200" y="389287"/>
                    <a:pt x="472590" y="389287"/>
                  </a:cubicBezTo>
                  <a:cubicBezTo>
                    <a:pt x="544980" y="389287"/>
                    <a:pt x="603845" y="448246"/>
                    <a:pt x="603845" y="520541"/>
                  </a:cubicBezTo>
                  <a:cubicBezTo>
                    <a:pt x="603845" y="526828"/>
                    <a:pt x="603368" y="533019"/>
                    <a:pt x="602511" y="539115"/>
                  </a:cubicBezTo>
                  <a:cubicBezTo>
                    <a:pt x="600797" y="551307"/>
                    <a:pt x="597368" y="562927"/>
                    <a:pt x="592415" y="573786"/>
                  </a:cubicBezTo>
                  <a:cubicBezTo>
                    <a:pt x="576222" y="610267"/>
                    <a:pt x="543837" y="637984"/>
                    <a:pt x="504404" y="647795"/>
                  </a:cubicBezTo>
                  <a:cubicBezTo>
                    <a:pt x="496498" y="649891"/>
                    <a:pt x="488306" y="651129"/>
                    <a:pt x="479924" y="651605"/>
                  </a:cubicBezTo>
                  <a:cubicBezTo>
                    <a:pt x="477448" y="651701"/>
                    <a:pt x="475067" y="651796"/>
                    <a:pt x="472590" y="651796"/>
                  </a:cubicBezTo>
                  <a:cubicBezTo>
                    <a:pt x="470876" y="651796"/>
                    <a:pt x="469256" y="651796"/>
                    <a:pt x="467542" y="651701"/>
                  </a:cubicBezTo>
                  <a:cubicBezTo>
                    <a:pt x="459160" y="651415"/>
                    <a:pt x="450873" y="650272"/>
                    <a:pt x="442967" y="648367"/>
                  </a:cubicBezTo>
                  <a:cubicBezTo>
                    <a:pt x="402963" y="639127"/>
                    <a:pt x="369911" y="611410"/>
                    <a:pt x="353337" y="574834"/>
                  </a:cubicBezTo>
                  <a:close/>
                  <a:moveTo>
                    <a:pt x="493736" y="1056323"/>
                  </a:moveTo>
                  <a:lnTo>
                    <a:pt x="493736" y="1000506"/>
                  </a:lnTo>
                  <a:cubicBezTo>
                    <a:pt x="493736" y="990790"/>
                    <a:pt x="486116" y="983075"/>
                    <a:pt x="476591" y="983075"/>
                  </a:cubicBezTo>
                  <a:cubicBezTo>
                    <a:pt x="467066" y="983075"/>
                    <a:pt x="459446" y="990886"/>
                    <a:pt x="459446" y="1000506"/>
                  </a:cubicBezTo>
                  <a:lnTo>
                    <a:pt x="459446" y="1056227"/>
                  </a:lnTo>
                  <a:cubicBezTo>
                    <a:pt x="406106" y="1054322"/>
                    <a:pt x="354194" y="1044797"/>
                    <a:pt x="305141" y="1028129"/>
                  </a:cubicBezTo>
                  <a:lnTo>
                    <a:pt x="463637" y="686752"/>
                  </a:lnTo>
                  <a:cubicBezTo>
                    <a:pt x="466589" y="686848"/>
                    <a:pt x="469638" y="686943"/>
                    <a:pt x="472590" y="686943"/>
                  </a:cubicBezTo>
                  <a:cubicBezTo>
                    <a:pt x="476305" y="686943"/>
                    <a:pt x="480020" y="686848"/>
                    <a:pt x="483734" y="686562"/>
                  </a:cubicBezTo>
                  <a:lnTo>
                    <a:pt x="643755" y="1031272"/>
                  </a:lnTo>
                  <a:cubicBezTo>
                    <a:pt x="595748" y="1046416"/>
                    <a:pt x="545361" y="1054989"/>
                    <a:pt x="493736" y="1056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7034783" y="3243642"/>
              <a:ext cx="58292" cy="58293"/>
            </a:xfrm>
            <a:custGeom>
              <a:rect b="b" l="l" r="r" t="t"/>
              <a:pathLst>
                <a:path extrusionOk="0" h="58293" w="58292">
                  <a:moveTo>
                    <a:pt x="58293" y="29147"/>
                  </a:moveTo>
                  <a:cubicBezTo>
                    <a:pt x="58293" y="13049"/>
                    <a:pt x="45244" y="0"/>
                    <a:pt x="29146" y="0"/>
                  </a:cubicBezTo>
                  <a:cubicBezTo>
                    <a:pt x="13049" y="0"/>
                    <a:pt x="0" y="13049"/>
                    <a:pt x="0" y="29147"/>
                  </a:cubicBezTo>
                  <a:cubicBezTo>
                    <a:pt x="0" y="45244"/>
                    <a:pt x="13049" y="58293"/>
                    <a:pt x="29146" y="58293"/>
                  </a:cubicBezTo>
                  <a:cubicBezTo>
                    <a:pt x="45148" y="58293"/>
                    <a:pt x="58293" y="45244"/>
                    <a:pt x="58293" y="29147"/>
                  </a:cubicBezTo>
                  <a:close/>
                  <a:moveTo>
                    <a:pt x="23051" y="29147"/>
                  </a:moveTo>
                  <a:cubicBezTo>
                    <a:pt x="23051" y="25718"/>
                    <a:pt x="25718" y="23051"/>
                    <a:pt x="29146" y="23051"/>
                  </a:cubicBezTo>
                  <a:cubicBezTo>
                    <a:pt x="32480" y="23051"/>
                    <a:pt x="35243" y="25718"/>
                    <a:pt x="35243" y="29147"/>
                  </a:cubicBezTo>
                  <a:cubicBezTo>
                    <a:pt x="35243" y="32576"/>
                    <a:pt x="32576" y="35243"/>
                    <a:pt x="29146" y="35243"/>
                  </a:cubicBezTo>
                  <a:cubicBezTo>
                    <a:pt x="25718" y="35243"/>
                    <a:pt x="23051" y="32576"/>
                    <a:pt x="23051" y="291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Pre-Event Preparations</a:t>
            </a:r>
            <a:endParaRPr/>
          </a:p>
        </p:txBody>
      </p:sp>
      <p:sp>
        <p:nvSpPr>
          <p:cNvPr id="206" name="Google Shape;206;p24"/>
          <p:cNvSpPr txBox="1"/>
          <p:nvPr>
            <p:ph idx="2" type="body"/>
          </p:nvPr>
        </p:nvSpPr>
        <p:spPr>
          <a:xfrm>
            <a:off x="1349399" y="2300600"/>
            <a:ext cx="90348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Code Editor/IDE</a:t>
            </a:r>
            <a:endParaRPr/>
          </a:p>
          <a:p>
            <a:pPr indent="-349250" lvl="0" marL="457200" rtl="0" algn="l">
              <a:spcBef>
                <a:spcPts val="2100"/>
              </a:spcBef>
              <a:spcAft>
                <a:spcPts val="0"/>
              </a:spcAft>
              <a:buSzPts val="1900"/>
              <a:buChar char="-"/>
            </a:pPr>
            <a:r>
              <a:rPr lang="en"/>
              <a:t>Pycharm</a:t>
            </a:r>
            <a:endParaRPr/>
          </a:p>
          <a:p>
            <a:pPr indent="-349250" lvl="0" marL="457200" rtl="0" algn="l">
              <a:spcBef>
                <a:spcPts val="0"/>
              </a:spcBef>
              <a:spcAft>
                <a:spcPts val="0"/>
              </a:spcAft>
              <a:buSzPts val="1900"/>
              <a:buChar char="-"/>
            </a:pPr>
            <a:r>
              <a:rPr lang="en"/>
              <a:t>VS Code</a:t>
            </a:r>
            <a:endParaRPr/>
          </a:p>
          <a:p>
            <a:pPr indent="0" lvl="0" marL="0" rtl="0" algn="l">
              <a:spcBef>
                <a:spcPts val="2100"/>
              </a:spcBef>
              <a:spcAft>
                <a:spcPts val="0"/>
              </a:spcAft>
              <a:buNone/>
            </a:pPr>
            <a:r>
              <a:rPr lang="en"/>
              <a:t>Python Libraries</a:t>
            </a:r>
            <a:endParaRPr/>
          </a:p>
          <a:p>
            <a:pPr indent="-349250" lvl="0" marL="457200" rtl="0" algn="l">
              <a:spcBef>
                <a:spcPts val="2100"/>
              </a:spcBef>
              <a:spcAft>
                <a:spcPts val="0"/>
              </a:spcAft>
              <a:buSzPts val="1900"/>
              <a:buChar char="-"/>
            </a:pPr>
            <a:r>
              <a:rPr lang="en"/>
              <a:t>Pip install pandas</a:t>
            </a:r>
            <a:endParaRPr/>
          </a:p>
          <a:p>
            <a:pPr indent="-349250" lvl="0" marL="457200" rtl="0" algn="l">
              <a:spcBef>
                <a:spcPts val="0"/>
              </a:spcBef>
              <a:spcAft>
                <a:spcPts val="0"/>
              </a:spcAft>
              <a:buSzPts val="1900"/>
              <a:buChar char="-"/>
            </a:pPr>
            <a:r>
              <a:rPr lang="en"/>
              <a:t>Pip install matplotlib</a:t>
            </a:r>
            <a:endParaRPr/>
          </a:p>
          <a:p>
            <a:pPr indent="0" lvl="0" marL="0" rtl="0" algn="l">
              <a:spcBef>
                <a:spcPts val="2100"/>
              </a:spcBef>
              <a:spcAft>
                <a:spcPts val="2100"/>
              </a:spcAft>
              <a:buNone/>
            </a:pPr>
            <a:r>
              <a:rPr lang="en"/>
              <a:t>Rapid API account</a:t>
            </a:r>
            <a:endParaRPr/>
          </a:p>
        </p:txBody>
      </p:sp>
      <p:sp>
        <p:nvSpPr>
          <p:cNvPr id="207" name="Google Shape;207;p24"/>
          <p:cNvSpPr/>
          <p:nvPr/>
        </p:nvSpPr>
        <p:spPr>
          <a:xfrm>
            <a:off x="532046" y="530169"/>
            <a:ext cx="717210" cy="717209"/>
          </a:xfrm>
          <a:custGeom>
            <a:rect b="b" l="l" r="r" t="t"/>
            <a:pathLst>
              <a:path extrusionOk="0" h="1152143" w="1152144">
                <a:moveTo>
                  <a:pt x="1120426" y="823150"/>
                </a:moveTo>
                <a:lnTo>
                  <a:pt x="852107" y="554831"/>
                </a:lnTo>
                <a:lnTo>
                  <a:pt x="1019080" y="387858"/>
                </a:lnTo>
                <a:cubicBezTo>
                  <a:pt x="1019937" y="387191"/>
                  <a:pt x="1020890" y="386429"/>
                  <a:pt x="1021651" y="385667"/>
                </a:cubicBezTo>
                <a:lnTo>
                  <a:pt x="1088708" y="318325"/>
                </a:lnTo>
                <a:cubicBezTo>
                  <a:pt x="1121664" y="285274"/>
                  <a:pt x="1121664" y="231553"/>
                  <a:pt x="1088708" y="198501"/>
                </a:cubicBezTo>
                <a:lnTo>
                  <a:pt x="983933" y="93345"/>
                </a:lnTo>
                <a:cubicBezTo>
                  <a:pt x="951071" y="60293"/>
                  <a:pt x="897541" y="60293"/>
                  <a:pt x="864584" y="93345"/>
                </a:cubicBezTo>
                <a:lnTo>
                  <a:pt x="806482" y="151638"/>
                </a:lnTo>
                <a:cubicBezTo>
                  <a:pt x="804958" y="152495"/>
                  <a:pt x="803434" y="153638"/>
                  <a:pt x="802100" y="154972"/>
                </a:cubicBezTo>
                <a:lnTo>
                  <a:pt x="627126" y="329946"/>
                </a:lnTo>
                <a:lnTo>
                  <a:pt x="605885" y="308705"/>
                </a:lnTo>
                <a:lnTo>
                  <a:pt x="328898" y="31718"/>
                </a:lnTo>
                <a:cubicBezTo>
                  <a:pt x="308420" y="11239"/>
                  <a:pt x="281178" y="0"/>
                  <a:pt x="252032" y="0"/>
                </a:cubicBezTo>
                <a:cubicBezTo>
                  <a:pt x="222885" y="0"/>
                  <a:pt x="195644" y="11239"/>
                  <a:pt x="175165" y="31718"/>
                </a:cubicBezTo>
                <a:lnTo>
                  <a:pt x="31718" y="175070"/>
                </a:lnTo>
                <a:cubicBezTo>
                  <a:pt x="11240" y="195548"/>
                  <a:pt x="0" y="222885"/>
                  <a:pt x="0" y="252031"/>
                </a:cubicBezTo>
                <a:cubicBezTo>
                  <a:pt x="0" y="281178"/>
                  <a:pt x="11240" y="308420"/>
                  <a:pt x="31718" y="328898"/>
                </a:cubicBezTo>
                <a:lnTo>
                  <a:pt x="329946" y="627126"/>
                </a:lnTo>
                <a:lnTo>
                  <a:pt x="322612" y="634460"/>
                </a:lnTo>
                <a:lnTo>
                  <a:pt x="216884" y="740188"/>
                </a:lnTo>
                <a:cubicBezTo>
                  <a:pt x="215837" y="741140"/>
                  <a:pt x="214979" y="742283"/>
                  <a:pt x="214217" y="743331"/>
                </a:cubicBezTo>
                <a:cubicBezTo>
                  <a:pt x="214122" y="743426"/>
                  <a:pt x="214122" y="743522"/>
                  <a:pt x="214122" y="743522"/>
                </a:cubicBezTo>
                <a:cubicBezTo>
                  <a:pt x="210788" y="745807"/>
                  <a:pt x="208121" y="749046"/>
                  <a:pt x="206502" y="752856"/>
                </a:cubicBezTo>
                <a:lnTo>
                  <a:pt x="124206" y="950500"/>
                </a:lnTo>
                <a:cubicBezTo>
                  <a:pt x="123825" y="951357"/>
                  <a:pt x="123539" y="952309"/>
                  <a:pt x="123254" y="953167"/>
                </a:cubicBezTo>
                <a:lnTo>
                  <a:pt x="68199" y="1085564"/>
                </a:lnTo>
                <a:cubicBezTo>
                  <a:pt x="64675" y="1093661"/>
                  <a:pt x="66580" y="1102995"/>
                  <a:pt x="72771" y="1109186"/>
                </a:cubicBezTo>
                <a:cubicBezTo>
                  <a:pt x="76962" y="1113377"/>
                  <a:pt x="82487" y="1115568"/>
                  <a:pt x="88106" y="1115568"/>
                </a:cubicBezTo>
                <a:cubicBezTo>
                  <a:pt x="90964" y="1115568"/>
                  <a:pt x="93821" y="1114901"/>
                  <a:pt x="96107" y="1113473"/>
                </a:cubicBezTo>
                <a:lnTo>
                  <a:pt x="226790" y="1059275"/>
                </a:lnTo>
                <a:cubicBezTo>
                  <a:pt x="228410" y="1058989"/>
                  <a:pt x="229934" y="1058513"/>
                  <a:pt x="231458" y="1057751"/>
                </a:cubicBezTo>
                <a:lnTo>
                  <a:pt x="429101" y="975455"/>
                </a:lnTo>
                <a:cubicBezTo>
                  <a:pt x="433102" y="973836"/>
                  <a:pt x="436340" y="971169"/>
                  <a:pt x="438626" y="967740"/>
                </a:cubicBezTo>
                <a:cubicBezTo>
                  <a:pt x="439769" y="966978"/>
                  <a:pt x="440817" y="966121"/>
                  <a:pt x="441770" y="965168"/>
                </a:cubicBezTo>
                <a:lnTo>
                  <a:pt x="547592" y="859441"/>
                </a:lnTo>
                <a:lnTo>
                  <a:pt x="554927" y="852106"/>
                </a:lnTo>
                <a:lnTo>
                  <a:pt x="823151" y="1120331"/>
                </a:lnTo>
                <a:cubicBezTo>
                  <a:pt x="843629" y="1140809"/>
                  <a:pt x="870966" y="1152144"/>
                  <a:pt x="900113" y="1152144"/>
                </a:cubicBezTo>
                <a:cubicBezTo>
                  <a:pt x="929259" y="1152144"/>
                  <a:pt x="956501" y="1140809"/>
                  <a:pt x="976979" y="1120331"/>
                </a:cubicBezTo>
                <a:lnTo>
                  <a:pt x="1120426" y="976979"/>
                </a:lnTo>
                <a:cubicBezTo>
                  <a:pt x="1140905" y="956500"/>
                  <a:pt x="1152144" y="929164"/>
                  <a:pt x="1152144" y="900017"/>
                </a:cubicBezTo>
                <a:cubicBezTo>
                  <a:pt x="1152144" y="870871"/>
                  <a:pt x="1140905" y="843629"/>
                  <a:pt x="1120426" y="823150"/>
                </a:cubicBezTo>
                <a:close/>
                <a:moveTo>
                  <a:pt x="821531" y="524256"/>
                </a:moveTo>
                <a:lnTo>
                  <a:pt x="800291" y="503015"/>
                </a:lnTo>
                <a:lnTo>
                  <a:pt x="752951" y="455676"/>
                </a:lnTo>
                <a:lnTo>
                  <a:pt x="752951" y="455581"/>
                </a:lnTo>
                <a:lnTo>
                  <a:pt x="735425" y="438150"/>
                </a:lnTo>
                <a:lnTo>
                  <a:pt x="657892" y="360521"/>
                </a:lnTo>
                <a:lnTo>
                  <a:pt x="812387" y="206026"/>
                </a:lnTo>
                <a:lnTo>
                  <a:pt x="812387" y="206026"/>
                </a:lnTo>
                <a:lnTo>
                  <a:pt x="904494" y="298513"/>
                </a:lnTo>
                <a:lnTo>
                  <a:pt x="780479" y="422529"/>
                </a:lnTo>
                <a:cubicBezTo>
                  <a:pt x="772001" y="430911"/>
                  <a:pt x="772001" y="444627"/>
                  <a:pt x="780479" y="453104"/>
                </a:cubicBezTo>
                <a:cubicBezTo>
                  <a:pt x="784669" y="457295"/>
                  <a:pt x="790289" y="459486"/>
                  <a:pt x="795814" y="459486"/>
                </a:cubicBezTo>
                <a:cubicBezTo>
                  <a:pt x="801434" y="459486"/>
                  <a:pt x="806958" y="457295"/>
                  <a:pt x="811149" y="453104"/>
                </a:cubicBezTo>
                <a:lnTo>
                  <a:pt x="935069" y="329184"/>
                </a:lnTo>
                <a:lnTo>
                  <a:pt x="935069" y="329184"/>
                </a:lnTo>
                <a:lnTo>
                  <a:pt x="975836" y="370046"/>
                </a:lnTo>
                <a:lnTo>
                  <a:pt x="821531" y="524256"/>
                </a:lnTo>
                <a:close/>
                <a:moveTo>
                  <a:pt x="894874" y="124111"/>
                </a:moveTo>
                <a:cubicBezTo>
                  <a:pt x="911066" y="107918"/>
                  <a:pt x="937165" y="107918"/>
                  <a:pt x="953357" y="124111"/>
                </a:cubicBezTo>
                <a:lnTo>
                  <a:pt x="1058132" y="229267"/>
                </a:lnTo>
                <a:cubicBezTo>
                  <a:pt x="1065752" y="237077"/>
                  <a:pt x="1070039" y="247459"/>
                  <a:pt x="1070039" y="258604"/>
                </a:cubicBezTo>
                <a:cubicBezTo>
                  <a:pt x="1070039" y="269653"/>
                  <a:pt x="1065848" y="280035"/>
                  <a:pt x="1058132" y="287846"/>
                </a:cubicBezTo>
                <a:lnTo>
                  <a:pt x="1012031" y="334232"/>
                </a:lnTo>
                <a:lnTo>
                  <a:pt x="848582" y="170783"/>
                </a:lnTo>
                <a:lnTo>
                  <a:pt x="894874" y="124111"/>
                </a:lnTo>
                <a:close/>
                <a:moveTo>
                  <a:pt x="128302" y="1053941"/>
                </a:moveTo>
                <a:lnTo>
                  <a:pt x="151829" y="997172"/>
                </a:lnTo>
                <a:lnTo>
                  <a:pt x="185071" y="1030414"/>
                </a:lnTo>
                <a:lnTo>
                  <a:pt x="128302" y="1053941"/>
                </a:lnTo>
                <a:close/>
                <a:moveTo>
                  <a:pt x="228410" y="1012222"/>
                </a:moveTo>
                <a:lnTo>
                  <a:pt x="169736" y="953643"/>
                </a:lnTo>
                <a:lnTo>
                  <a:pt x="233934" y="799433"/>
                </a:lnTo>
                <a:lnTo>
                  <a:pt x="382619" y="948023"/>
                </a:lnTo>
                <a:lnTo>
                  <a:pt x="228410" y="1012222"/>
                </a:lnTo>
                <a:close/>
                <a:moveTo>
                  <a:pt x="426530" y="919258"/>
                </a:moveTo>
                <a:lnTo>
                  <a:pt x="262795" y="755523"/>
                </a:lnTo>
                <a:lnTo>
                  <a:pt x="353282" y="665131"/>
                </a:lnTo>
                <a:lnTo>
                  <a:pt x="360617" y="657797"/>
                </a:lnTo>
                <a:lnTo>
                  <a:pt x="503015" y="800195"/>
                </a:lnTo>
                <a:lnTo>
                  <a:pt x="524256" y="821436"/>
                </a:lnTo>
                <a:lnTo>
                  <a:pt x="516922" y="828770"/>
                </a:lnTo>
                <a:lnTo>
                  <a:pt x="426530" y="919258"/>
                </a:lnTo>
                <a:close/>
                <a:moveTo>
                  <a:pt x="1089755" y="946213"/>
                </a:moveTo>
                <a:lnTo>
                  <a:pt x="946404" y="1089660"/>
                </a:lnTo>
                <a:cubicBezTo>
                  <a:pt x="934117" y="1101852"/>
                  <a:pt x="917639" y="1108710"/>
                  <a:pt x="900113" y="1108710"/>
                </a:cubicBezTo>
                <a:cubicBezTo>
                  <a:pt x="882491" y="1108710"/>
                  <a:pt x="866013" y="1101852"/>
                  <a:pt x="853726" y="1089660"/>
                </a:cubicBezTo>
                <a:lnTo>
                  <a:pt x="564261" y="800195"/>
                </a:lnTo>
                <a:lnTo>
                  <a:pt x="533686" y="769620"/>
                </a:lnTo>
                <a:lnTo>
                  <a:pt x="369951" y="605885"/>
                </a:lnTo>
                <a:lnTo>
                  <a:pt x="339376" y="575215"/>
                </a:lnTo>
                <a:lnTo>
                  <a:pt x="62294" y="298132"/>
                </a:lnTo>
                <a:cubicBezTo>
                  <a:pt x="50006" y="285940"/>
                  <a:pt x="43244" y="269462"/>
                  <a:pt x="43244" y="251841"/>
                </a:cubicBezTo>
                <a:cubicBezTo>
                  <a:pt x="43244" y="234220"/>
                  <a:pt x="50006" y="217837"/>
                  <a:pt x="62294" y="205549"/>
                </a:cubicBezTo>
                <a:lnTo>
                  <a:pt x="205740" y="62103"/>
                </a:lnTo>
                <a:cubicBezTo>
                  <a:pt x="217932" y="49911"/>
                  <a:pt x="234410" y="43053"/>
                  <a:pt x="252032" y="43053"/>
                </a:cubicBezTo>
                <a:cubicBezTo>
                  <a:pt x="269653" y="43053"/>
                  <a:pt x="286036" y="49911"/>
                  <a:pt x="298323" y="62103"/>
                </a:cubicBezTo>
                <a:lnTo>
                  <a:pt x="304610" y="68389"/>
                </a:lnTo>
                <a:lnTo>
                  <a:pt x="326041" y="89821"/>
                </a:lnTo>
                <a:cubicBezTo>
                  <a:pt x="325088" y="90488"/>
                  <a:pt x="324231" y="91154"/>
                  <a:pt x="323374" y="92012"/>
                </a:cubicBezTo>
                <a:lnTo>
                  <a:pt x="279654" y="135731"/>
                </a:lnTo>
                <a:cubicBezTo>
                  <a:pt x="271177" y="144113"/>
                  <a:pt x="271177" y="157734"/>
                  <a:pt x="279654" y="166211"/>
                </a:cubicBezTo>
                <a:cubicBezTo>
                  <a:pt x="283845" y="170402"/>
                  <a:pt x="289465" y="172498"/>
                  <a:pt x="294894" y="172498"/>
                </a:cubicBezTo>
                <a:cubicBezTo>
                  <a:pt x="300514" y="172498"/>
                  <a:pt x="305943" y="170307"/>
                  <a:pt x="310134" y="166211"/>
                </a:cubicBezTo>
                <a:lnTo>
                  <a:pt x="353854" y="122491"/>
                </a:lnTo>
                <a:cubicBezTo>
                  <a:pt x="354711" y="121634"/>
                  <a:pt x="355378" y="120777"/>
                  <a:pt x="356045" y="119824"/>
                </a:cubicBezTo>
                <a:lnTo>
                  <a:pt x="397478" y="161258"/>
                </a:lnTo>
                <a:lnTo>
                  <a:pt x="418910" y="182689"/>
                </a:lnTo>
                <a:cubicBezTo>
                  <a:pt x="418243" y="183261"/>
                  <a:pt x="417481" y="183737"/>
                  <a:pt x="416814" y="184309"/>
                </a:cubicBezTo>
                <a:lnTo>
                  <a:pt x="329946" y="268986"/>
                </a:lnTo>
                <a:cubicBezTo>
                  <a:pt x="321374" y="277368"/>
                  <a:pt x="321278" y="291084"/>
                  <a:pt x="329660" y="299656"/>
                </a:cubicBezTo>
                <a:cubicBezTo>
                  <a:pt x="333851" y="304038"/>
                  <a:pt x="339471" y="306133"/>
                  <a:pt x="345186" y="306133"/>
                </a:cubicBezTo>
                <a:cubicBezTo>
                  <a:pt x="350711" y="306133"/>
                  <a:pt x="356235" y="304133"/>
                  <a:pt x="360426" y="299942"/>
                </a:cubicBezTo>
                <a:lnTo>
                  <a:pt x="447294" y="215265"/>
                </a:lnTo>
                <a:cubicBezTo>
                  <a:pt x="448056" y="214598"/>
                  <a:pt x="448532" y="213741"/>
                  <a:pt x="449199" y="212979"/>
                </a:cubicBezTo>
                <a:lnTo>
                  <a:pt x="489585" y="253365"/>
                </a:lnTo>
                <a:lnTo>
                  <a:pt x="511112" y="274891"/>
                </a:lnTo>
                <a:cubicBezTo>
                  <a:pt x="510159" y="275558"/>
                  <a:pt x="509302" y="276225"/>
                  <a:pt x="508445" y="277082"/>
                </a:cubicBezTo>
                <a:lnTo>
                  <a:pt x="464725" y="320802"/>
                </a:lnTo>
                <a:cubicBezTo>
                  <a:pt x="456248" y="329184"/>
                  <a:pt x="456248" y="342805"/>
                  <a:pt x="464725" y="351282"/>
                </a:cubicBezTo>
                <a:cubicBezTo>
                  <a:pt x="468916" y="355473"/>
                  <a:pt x="474536" y="357568"/>
                  <a:pt x="479965" y="357568"/>
                </a:cubicBezTo>
                <a:cubicBezTo>
                  <a:pt x="485394" y="357568"/>
                  <a:pt x="490919" y="355378"/>
                  <a:pt x="495205" y="351282"/>
                </a:cubicBezTo>
                <a:lnTo>
                  <a:pt x="538925" y="307562"/>
                </a:lnTo>
                <a:cubicBezTo>
                  <a:pt x="539782" y="306705"/>
                  <a:pt x="540449" y="305848"/>
                  <a:pt x="541115" y="304895"/>
                </a:cubicBezTo>
                <a:lnTo>
                  <a:pt x="575310" y="338995"/>
                </a:lnTo>
                <a:lnTo>
                  <a:pt x="582644" y="346329"/>
                </a:lnTo>
                <a:lnTo>
                  <a:pt x="604076" y="367855"/>
                </a:lnTo>
                <a:cubicBezTo>
                  <a:pt x="603409" y="368332"/>
                  <a:pt x="602647" y="368808"/>
                  <a:pt x="602075" y="369475"/>
                </a:cubicBezTo>
                <a:lnTo>
                  <a:pt x="596551" y="374904"/>
                </a:lnTo>
                <a:lnTo>
                  <a:pt x="515207" y="454152"/>
                </a:lnTo>
                <a:cubicBezTo>
                  <a:pt x="506635" y="462534"/>
                  <a:pt x="506540" y="476250"/>
                  <a:pt x="514921" y="484727"/>
                </a:cubicBezTo>
                <a:cubicBezTo>
                  <a:pt x="518255" y="488251"/>
                  <a:pt x="522637" y="490252"/>
                  <a:pt x="527114" y="490918"/>
                </a:cubicBezTo>
                <a:cubicBezTo>
                  <a:pt x="528161" y="491109"/>
                  <a:pt x="529304" y="491204"/>
                  <a:pt x="530447" y="491204"/>
                </a:cubicBezTo>
                <a:cubicBezTo>
                  <a:pt x="535972" y="491204"/>
                  <a:pt x="541306" y="489109"/>
                  <a:pt x="545687" y="485013"/>
                </a:cubicBezTo>
                <a:lnTo>
                  <a:pt x="627126" y="405574"/>
                </a:lnTo>
                <a:lnTo>
                  <a:pt x="632460" y="400336"/>
                </a:lnTo>
                <a:cubicBezTo>
                  <a:pt x="633222" y="399669"/>
                  <a:pt x="633698" y="398812"/>
                  <a:pt x="634270" y="398050"/>
                </a:cubicBezTo>
                <a:lnTo>
                  <a:pt x="696277" y="460057"/>
                </a:lnTo>
                <a:cubicBezTo>
                  <a:pt x="695420" y="460724"/>
                  <a:pt x="694468" y="461391"/>
                  <a:pt x="693706" y="462153"/>
                </a:cubicBezTo>
                <a:lnTo>
                  <a:pt x="649986" y="505873"/>
                </a:lnTo>
                <a:cubicBezTo>
                  <a:pt x="641509" y="514255"/>
                  <a:pt x="641509" y="527875"/>
                  <a:pt x="649986" y="536353"/>
                </a:cubicBezTo>
                <a:cubicBezTo>
                  <a:pt x="654177" y="540544"/>
                  <a:pt x="659797" y="542639"/>
                  <a:pt x="665226" y="542639"/>
                </a:cubicBezTo>
                <a:cubicBezTo>
                  <a:pt x="670655" y="542639"/>
                  <a:pt x="676275" y="540448"/>
                  <a:pt x="680466" y="536353"/>
                </a:cubicBezTo>
                <a:lnTo>
                  <a:pt x="724186" y="492633"/>
                </a:lnTo>
                <a:cubicBezTo>
                  <a:pt x="725043" y="491871"/>
                  <a:pt x="725710" y="490918"/>
                  <a:pt x="726376" y="490061"/>
                </a:cubicBezTo>
                <a:lnTo>
                  <a:pt x="728377" y="492062"/>
                </a:lnTo>
                <a:lnTo>
                  <a:pt x="767429" y="531114"/>
                </a:lnTo>
                <a:lnTo>
                  <a:pt x="769715" y="533305"/>
                </a:lnTo>
                <a:lnTo>
                  <a:pt x="789051" y="552736"/>
                </a:lnTo>
                <a:cubicBezTo>
                  <a:pt x="788194" y="553403"/>
                  <a:pt x="787241" y="553879"/>
                  <a:pt x="786479" y="554641"/>
                </a:cubicBezTo>
                <a:lnTo>
                  <a:pt x="781336" y="559689"/>
                </a:lnTo>
                <a:lnTo>
                  <a:pt x="700373" y="639223"/>
                </a:lnTo>
                <a:cubicBezTo>
                  <a:pt x="696944" y="642652"/>
                  <a:pt x="694849" y="646938"/>
                  <a:pt x="694182" y="651415"/>
                </a:cubicBezTo>
                <a:cubicBezTo>
                  <a:pt x="693230" y="657892"/>
                  <a:pt x="695134" y="664845"/>
                  <a:pt x="700088" y="669893"/>
                </a:cubicBezTo>
                <a:cubicBezTo>
                  <a:pt x="704279" y="674275"/>
                  <a:pt x="709898" y="676465"/>
                  <a:pt x="715518" y="676465"/>
                </a:cubicBezTo>
                <a:cubicBezTo>
                  <a:pt x="720947" y="676465"/>
                  <a:pt x="726472" y="674370"/>
                  <a:pt x="730568" y="670179"/>
                </a:cubicBezTo>
                <a:lnTo>
                  <a:pt x="811911" y="590264"/>
                </a:lnTo>
                <a:lnTo>
                  <a:pt x="816674" y="585597"/>
                </a:lnTo>
                <a:cubicBezTo>
                  <a:pt x="817531" y="584740"/>
                  <a:pt x="818293" y="583692"/>
                  <a:pt x="819055" y="582739"/>
                </a:cubicBezTo>
                <a:lnTo>
                  <a:pt x="859536" y="623221"/>
                </a:lnTo>
                <a:lnTo>
                  <a:pt x="880967" y="644652"/>
                </a:lnTo>
                <a:cubicBezTo>
                  <a:pt x="880301" y="645223"/>
                  <a:pt x="879539" y="645700"/>
                  <a:pt x="878967" y="646366"/>
                </a:cubicBezTo>
                <a:lnTo>
                  <a:pt x="835247" y="690658"/>
                </a:lnTo>
                <a:cubicBezTo>
                  <a:pt x="826770" y="699135"/>
                  <a:pt x="826770" y="712946"/>
                  <a:pt x="835247" y="721519"/>
                </a:cubicBezTo>
                <a:cubicBezTo>
                  <a:pt x="839438" y="725710"/>
                  <a:pt x="845058" y="727900"/>
                  <a:pt x="850487" y="727900"/>
                </a:cubicBezTo>
                <a:cubicBezTo>
                  <a:pt x="856107" y="727900"/>
                  <a:pt x="861536" y="725710"/>
                  <a:pt x="865727" y="721519"/>
                </a:cubicBezTo>
                <a:lnTo>
                  <a:pt x="909447" y="677228"/>
                </a:lnTo>
                <a:cubicBezTo>
                  <a:pt x="910114" y="676561"/>
                  <a:pt x="910685" y="675704"/>
                  <a:pt x="911257" y="674941"/>
                </a:cubicBezTo>
                <a:lnTo>
                  <a:pt x="974122" y="737806"/>
                </a:lnTo>
                <a:cubicBezTo>
                  <a:pt x="973265" y="738378"/>
                  <a:pt x="972407" y="739045"/>
                  <a:pt x="971741" y="739712"/>
                </a:cubicBezTo>
                <a:lnTo>
                  <a:pt x="885634" y="823627"/>
                </a:lnTo>
                <a:cubicBezTo>
                  <a:pt x="877157" y="831913"/>
                  <a:pt x="876967" y="845534"/>
                  <a:pt x="885349" y="854012"/>
                </a:cubicBezTo>
                <a:cubicBezTo>
                  <a:pt x="889540" y="858298"/>
                  <a:pt x="895159" y="860488"/>
                  <a:pt x="900684" y="860488"/>
                </a:cubicBezTo>
                <a:cubicBezTo>
                  <a:pt x="906018" y="860488"/>
                  <a:pt x="911447" y="858488"/>
                  <a:pt x="915734" y="854297"/>
                </a:cubicBezTo>
                <a:lnTo>
                  <a:pt x="1001840" y="770382"/>
                </a:lnTo>
                <a:cubicBezTo>
                  <a:pt x="1002697" y="769525"/>
                  <a:pt x="1003364" y="768667"/>
                  <a:pt x="1004030" y="767715"/>
                </a:cubicBezTo>
                <a:lnTo>
                  <a:pt x="1044702" y="808387"/>
                </a:lnTo>
                <a:lnTo>
                  <a:pt x="1066133" y="829818"/>
                </a:lnTo>
                <a:cubicBezTo>
                  <a:pt x="1065467" y="830389"/>
                  <a:pt x="1064705" y="830866"/>
                  <a:pt x="1064133" y="831532"/>
                </a:cubicBezTo>
                <a:lnTo>
                  <a:pt x="1020413" y="875824"/>
                </a:lnTo>
                <a:cubicBezTo>
                  <a:pt x="1011936" y="884301"/>
                  <a:pt x="1011936" y="898112"/>
                  <a:pt x="1020413" y="906685"/>
                </a:cubicBezTo>
                <a:cubicBezTo>
                  <a:pt x="1024604" y="910876"/>
                  <a:pt x="1030224" y="913066"/>
                  <a:pt x="1035653" y="913066"/>
                </a:cubicBezTo>
                <a:cubicBezTo>
                  <a:pt x="1041083" y="913066"/>
                  <a:pt x="1046702" y="911066"/>
                  <a:pt x="1050893" y="906685"/>
                </a:cubicBezTo>
                <a:lnTo>
                  <a:pt x="1094613" y="862393"/>
                </a:lnTo>
                <a:cubicBezTo>
                  <a:pt x="1095089" y="861917"/>
                  <a:pt x="1095566" y="861250"/>
                  <a:pt x="1095947" y="860679"/>
                </a:cubicBezTo>
                <a:cubicBezTo>
                  <a:pt x="1104233" y="871823"/>
                  <a:pt x="1108805" y="885349"/>
                  <a:pt x="1108805" y="899731"/>
                </a:cubicBezTo>
                <a:cubicBezTo>
                  <a:pt x="1108805" y="917543"/>
                  <a:pt x="1102043" y="933926"/>
                  <a:pt x="1089755" y="94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4"/>
          <p:cNvSpPr txBox="1"/>
          <p:nvPr/>
        </p:nvSpPr>
        <p:spPr>
          <a:xfrm>
            <a:off x="7286850" y="2536950"/>
            <a:ext cx="300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DM Sans"/>
                <a:ea typeface="DM Sans"/>
                <a:cs typeface="DM Sans"/>
                <a:sym typeface="DM Sans"/>
              </a:rPr>
              <a:t>Workshop Materials:</a:t>
            </a:r>
            <a:endParaRPr sz="1700">
              <a:latin typeface="DM Sans"/>
              <a:ea typeface="DM Sans"/>
              <a:cs typeface="DM Sans"/>
              <a:sym typeface="DM Sans"/>
            </a:endParaRPr>
          </a:p>
          <a:p>
            <a:pPr indent="0" lvl="0" marL="0" rtl="0" algn="l">
              <a:spcBef>
                <a:spcPts val="0"/>
              </a:spcBef>
              <a:spcAft>
                <a:spcPts val="0"/>
              </a:spcAft>
              <a:buNone/>
            </a:pPr>
            <a:r>
              <a:rPr lang="en" sz="1700" u="sng">
                <a:solidFill>
                  <a:schemeClr val="hlink"/>
                </a:solidFill>
                <a:latin typeface="DM Sans"/>
                <a:ea typeface="DM Sans"/>
                <a:cs typeface="DM Sans"/>
                <a:sym typeface="DM Sans"/>
                <a:hlinkClick r:id="rId3"/>
              </a:rPr>
              <a:t>https://github.com/nyp-lit/techweek2021</a:t>
            </a:r>
            <a:r>
              <a:rPr lang="en" sz="1700">
                <a:latin typeface="DM Sans"/>
                <a:ea typeface="DM Sans"/>
                <a:cs typeface="DM Sans"/>
                <a:sym typeface="DM Sans"/>
              </a:rPr>
              <a:t> </a:t>
            </a:r>
            <a:endParaRPr sz="170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p:nvPr/>
        </p:nvSpPr>
        <p:spPr>
          <a:xfrm rot="-1734925">
            <a:off x="5464867" y="664963"/>
            <a:ext cx="1264003" cy="1405295"/>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4" name="Google Shape;214;p25"/>
          <p:cNvSpPr txBox="1"/>
          <p:nvPr>
            <p:ph idx="1" type="body"/>
          </p:nvPr>
        </p:nvSpPr>
        <p:spPr>
          <a:xfrm>
            <a:off x="2401350" y="3612275"/>
            <a:ext cx="7389300" cy="16182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 sz="2100"/>
              <a:t>2-3.15pm Analysing Netflix Data</a:t>
            </a:r>
            <a:endParaRPr sz="2100"/>
          </a:p>
          <a:p>
            <a:pPr indent="0" lvl="0" marL="0" rtl="0" algn="ctr">
              <a:lnSpc>
                <a:spcPct val="115000"/>
              </a:lnSpc>
              <a:spcBef>
                <a:spcPts val="0"/>
              </a:spcBef>
              <a:spcAft>
                <a:spcPts val="0"/>
              </a:spcAft>
              <a:buNone/>
            </a:pPr>
            <a:r>
              <a:rPr lang="en" sz="2100"/>
              <a:t>3.15-3.25 Break</a:t>
            </a:r>
            <a:endParaRPr sz="2100"/>
          </a:p>
          <a:p>
            <a:pPr indent="0" lvl="0" marL="0" rtl="0" algn="ctr">
              <a:lnSpc>
                <a:spcPct val="115000"/>
              </a:lnSpc>
              <a:spcBef>
                <a:spcPts val="0"/>
              </a:spcBef>
              <a:spcAft>
                <a:spcPts val="0"/>
              </a:spcAft>
              <a:buNone/>
            </a:pPr>
            <a:r>
              <a:rPr lang="en" sz="2100"/>
              <a:t>3.25 - 4.40pm Introduction to Algorithms</a:t>
            </a:r>
            <a:endParaRPr sz="2100"/>
          </a:p>
          <a:p>
            <a:pPr indent="0" lvl="0" marL="0" rtl="0" algn="ctr">
              <a:lnSpc>
                <a:spcPct val="115000"/>
              </a:lnSpc>
              <a:spcBef>
                <a:spcPts val="0"/>
              </a:spcBef>
              <a:spcAft>
                <a:spcPts val="0"/>
              </a:spcAft>
              <a:buNone/>
            </a:pPr>
            <a:r>
              <a:rPr lang="en" sz="2100"/>
              <a:t>4.40-5pm Kahoot and Recap</a:t>
            </a:r>
            <a:endParaRPr sz="2100"/>
          </a:p>
          <a:p>
            <a:pPr indent="0" lvl="0" marL="0" rtl="0" algn="ctr">
              <a:lnSpc>
                <a:spcPct val="115000"/>
              </a:lnSpc>
              <a:spcBef>
                <a:spcPts val="0"/>
              </a:spcBef>
              <a:spcAft>
                <a:spcPts val="0"/>
              </a:spcAft>
              <a:buNone/>
            </a:pPr>
            <a:r>
              <a:rPr lang="en" sz="2100"/>
              <a:t>Event Feedback Form</a:t>
            </a:r>
            <a:endParaRPr sz="2100"/>
          </a:p>
          <a:p>
            <a:pPr indent="0" lvl="0" marL="0" rtl="0" algn="ctr">
              <a:lnSpc>
                <a:spcPct val="115000"/>
              </a:lnSpc>
              <a:spcBef>
                <a:spcPts val="0"/>
              </a:spcBef>
              <a:spcAft>
                <a:spcPts val="0"/>
              </a:spcAft>
              <a:buNone/>
            </a:pPr>
            <a:r>
              <a:t/>
            </a:r>
            <a:endParaRPr sz="2100"/>
          </a:p>
        </p:txBody>
      </p:sp>
      <p:sp>
        <p:nvSpPr>
          <p:cNvPr id="215" name="Google Shape;215;p25"/>
          <p:cNvSpPr txBox="1"/>
          <p:nvPr>
            <p:ph type="title"/>
          </p:nvPr>
        </p:nvSpPr>
        <p:spPr>
          <a:xfrm>
            <a:off x="2401350" y="2687825"/>
            <a:ext cx="7389300" cy="7635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None/>
            </a:pPr>
            <a:r>
              <a:rPr lang="en" sz="4000"/>
              <a:t>Timeline</a:t>
            </a:r>
            <a:endParaRPr sz="4000"/>
          </a:p>
        </p:txBody>
      </p:sp>
      <p:sp>
        <p:nvSpPr>
          <p:cNvPr id="216" name="Google Shape;216;p25"/>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pic>
        <p:nvPicPr>
          <p:cNvPr id="217" name="Google Shape;217;p25"/>
          <p:cNvPicPr preferRelativeResize="0"/>
          <p:nvPr/>
        </p:nvPicPr>
        <p:blipFill>
          <a:blip r:embed="rId3">
            <a:alphaModFix/>
          </a:blip>
          <a:stretch>
            <a:fillRect/>
          </a:stretch>
        </p:blipFill>
        <p:spPr>
          <a:xfrm>
            <a:off x="5714261" y="985863"/>
            <a:ext cx="763500" cy="76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What’s an API?</a:t>
            </a:r>
            <a:endParaRPr/>
          </a:p>
        </p:txBody>
      </p:sp>
      <p:grpSp>
        <p:nvGrpSpPr>
          <p:cNvPr id="223" name="Google Shape;223;p26"/>
          <p:cNvGrpSpPr/>
          <p:nvPr/>
        </p:nvGrpSpPr>
        <p:grpSpPr>
          <a:xfrm>
            <a:off x="657416" y="501291"/>
            <a:ext cx="489377" cy="717917"/>
            <a:chOff x="2870930" y="2845974"/>
            <a:chExt cx="851534" cy="1249203"/>
          </a:xfrm>
        </p:grpSpPr>
        <p:sp>
          <p:nvSpPr>
            <p:cNvPr id="224" name="Google Shape;224;p26"/>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27" name="Google Shape;227;p26"/>
          <p:cNvSpPr/>
          <p:nvPr/>
        </p:nvSpPr>
        <p:spPr>
          <a:xfrm>
            <a:off x="366325" y="1515175"/>
            <a:ext cx="11021400" cy="547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26"/>
          <p:cNvPicPr preferRelativeResize="0"/>
          <p:nvPr/>
        </p:nvPicPr>
        <p:blipFill rotWithShape="1">
          <a:blip r:embed="rId3">
            <a:alphaModFix/>
          </a:blip>
          <a:srcRect b="0" l="0" r="0" t="26237"/>
          <a:stretch/>
        </p:blipFill>
        <p:spPr>
          <a:xfrm>
            <a:off x="1333500" y="2846100"/>
            <a:ext cx="9525000" cy="258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API are we using?</a:t>
            </a:r>
            <a:endParaRPr/>
          </a:p>
        </p:txBody>
      </p:sp>
      <p:sp>
        <p:nvSpPr>
          <p:cNvPr id="234" name="Google Shape;234;p2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235" name="Google Shape;235;p2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236" name="Google Shape;236;p2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A man's best friend...</a:t>
            </a:r>
            <a:endParaRPr>
              <a:solidFill>
                <a:schemeClr val="accent1"/>
              </a:solidFill>
            </a:endParaRPr>
          </a:p>
        </p:txBody>
      </p:sp>
      <p:sp>
        <p:nvSpPr>
          <p:cNvPr id="237" name="Google Shape;237;p2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Mmm, can I fit in?...</a:t>
            </a:r>
            <a:endParaRPr>
              <a:solidFill>
                <a:schemeClr val="accent1"/>
              </a:solidFill>
            </a:endParaRPr>
          </a:p>
        </p:txBody>
      </p:sp>
      <p:grpSp>
        <p:nvGrpSpPr>
          <p:cNvPr id="238" name="Google Shape;238;p27"/>
          <p:cNvGrpSpPr/>
          <p:nvPr/>
        </p:nvGrpSpPr>
        <p:grpSpPr>
          <a:xfrm>
            <a:off x="657416" y="501291"/>
            <a:ext cx="489377" cy="717917"/>
            <a:chOff x="2870930" y="2845974"/>
            <a:chExt cx="851534" cy="1249203"/>
          </a:xfrm>
        </p:grpSpPr>
        <p:sp>
          <p:nvSpPr>
            <p:cNvPr id="239" name="Google Shape;239;p27"/>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42" name="Google Shape;242;p27"/>
          <p:cNvSpPr/>
          <p:nvPr/>
        </p:nvSpPr>
        <p:spPr>
          <a:xfrm>
            <a:off x="366325" y="1515175"/>
            <a:ext cx="11021400" cy="547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43" name="Google Shape;243;p27"/>
          <p:cNvSpPr txBox="1"/>
          <p:nvPr/>
        </p:nvSpPr>
        <p:spPr>
          <a:xfrm>
            <a:off x="2755675" y="2891175"/>
            <a:ext cx="6242700" cy="141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For our needs, we  will be using the IMDB API to get the genres of each movie</a:t>
            </a:r>
            <a:endParaRPr sz="1900"/>
          </a:p>
          <a:p>
            <a:pPr indent="0" lvl="0" marL="0" rtl="0" algn="l">
              <a:lnSpc>
                <a:spcPct val="115000"/>
              </a:lnSpc>
              <a:spcBef>
                <a:spcPts val="2100"/>
              </a:spcBef>
              <a:spcAft>
                <a:spcPts val="2100"/>
              </a:spcAft>
              <a:buNone/>
            </a:pPr>
            <a:r>
              <a:rPr lang="en" sz="1900" u="sng">
                <a:solidFill>
                  <a:srgbClr val="1155CC"/>
                </a:solidFill>
                <a:hlinkClick r:id="rId3">
                  <a:extLst>
                    <a:ext uri="{A12FA001-AC4F-418D-AE19-62706E023703}">
                      <ahyp:hlinkClr val="tx"/>
                    </a:ext>
                  </a:extLst>
                </a:hlinkClick>
              </a:rPr>
              <a:t>https://rapidapi.com/apidojo/api/imdb8</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First API call</a:t>
            </a:r>
            <a:endParaRPr/>
          </a:p>
        </p:txBody>
      </p:sp>
      <p:sp>
        <p:nvSpPr>
          <p:cNvPr id="249" name="Google Shape;249;p28"/>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250" name="Google Shape;250;p28"/>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251" name="Google Shape;251;p28"/>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A man's best friend...</a:t>
            </a:r>
            <a:endParaRPr>
              <a:solidFill>
                <a:schemeClr val="accent1"/>
              </a:solidFill>
            </a:endParaRPr>
          </a:p>
        </p:txBody>
      </p:sp>
      <p:sp>
        <p:nvSpPr>
          <p:cNvPr id="252" name="Google Shape;252;p28"/>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Mmm, can I fit in?...</a:t>
            </a:r>
            <a:endParaRPr>
              <a:solidFill>
                <a:schemeClr val="accent1"/>
              </a:solidFill>
            </a:endParaRPr>
          </a:p>
        </p:txBody>
      </p:sp>
      <p:grpSp>
        <p:nvGrpSpPr>
          <p:cNvPr id="253" name="Google Shape;253;p28"/>
          <p:cNvGrpSpPr/>
          <p:nvPr/>
        </p:nvGrpSpPr>
        <p:grpSpPr>
          <a:xfrm>
            <a:off x="657416" y="501291"/>
            <a:ext cx="489377" cy="717917"/>
            <a:chOff x="2870930" y="2845974"/>
            <a:chExt cx="851534" cy="1249203"/>
          </a:xfrm>
        </p:grpSpPr>
        <p:sp>
          <p:nvSpPr>
            <p:cNvPr id="254" name="Google Shape;254;p28"/>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28"/>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7" name="Google Shape;257;p28"/>
          <p:cNvSpPr/>
          <p:nvPr/>
        </p:nvSpPr>
        <p:spPr>
          <a:xfrm>
            <a:off x="366325" y="1515175"/>
            <a:ext cx="11021400" cy="547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258" name="Google Shape;258;p28"/>
          <p:cNvPicPr preferRelativeResize="0"/>
          <p:nvPr/>
        </p:nvPicPr>
        <p:blipFill>
          <a:blip r:embed="rId3">
            <a:alphaModFix/>
          </a:blip>
          <a:stretch>
            <a:fillRect/>
          </a:stretch>
        </p:blipFill>
        <p:spPr>
          <a:xfrm>
            <a:off x="1648450" y="1599799"/>
            <a:ext cx="8904010" cy="498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Second </a:t>
            </a:r>
            <a:r>
              <a:rPr lang="en"/>
              <a:t>API call</a:t>
            </a:r>
            <a:endParaRPr/>
          </a:p>
        </p:txBody>
      </p:sp>
      <p:sp>
        <p:nvSpPr>
          <p:cNvPr id="264" name="Google Shape;264;p29"/>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265" name="Google Shape;265;p29"/>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266" name="Google Shape;266;p29"/>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A man's best friend...</a:t>
            </a:r>
            <a:endParaRPr>
              <a:solidFill>
                <a:schemeClr val="accent1"/>
              </a:solidFill>
            </a:endParaRPr>
          </a:p>
        </p:txBody>
      </p:sp>
      <p:sp>
        <p:nvSpPr>
          <p:cNvPr id="267" name="Google Shape;267;p29"/>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Mmm, can I fit in?...</a:t>
            </a:r>
            <a:endParaRPr>
              <a:solidFill>
                <a:schemeClr val="accent1"/>
              </a:solidFill>
            </a:endParaRPr>
          </a:p>
        </p:txBody>
      </p:sp>
      <p:grpSp>
        <p:nvGrpSpPr>
          <p:cNvPr id="268" name="Google Shape;268;p29"/>
          <p:cNvGrpSpPr/>
          <p:nvPr/>
        </p:nvGrpSpPr>
        <p:grpSpPr>
          <a:xfrm>
            <a:off x="657416" y="501291"/>
            <a:ext cx="489377" cy="717917"/>
            <a:chOff x="2870930" y="2845974"/>
            <a:chExt cx="851534" cy="1249203"/>
          </a:xfrm>
        </p:grpSpPr>
        <p:sp>
          <p:nvSpPr>
            <p:cNvPr id="269" name="Google Shape;269;p29"/>
            <p:cNvSpPr/>
            <p:nvPr/>
          </p:nvSpPr>
          <p:spPr>
            <a:xfrm>
              <a:off x="2870930" y="2845974"/>
              <a:ext cx="851534" cy="1249203"/>
            </a:xfrm>
            <a:custGeom>
              <a:rect b="b" l="l" r="r" t="t"/>
              <a:pathLst>
                <a:path extrusionOk="0" h="1249203" w="851534">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a:off x="2971418" y="2943129"/>
              <a:ext cx="650462" cy="224027"/>
            </a:xfrm>
            <a:custGeom>
              <a:rect b="b" l="l" r="r" t="t"/>
              <a:pathLst>
                <a:path extrusionOk="0" h="224027" w="650462">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a:off x="2974847" y="3205924"/>
              <a:ext cx="643414" cy="790955"/>
            </a:xfrm>
            <a:custGeom>
              <a:rect b="b" l="l" r="r" t="t"/>
              <a:pathLst>
                <a:path extrusionOk="0" h="790955" w="643414">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2" name="Google Shape;272;p29"/>
          <p:cNvSpPr/>
          <p:nvPr/>
        </p:nvSpPr>
        <p:spPr>
          <a:xfrm>
            <a:off x="366325" y="1515175"/>
            <a:ext cx="11021400" cy="547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273" name="Google Shape;273;p29"/>
          <p:cNvPicPr preferRelativeResize="0"/>
          <p:nvPr/>
        </p:nvPicPr>
        <p:blipFill>
          <a:blip r:embed="rId3">
            <a:alphaModFix/>
          </a:blip>
          <a:stretch>
            <a:fillRect/>
          </a:stretch>
        </p:blipFill>
        <p:spPr>
          <a:xfrm>
            <a:off x="1648461" y="1599800"/>
            <a:ext cx="8895090" cy="498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2961425" y="2671475"/>
            <a:ext cx="5581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6500"/>
              <a:t>Thank </a:t>
            </a:r>
            <a:r>
              <a:rPr lang="en" sz="6500">
                <a:solidFill>
                  <a:schemeClr val="accent1"/>
                </a:solidFill>
              </a:rPr>
              <a:t>you!</a:t>
            </a:r>
            <a:endParaRPr sz="6500">
              <a:solidFill>
                <a:schemeClr val="accent1"/>
              </a:solidFill>
            </a:endParaRPr>
          </a:p>
        </p:txBody>
      </p:sp>
      <p:sp>
        <p:nvSpPr>
          <p:cNvPr id="279" name="Google Shape;279;p30"/>
          <p:cNvSpPr txBox="1"/>
          <p:nvPr>
            <p:ph idx="1" type="subTitle"/>
          </p:nvPr>
        </p:nvSpPr>
        <p:spPr>
          <a:xfrm>
            <a:off x="2961425" y="3223325"/>
            <a:ext cx="55815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000"/>
              <a:t>Do you have any questions?</a:t>
            </a:r>
            <a:endParaRPr sz="2000"/>
          </a:p>
        </p:txBody>
      </p:sp>
      <p:sp>
        <p:nvSpPr>
          <p:cNvPr id="280" name="Google Shape;280;p30"/>
          <p:cNvSpPr txBox="1"/>
          <p:nvPr>
            <p:ph idx="2" type="body"/>
          </p:nvPr>
        </p:nvSpPr>
        <p:spPr>
          <a:xfrm>
            <a:off x="2961475" y="3630925"/>
            <a:ext cx="5581500" cy="227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800"/>
              <a:t>Hop over to the get-support voice channel! We will be there till the end of the event, or feel free to drop us a message in get-support text channel</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sz="1600"/>
              <a:t>@nyp_lit on Instagram</a:t>
            </a:r>
            <a:endParaRPr sz="1600"/>
          </a:p>
          <a:p>
            <a:pPr indent="0" lvl="0" marL="0" rtl="0" algn="l">
              <a:spcBef>
                <a:spcPts val="0"/>
              </a:spcBef>
              <a:spcAft>
                <a:spcPts val="0"/>
              </a:spcAft>
              <a:buNone/>
            </a:pPr>
            <a:r>
              <a:rPr lang="en" sz="1600" u="sng">
                <a:solidFill>
                  <a:schemeClr val="hlink"/>
                </a:solidFill>
                <a:hlinkClick r:id="rId3"/>
              </a:rPr>
              <a:t>nyplit@gmail.com</a:t>
            </a:r>
            <a:endParaRPr sz="1600"/>
          </a:p>
          <a:p>
            <a:pPr indent="0" lvl="0" marL="0" rtl="0" algn="l">
              <a:spcBef>
                <a:spcPts val="0"/>
              </a:spcBef>
              <a:spcAft>
                <a:spcPts val="0"/>
              </a:spcAft>
              <a:buNone/>
            </a:pPr>
            <a:r>
              <a:rPr lang="en" sz="1600" u="sng">
                <a:solidFill>
                  <a:schemeClr val="hlink"/>
                </a:solidFill>
                <a:hlinkClick r:id="rId4"/>
              </a:rPr>
              <a:t>https://nyp-lit.github.io/</a:t>
            </a:r>
            <a:r>
              <a:rPr lang="en" sz="1600"/>
              <a:t> </a:t>
            </a:r>
            <a:endParaRPr sz="1600"/>
          </a:p>
          <a:p>
            <a:pPr indent="0" lvl="0" marL="0" rtl="0" algn="l">
              <a:spcBef>
                <a:spcPts val="0"/>
              </a:spcBef>
              <a:spcAft>
                <a:spcPts val="0"/>
              </a:spcAft>
              <a:buNone/>
            </a:pPr>
            <a:r>
              <a:t/>
            </a:r>
            <a:endParaRPr/>
          </a:p>
        </p:txBody>
      </p:sp>
      <p:sp>
        <p:nvSpPr>
          <p:cNvPr id="281" name="Google Shape;281;p30"/>
          <p:cNvSpPr/>
          <p:nvPr/>
        </p:nvSpPr>
        <p:spPr>
          <a:xfrm rot="846593">
            <a:off x="7886882" y="2181303"/>
            <a:ext cx="994164" cy="110529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82" name="Google Shape;282;p30"/>
          <p:cNvGrpSpPr/>
          <p:nvPr/>
        </p:nvGrpSpPr>
        <p:grpSpPr>
          <a:xfrm>
            <a:off x="604119" y="541945"/>
            <a:ext cx="548137" cy="672187"/>
            <a:chOff x="6567487" y="4469320"/>
            <a:chExt cx="778382" cy="954405"/>
          </a:xfrm>
        </p:grpSpPr>
        <p:sp>
          <p:nvSpPr>
            <p:cNvPr id="283" name="Google Shape;283;p30"/>
            <p:cNvSpPr/>
            <p:nvPr/>
          </p:nvSpPr>
          <p:spPr>
            <a:xfrm>
              <a:off x="6567487" y="4469320"/>
              <a:ext cx="778287" cy="954405"/>
            </a:xfrm>
            <a:custGeom>
              <a:rect b="b" l="l" r="r" t="t"/>
              <a:pathLst>
                <a:path extrusionOk="0" h="954405" w="778287">
                  <a:moveTo>
                    <a:pt x="708088" y="0"/>
                  </a:moveTo>
                  <a:lnTo>
                    <a:pt x="210693" y="0"/>
                  </a:lnTo>
                  <a:cubicBezTo>
                    <a:pt x="204978" y="0"/>
                    <a:pt x="199454" y="2572"/>
                    <a:pt x="195929" y="7239"/>
                  </a:cubicBezTo>
                  <a:cubicBezTo>
                    <a:pt x="195548" y="7811"/>
                    <a:pt x="195263" y="8382"/>
                    <a:pt x="194881" y="8954"/>
                  </a:cubicBezTo>
                  <a:lnTo>
                    <a:pt x="9430" y="196120"/>
                  </a:lnTo>
                  <a:cubicBezTo>
                    <a:pt x="3810" y="199358"/>
                    <a:pt x="0" y="205359"/>
                    <a:pt x="0" y="212312"/>
                  </a:cubicBezTo>
                  <a:lnTo>
                    <a:pt x="0" y="884206"/>
                  </a:lnTo>
                  <a:cubicBezTo>
                    <a:pt x="0" y="922877"/>
                    <a:pt x="31432" y="954405"/>
                    <a:pt x="70295" y="954405"/>
                  </a:cubicBezTo>
                  <a:lnTo>
                    <a:pt x="708088" y="954405"/>
                  </a:lnTo>
                  <a:cubicBezTo>
                    <a:pt x="746760" y="954405"/>
                    <a:pt x="778383" y="922972"/>
                    <a:pt x="778288" y="884206"/>
                  </a:cubicBezTo>
                  <a:lnTo>
                    <a:pt x="778288" y="494157"/>
                  </a:lnTo>
                  <a:cubicBezTo>
                    <a:pt x="778288" y="483775"/>
                    <a:pt x="769906" y="475488"/>
                    <a:pt x="759523" y="475488"/>
                  </a:cubicBezTo>
                  <a:cubicBezTo>
                    <a:pt x="749141" y="475488"/>
                    <a:pt x="740759" y="483870"/>
                    <a:pt x="740759" y="494157"/>
                  </a:cubicBezTo>
                  <a:lnTo>
                    <a:pt x="740759" y="884111"/>
                  </a:lnTo>
                  <a:cubicBezTo>
                    <a:pt x="740759" y="902208"/>
                    <a:pt x="725996" y="916877"/>
                    <a:pt x="707898" y="916877"/>
                  </a:cubicBezTo>
                  <a:lnTo>
                    <a:pt x="70104" y="916877"/>
                  </a:lnTo>
                  <a:cubicBezTo>
                    <a:pt x="52006" y="916877"/>
                    <a:pt x="37243" y="902113"/>
                    <a:pt x="37243" y="884111"/>
                  </a:cubicBezTo>
                  <a:lnTo>
                    <a:pt x="37243" y="232124"/>
                  </a:lnTo>
                  <a:lnTo>
                    <a:pt x="156686" y="232124"/>
                  </a:lnTo>
                  <a:cubicBezTo>
                    <a:pt x="195072" y="232124"/>
                    <a:pt x="226790" y="202692"/>
                    <a:pt x="230410" y="165163"/>
                  </a:cubicBezTo>
                  <a:cubicBezTo>
                    <a:pt x="230696" y="162401"/>
                    <a:pt x="230886" y="159639"/>
                    <a:pt x="230886" y="156781"/>
                  </a:cubicBezTo>
                  <a:lnTo>
                    <a:pt x="230886" y="37529"/>
                  </a:lnTo>
                  <a:lnTo>
                    <a:pt x="707898" y="37529"/>
                  </a:lnTo>
                  <a:cubicBezTo>
                    <a:pt x="725996" y="37529"/>
                    <a:pt x="740759" y="52292"/>
                    <a:pt x="740759" y="70295"/>
                  </a:cubicBezTo>
                  <a:lnTo>
                    <a:pt x="740759" y="285369"/>
                  </a:lnTo>
                  <a:cubicBezTo>
                    <a:pt x="740759" y="295751"/>
                    <a:pt x="749141" y="304038"/>
                    <a:pt x="759523" y="304038"/>
                  </a:cubicBezTo>
                  <a:cubicBezTo>
                    <a:pt x="769906" y="304038"/>
                    <a:pt x="778288" y="295656"/>
                    <a:pt x="778288" y="285369"/>
                  </a:cubicBezTo>
                  <a:lnTo>
                    <a:pt x="778288" y="70295"/>
                  </a:lnTo>
                  <a:cubicBezTo>
                    <a:pt x="778383" y="31528"/>
                    <a:pt x="746951" y="0"/>
                    <a:pt x="708088" y="0"/>
                  </a:cubicBezTo>
                  <a:close/>
                  <a:moveTo>
                    <a:pt x="193453" y="63437"/>
                  </a:moveTo>
                  <a:lnTo>
                    <a:pt x="193453" y="157734"/>
                  </a:lnTo>
                  <a:cubicBezTo>
                    <a:pt x="193453" y="160115"/>
                    <a:pt x="193167" y="162496"/>
                    <a:pt x="192691" y="164782"/>
                  </a:cubicBezTo>
                  <a:cubicBezTo>
                    <a:pt x="188976" y="181261"/>
                    <a:pt x="174307" y="193548"/>
                    <a:pt x="156781" y="193548"/>
                  </a:cubicBezTo>
                  <a:lnTo>
                    <a:pt x="64484" y="193548"/>
                  </a:lnTo>
                  <a:lnTo>
                    <a:pt x="193453" y="6343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4" name="Google Shape;284;p30"/>
            <p:cNvSpPr/>
            <p:nvPr/>
          </p:nvSpPr>
          <p:spPr>
            <a:xfrm>
              <a:off x="6685215" y="4721922"/>
              <a:ext cx="533781" cy="533781"/>
            </a:xfrm>
            <a:custGeom>
              <a:rect b="b" l="l" r="r" t="t"/>
              <a:pathLst>
                <a:path extrusionOk="0" h="533781" w="533781">
                  <a:moveTo>
                    <a:pt x="0" y="266891"/>
                  </a:moveTo>
                  <a:cubicBezTo>
                    <a:pt x="0" y="413957"/>
                    <a:pt x="119825" y="533781"/>
                    <a:pt x="266891" y="533781"/>
                  </a:cubicBezTo>
                  <a:cubicBezTo>
                    <a:pt x="414147" y="533781"/>
                    <a:pt x="533876" y="413957"/>
                    <a:pt x="533781" y="266891"/>
                  </a:cubicBezTo>
                  <a:cubicBezTo>
                    <a:pt x="533781" y="119825"/>
                    <a:pt x="414147" y="0"/>
                    <a:pt x="266891" y="0"/>
                  </a:cubicBezTo>
                  <a:cubicBezTo>
                    <a:pt x="119825" y="0"/>
                    <a:pt x="0" y="119825"/>
                    <a:pt x="0" y="266891"/>
                  </a:cubicBezTo>
                  <a:close/>
                  <a:moveTo>
                    <a:pt x="496348" y="266795"/>
                  </a:moveTo>
                  <a:cubicBezTo>
                    <a:pt x="496348" y="393287"/>
                    <a:pt x="393383" y="496253"/>
                    <a:pt x="266891" y="496253"/>
                  </a:cubicBezTo>
                  <a:cubicBezTo>
                    <a:pt x="140399" y="496253"/>
                    <a:pt x="37433" y="393287"/>
                    <a:pt x="37433" y="266795"/>
                  </a:cubicBezTo>
                  <a:cubicBezTo>
                    <a:pt x="37433" y="140303"/>
                    <a:pt x="140399" y="37338"/>
                    <a:pt x="266891" y="37338"/>
                  </a:cubicBezTo>
                  <a:cubicBezTo>
                    <a:pt x="393573" y="37338"/>
                    <a:pt x="496348" y="140208"/>
                    <a:pt x="496348" y="2667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5" name="Google Shape;285;p30"/>
            <p:cNvSpPr/>
            <p:nvPr/>
          </p:nvSpPr>
          <p:spPr>
            <a:xfrm>
              <a:off x="7308151" y="4782502"/>
              <a:ext cx="37718" cy="53816"/>
            </a:xfrm>
            <a:custGeom>
              <a:rect b="b" l="l" r="r" t="t"/>
              <a:pathLst>
                <a:path extrusionOk="0" h="53816" w="37718">
                  <a:moveTo>
                    <a:pt x="18859" y="0"/>
                  </a:moveTo>
                  <a:cubicBezTo>
                    <a:pt x="8382" y="0"/>
                    <a:pt x="0" y="8382"/>
                    <a:pt x="0" y="18859"/>
                  </a:cubicBezTo>
                  <a:lnTo>
                    <a:pt x="0" y="34957"/>
                  </a:lnTo>
                  <a:cubicBezTo>
                    <a:pt x="0" y="45339"/>
                    <a:pt x="8382" y="53816"/>
                    <a:pt x="18859" y="53816"/>
                  </a:cubicBezTo>
                  <a:cubicBezTo>
                    <a:pt x="29337" y="53816"/>
                    <a:pt x="37719" y="45434"/>
                    <a:pt x="37719" y="34957"/>
                  </a:cubicBezTo>
                  <a:lnTo>
                    <a:pt x="37719" y="18859"/>
                  </a:lnTo>
                  <a:cubicBezTo>
                    <a:pt x="37719" y="8382"/>
                    <a:pt x="29337" y="0"/>
                    <a:pt x="1885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30"/>
            <p:cNvSpPr/>
            <p:nvPr/>
          </p:nvSpPr>
          <p:spPr>
            <a:xfrm>
              <a:off x="6779132" y="4854701"/>
              <a:ext cx="244697" cy="273176"/>
            </a:xfrm>
            <a:custGeom>
              <a:rect b="b" l="l" r="r" t="t"/>
              <a:pathLst>
                <a:path extrusionOk="0" h="273176" w="244697">
                  <a:moveTo>
                    <a:pt x="129159" y="0"/>
                  </a:moveTo>
                  <a:cubicBezTo>
                    <a:pt x="120301" y="95"/>
                    <a:pt x="113443" y="5144"/>
                    <a:pt x="110966" y="12954"/>
                  </a:cubicBezTo>
                  <a:lnTo>
                    <a:pt x="66294" y="152019"/>
                  </a:lnTo>
                  <a:lnTo>
                    <a:pt x="18764" y="152019"/>
                  </a:lnTo>
                  <a:cubicBezTo>
                    <a:pt x="8382" y="152019"/>
                    <a:pt x="0" y="160211"/>
                    <a:pt x="0" y="170307"/>
                  </a:cubicBezTo>
                  <a:cubicBezTo>
                    <a:pt x="0" y="180404"/>
                    <a:pt x="8382" y="188595"/>
                    <a:pt x="18764" y="188595"/>
                  </a:cubicBezTo>
                  <a:lnTo>
                    <a:pt x="54483" y="188595"/>
                  </a:lnTo>
                  <a:lnTo>
                    <a:pt x="35147" y="248698"/>
                  </a:lnTo>
                  <a:cubicBezTo>
                    <a:pt x="32004" y="258604"/>
                    <a:pt x="37433" y="269177"/>
                    <a:pt x="47244" y="272320"/>
                  </a:cubicBezTo>
                  <a:cubicBezTo>
                    <a:pt x="49149" y="272987"/>
                    <a:pt x="51149" y="273177"/>
                    <a:pt x="52959" y="273177"/>
                  </a:cubicBezTo>
                  <a:cubicBezTo>
                    <a:pt x="60770" y="273177"/>
                    <a:pt x="68199" y="268224"/>
                    <a:pt x="70961" y="260033"/>
                  </a:cubicBezTo>
                  <a:lnTo>
                    <a:pt x="93916" y="188595"/>
                  </a:lnTo>
                  <a:lnTo>
                    <a:pt x="157163" y="188595"/>
                  </a:lnTo>
                  <a:lnTo>
                    <a:pt x="177070" y="259461"/>
                  </a:lnTo>
                  <a:cubicBezTo>
                    <a:pt x="179832" y="269462"/>
                    <a:pt x="190310" y="275177"/>
                    <a:pt x="200120" y="272415"/>
                  </a:cubicBezTo>
                  <a:cubicBezTo>
                    <a:pt x="210121" y="269653"/>
                    <a:pt x="215837" y="259271"/>
                    <a:pt x="213074" y="249269"/>
                  </a:cubicBezTo>
                  <a:lnTo>
                    <a:pt x="196024" y="188500"/>
                  </a:lnTo>
                  <a:lnTo>
                    <a:pt x="225933" y="188500"/>
                  </a:lnTo>
                  <a:cubicBezTo>
                    <a:pt x="236315" y="188500"/>
                    <a:pt x="244697" y="180308"/>
                    <a:pt x="244697" y="170212"/>
                  </a:cubicBezTo>
                  <a:cubicBezTo>
                    <a:pt x="244697" y="160115"/>
                    <a:pt x="236315" y="151924"/>
                    <a:pt x="225933" y="151924"/>
                  </a:cubicBezTo>
                  <a:lnTo>
                    <a:pt x="185833" y="151924"/>
                  </a:lnTo>
                  <a:lnTo>
                    <a:pt x="146971" y="13526"/>
                  </a:lnTo>
                  <a:cubicBezTo>
                    <a:pt x="144685" y="5715"/>
                    <a:pt x="137446" y="95"/>
                    <a:pt x="129159" y="0"/>
                  </a:cubicBezTo>
                  <a:close/>
                  <a:moveTo>
                    <a:pt x="105728" y="152019"/>
                  </a:moveTo>
                  <a:lnTo>
                    <a:pt x="127730" y="83534"/>
                  </a:lnTo>
                  <a:lnTo>
                    <a:pt x="146971" y="152019"/>
                  </a:lnTo>
                  <a:lnTo>
                    <a:pt x="105728" y="1520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6987253" y="4848986"/>
              <a:ext cx="131444" cy="131445"/>
            </a:xfrm>
            <a:custGeom>
              <a:rect b="b" l="l" r="r" t="t"/>
              <a:pathLst>
                <a:path extrusionOk="0" h="131445" w="131444">
                  <a:moveTo>
                    <a:pt x="18764" y="84582"/>
                  </a:moveTo>
                  <a:lnTo>
                    <a:pt x="46863" y="84582"/>
                  </a:lnTo>
                  <a:lnTo>
                    <a:pt x="46863" y="112776"/>
                  </a:lnTo>
                  <a:cubicBezTo>
                    <a:pt x="46863" y="123063"/>
                    <a:pt x="55245" y="131445"/>
                    <a:pt x="65722" y="131445"/>
                  </a:cubicBezTo>
                  <a:cubicBezTo>
                    <a:pt x="76200" y="131445"/>
                    <a:pt x="84582" y="123063"/>
                    <a:pt x="84582" y="112776"/>
                  </a:cubicBezTo>
                  <a:lnTo>
                    <a:pt x="84582" y="84582"/>
                  </a:lnTo>
                  <a:lnTo>
                    <a:pt x="112681" y="84582"/>
                  </a:lnTo>
                  <a:cubicBezTo>
                    <a:pt x="123063" y="84582"/>
                    <a:pt x="131445" y="76200"/>
                    <a:pt x="131445" y="65723"/>
                  </a:cubicBezTo>
                  <a:cubicBezTo>
                    <a:pt x="131445" y="55245"/>
                    <a:pt x="123063" y="46863"/>
                    <a:pt x="112681" y="46863"/>
                  </a:cubicBezTo>
                  <a:lnTo>
                    <a:pt x="84582" y="46863"/>
                  </a:lnTo>
                  <a:lnTo>
                    <a:pt x="84582" y="18669"/>
                  </a:lnTo>
                  <a:cubicBezTo>
                    <a:pt x="84582" y="8382"/>
                    <a:pt x="76200" y="0"/>
                    <a:pt x="65722" y="0"/>
                  </a:cubicBezTo>
                  <a:cubicBezTo>
                    <a:pt x="55245" y="0"/>
                    <a:pt x="46863" y="8382"/>
                    <a:pt x="46863" y="18669"/>
                  </a:cubicBezTo>
                  <a:lnTo>
                    <a:pt x="46863" y="46863"/>
                  </a:lnTo>
                  <a:lnTo>
                    <a:pt x="18764" y="46863"/>
                  </a:lnTo>
                  <a:cubicBezTo>
                    <a:pt x="8382" y="46863"/>
                    <a:pt x="0" y="55245"/>
                    <a:pt x="0" y="65723"/>
                  </a:cubicBezTo>
                  <a:cubicBezTo>
                    <a:pt x="0" y="76105"/>
                    <a:pt x="8382" y="84582"/>
                    <a:pt x="18764" y="845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