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12192000"/>
  <p:notesSz cx="6858000" cy="9144000"/>
  <p:embeddedFontLst>
    <p:embeddedFont>
      <p:font typeface="Abril Fatface"/>
      <p:regular r:id="rId41"/>
    </p:embeddedFont>
    <p:embeddedFont>
      <p:font typeface="Griffy"/>
      <p:regular r:id="rId42"/>
    </p:embeddedFont>
    <p:embeddedFont>
      <p:font typeface="Poppins"/>
      <p:regular r:id="rId43"/>
      <p:bold r:id="rId44"/>
      <p:italic r:id="rId45"/>
      <p:boldItalic r:id="rId46"/>
    </p:embeddedFont>
    <p:embeddedFont>
      <p:font typeface="Barlow Condensed"/>
      <p:regular r:id="rId47"/>
      <p:bold r:id="rId48"/>
      <p:italic r:id="rId49"/>
      <p:boldItalic r:id="rId50"/>
    </p:embeddedFont>
    <p:embeddedFont>
      <p:font typeface="Lexend Deca SemiBold"/>
      <p:regular r:id="rId51"/>
      <p:bold r:id="rId52"/>
    </p:embeddedFont>
    <p:embeddedFont>
      <p:font typeface="DM Sans"/>
      <p:regular r:id="rId53"/>
      <p:bold r:id="rId54"/>
      <p:italic r:id="rId55"/>
      <p:boldItalic r:id="rId56"/>
    </p:embeddedFont>
    <p:embeddedFont>
      <p:font typeface="Lexend Deca"/>
      <p:regular r:id="rId57"/>
      <p:bold r:id="rId58"/>
    </p:embeddedFont>
    <p:embeddedFont>
      <p:font typeface="Homemade Apple"/>
      <p:regular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Griffy-regular.fntdata"/><Relationship Id="rId41" Type="http://schemas.openxmlformats.org/officeDocument/2006/relationships/font" Target="fonts/AbrilFatface-regular.fntdata"/><Relationship Id="rId44" Type="http://schemas.openxmlformats.org/officeDocument/2006/relationships/font" Target="fonts/Poppins-bold.fntdata"/><Relationship Id="rId43" Type="http://schemas.openxmlformats.org/officeDocument/2006/relationships/font" Target="fonts/Poppins-regular.fntdata"/><Relationship Id="rId46" Type="http://schemas.openxmlformats.org/officeDocument/2006/relationships/font" Target="fonts/Poppins-boldItalic.fntdata"/><Relationship Id="rId45" Type="http://schemas.openxmlformats.org/officeDocument/2006/relationships/font" Target="fonts/Poppi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BarlowCondensed-bold.fntdata"/><Relationship Id="rId47" Type="http://schemas.openxmlformats.org/officeDocument/2006/relationships/font" Target="fonts/BarlowCondensed-regular.fntdata"/><Relationship Id="rId49" Type="http://schemas.openxmlformats.org/officeDocument/2006/relationships/font" Target="fonts/BarlowCondense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exendDecaSemiBold-regular.fntdata"/><Relationship Id="rId50" Type="http://schemas.openxmlformats.org/officeDocument/2006/relationships/font" Target="fonts/BarlowCondensed-boldItalic.fntdata"/><Relationship Id="rId53" Type="http://schemas.openxmlformats.org/officeDocument/2006/relationships/font" Target="fonts/DMSans-regular.fntdata"/><Relationship Id="rId52" Type="http://schemas.openxmlformats.org/officeDocument/2006/relationships/font" Target="fonts/LexendDecaSemiBold-bold.fntdata"/><Relationship Id="rId11" Type="http://schemas.openxmlformats.org/officeDocument/2006/relationships/slide" Target="slides/slide6.xml"/><Relationship Id="rId55" Type="http://schemas.openxmlformats.org/officeDocument/2006/relationships/font" Target="fonts/DMSans-italic.fntdata"/><Relationship Id="rId10" Type="http://schemas.openxmlformats.org/officeDocument/2006/relationships/slide" Target="slides/slide5.xml"/><Relationship Id="rId54" Type="http://schemas.openxmlformats.org/officeDocument/2006/relationships/font" Target="fonts/DMSans-bold.fntdata"/><Relationship Id="rId13" Type="http://schemas.openxmlformats.org/officeDocument/2006/relationships/slide" Target="slides/slide8.xml"/><Relationship Id="rId57" Type="http://schemas.openxmlformats.org/officeDocument/2006/relationships/font" Target="fonts/LexendDeca-regular.fntdata"/><Relationship Id="rId12" Type="http://schemas.openxmlformats.org/officeDocument/2006/relationships/slide" Target="slides/slide7.xml"/><Relationship Id="rId56" Type="http://schemas.openxmlformats.org/officeDocument/2006/relationships/font" Target="fonts/DMSans-boldItalic.fntdata"/><Relationship Id="rId15" Type="http://schemas.openxmlformats.org/officeDocument/2006/relationships/slide" Target="slides/slide10.xml"/><Relationship Id="rId59" Type="http://schemas.openxmlformats.org/officeDocument/2006/relationships/font" Target="fonts/HomemadeApple-regular.fntdata"/><Relationship Id="rId14" Type="http://schemas.openxmlformats.org/officeDocument/2006/relationships/slide" Target="slides/slide9.xml"/><Relationship Id="rId58" Type="http://schemas.openxmlformats.org/officeDocument/2006/relationships/font" Target="fonts/LexendDeca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menti.com/pu7spuiw3r" TargetMode="Externa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menti.com/pu7spuiw3r" TargetMode="Externa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651f3f03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651f3f03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651f3f03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651f3f03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651f3f03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1651f3f03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779abc5c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779abc5c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1779abc5c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1779abc5c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76c48e0aa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176c48e0aa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651f3f0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1651f3f0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779abc5c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779abc5c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651f3f03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1651f3f03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1779abc5c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1779abc5c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634d9b3f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634d9b3f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1779abc5c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1779abc5c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651f3f03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651f3f03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17b305077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17b305077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17b305077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17b305077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17b305077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17b305077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17b305077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17b305077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17b305077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17b305077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7b305077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7b305077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17b305077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17b305077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17b305077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17b305077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073618e6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073618e6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17b305077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17b305077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17b305077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17b305077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0cc9661525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0cc9661525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https://www.menti.com/pu7spuiw3r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1634d9b3f6_3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1634d9b3f6_3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1634d9b3f6_3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1634d9b3f6_3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https://www.menti.com/pu7spuiw3r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a073618e60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a073618e60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cc9661525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cc9661525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76c48e0a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176c48e0a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77e4855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77e4855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76c48e0a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176c48e0a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76c48e0aa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76c48e0aa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651f3f03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1651f3f03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6.png"/><Relationship Id="rId11" Type="http://schemas.openxmlformats.org/officeDocument/2006/relationships/image" Target="../media/image2.png"/><Relationship Id="rId10" Type="http://schemas.openxmlformats.org/officeDocument/2006/relationships/image" Target="../media/image3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7059600" y="0"/>
            <a:ext cx="5132400" cy="68580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541075" y="1290850"/>
            <a:ext cx="8598300" cy="33741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2785925" y="1541750"/>
            <a:ext cx="8031600" cy="2870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3435675" y="5087500"/>
            <a:ext cx="7703700" cy="8946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541075" y="508750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200" y="0"/>
            <a:ext cx="1461000" cy="6858000"/>
          </a:xfrm>
          <a:prstGeom prst="rect">
            <a:avLst/>
          </a:prstGeom>
          <a:solidFill>
            <a:srgbClr val="321952"/>
          </a:solidFill>
          <a:ln cap="flat" cmpd="sng" w="9525">
            <a:solidFill>
              <a:srgbClr val="3219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652596" y="5087500"/>
            <a:ext cx="7486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4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19" name="Google Shape;1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7300" y="342898"/>
            <a:ext cx="2115999" cy="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454800" y="1599800"/>
            <a:ext cx="10463100" cy="52584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11424950" y="0"/>
            <a:ext cx="767100" cy="6858000"/>
          </a:xfrm>
          <a:prstGeom prst="rect">
            <a:avLst/>
          </a:prstGeom>
          <a:solidFill>
            <a:srgbClr val="321952"/>
          </a:solidFill>
          <a:ln cap="flat" cmpd="sng" w="38100">
            <a:solidFill>
              <a:srgbClr val="3219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1349400" y="412950"/>
            <a:ext cx="9568500" cy="8946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"/>
          <p:cNvSpPr txBox="1"/>
          <p:nvPr>
            <p:ph idx="1" type="subTitle"/>
          </p:nvPr>
        </p:nvSpPr>
        <p:spPr>
          <a:xfrm>
            <a:off x="2053456" y="1739450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78" name="Google Shape;78;p11"/>
          <p:cNvSpPr txBox="1"/>
          <p:nvPr>
            <p:ph idx="2" type="subTitle"/>
          </p:nvPr>
        </p:nvSpPr>
        <p:spPr>
          <a:xfrm>
            <a:off x="2053456" y="3344343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79" name="Google Shape;79;p11"/>
          <p:cNvSpPr txBox="1"/>
          <p:nvPr>
            <p:ph idx="3" type="subTitle"/>
          </p:nvPr>
        </p:nvSpPr>
        <p:spPr>
          <a:xfrm>
            <a:off x="2053456" y="4949237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80" name="Google Shape;80;p11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  <a:ln cap="flat" cmpd="sng" w="9525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4" type="body"/>
          </p:nvPr>
        </p:nvSpPr>
        <p:spPr>
          <a:xfrm>
            <a:off x="2053450" y="2177400"/>
            <a:ext cx="64068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2" name="Google Shape;82;p11"/>
          <p:cNvSpPr txBox="1"/>
          <p:nvPr>
            <p:ph idx="5" type="body"/>
          </p:nvPr>
        </p:nvSpPr>
        <p:spPr>
          <a:xfrm>
            <a:off x="2053450" y="3770863"/>
            <a:ext cx="64068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3" name="Google Shape;83;p11"/>
          <p:cNvSpPr txBox="1"/>
          <p:nvPr>
            <p:ph idx="6" type="body"/>
          </p:nvPr>
        </p:nvSpPr>
        <p:spPr>
          <a:xfrm>
            <a:off x="2053450" y="5362525"/>
            <a:ext cx="64077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/>
        </p:nvSpPr>
        <p:spPr>
          <a:xfrm>
            <a:off x="-300" y="2180775"/>
            <a:ext cx="12192000" cy="23643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1122563" y="1725150"/>
            <a:ext cx="2730000" cy="48099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4677744" y="1725150"/>
            <a:ext cx="2730000" cy="48099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8232925" y="1725150"/>
            <a:ext cx="2730000" cy="48099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2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2"/>
          <p:cNvSpPr txBox="1"/>
          <p:nvPr>
            <p:ph idx="1" type="subTitle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1" name="Google Shape;91;p12"/>
          <p:cNvSpPr txBox="1"/>
          <p:nvPr>
            <p:ph idx="2" type="subTitle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2" name="Google Shape;92;p12"/>
          <p:cNvSpPr txBox="1"/>
          <p:nvPr>
            <p:ph idx="3" type="subTitle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3" name="Google Shape;93;p12"/>
          <p:cNvSpPr txBox="1"/>
          <p:nvPr>
            <p:ph type="title"/>
          </p:nvPr>
        </p:nvSpPr>
        <p:spPr>
          <a:xfrm>
            <a:off x="1349400" y="412950"/>
            <a:ext cx="102747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4" type="body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95" name="Google Shape;95;p12"/>
          <p:cNvSpPr txBox="1"/>
          <p:nvPr>
            <p:ph idx="5" type="body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96" name="Google Shape;96;p12"/>
          <p:cNvSpPr txBox="1"/>
          <p:nvPr>
            <p:ph idx="6" type="body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/>
          <p:nvPr/>
        </p:nvSpPr>
        <p:spPr>
          <a:xfrm>
            <a:off x="5834700" y="0"/>
            <a:ext cx="6357300" cy="68580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101" name="Google Shape;101;p13"/>
          <p:cNvSpPr/>
          <p:nvPr/>
        </p:nvSpPr>
        <p:spPr>
          <a:xfrm>
            <a:off x="0" y="5720400"/>
            <a:ext cx="4148400" cy="1137600"/>
          </a:xfrm>
          <a:prstGeom prst="rect">
            <a:avLst/>
          </a:prstGeom>
          <a:solidFill>
            <a:srgbClr val="321952"/>
          </a:solidFill>
          <a:ln cap="flat" cmpd="sng" w="38100">
            <a:solidFill>
              <a:srgbClr val="3219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1 Background image">
  <p:cSld name="CUSTOM_10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7223375" y="2088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4"/>
          <p:cNvSpPr/>
          <p:nvPr/>
        </p:nvSpPr>
        <p:spPr>
          <a:xfrm>
            <a:off x="379125" y="133200"/>
            <a:ext cx="9765900" cy="65235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-300" y="2180775"/>
            <a:ext cx="12192000" cy="2364300"/>
          </a:xfrm>
          <a:prstGeom prst="rect">
            <a:avLst/>
          </a:prstGeom>
          <a:solidFill>
            <a:srgbClr val="CAAEED">
              <a:alpha val="40220"/>
            </a:srgbClr>
          </a:solidFill>
          <a:ln cap="flat" cmpd="sng" w="38100">
            <a:solidFill>
              <a:srgbClr val="CAAE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>
            <p:ph hasCustomPrompt="1" type="title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09" name="Google Shape;109;p15"/>
          <p:cNvSpPr txBox="1"/>
          <p:nvPr>
            <p:ph idx="2" type="title"/>
          </p:nvPr>
        </p:nvSpPr>
        <p:spPr>
          <a:xfrm>
            <a:off x="1349400" y="412950"/>
            <a:ext cx="10416600" cy="925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hasCustomPrompt="1" idx="3" type="title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11" name="Google Shape;111;p15"/>
          <p:cNvSpPr txBox="1"/>
          <p:nvPr>
            <p:ph hasCustomPrompt="1" idx="4" type="title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13" name="Google Shape;113;p15"/>
          <p:cNvSpPr txBox="1"/>
          <p:nvPr>
            <p:ph idx="5" type="body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14" name="Google Shape;114;p15"/>
          <p:cNvSpPr txBox="1"/>
          <p:nvPr>
            <p:ph idx="6" type="body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15" name="Google Shape;115;p15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-300" y="6090000"/>
            <a:ext cx="12192000" cy="768000"/>
          </a:xfrm>
          <a:prstGeom prst="rect">
            <a:avLst/>
          </a:prstGeom>
          <a:solidFill>
            <a:srgbClr val="321952"/>
          </a:solidFill>
          <a:ln cap="flat" cmpd="sng" w="38100">
            <a:solidFill>
              <a:srgbClr val="3219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>
            <a:off x="0" y="150"/>
            <a:ext cx="8032500" cy="68580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899875" y="833575"/>
            <a:ext cx="10851600" cy="55719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>
            <p:ph idx="1" type="subTitle"/>
          </p:nvPr>
        </p:nvSpPr>
        <p:spPr>
          <a:xfrm>
            <a:off x="1262750" y="218255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23" name="Google Shape;123;p16"/>
          <p:cNvSpPr txBox="1"/>
          <p:nvPr>
            <p:ph idx="2" type="subTitle"/>
          </p:nvPr>
        </p:nvSpPr>
        <p:spPr>
          <a:xfrm>
            <a:off x="1262750" y="4039275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24" name="Google Shape;124;p16"/>
          <p:cNvSpPr txBox="1"/>
          <p:nvPr>
            <p:ph idx="3" type="subTitle"/>
          </p:nvPr>
        </p:nvSpPr>
        <p:spPr>
          <a:xfrm>
            <a:off x="8372412" y="219193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25" name="Google Shape;125;p16"/>
          <p:cNvSpPr txBox="1"/>
          <p:nvPr>
            <p:ph idx="4" type="subTitle"/>
          </p:nvPr>
        </p:nvSpPr>
        <p:spPr>
          <a:xfrm>
            <a:off x="4836784" y="219990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26" name="Google Shape;126;p16"/>
          <p:cNvSpPr txBox="1"/>
          <p:nvPr>
            <p:ph idx="5" type="subTitle"/>
          </p:nvPr>
        </p:nvSpPr>
        <p:spPr>
          <a:xfrm>
            <a:off x="4836784" y="4039275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27" name="Google Shape;127;p16"/>
          <p:cNvSpPr txBox="1"/>
          <p:nvPr>
            <p:ph idx="6" type="subTitle"/>
          </p:nvPr>
        </p:nvSpPr>
        <p:spPr>
          <a:xfrm>
            <a:off x="8372412" y="402073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28" name="Google Shape;128;p16"/>
          <p:cNvSpPr txBox="1"/>
          <p:nvPr>
            <p:ph type="title"/>
          </p:nvPr>
        </p:nvSpPr>
        <p:spPr>
          <a:xfrm>
            <a:off x="1349400" y="898175"/>
            <a:ext cx="102828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7" type="body"/>
          </p:nvPr>
        </p:nvSpPr>
        <p:spPr>
          <a:xfrm>
            <a:off x="4836784" y="26087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0" name="Google Shape;130;p16"/>
          <p:cNvSpPr txBox="1"/>
          <p:nvPr>
            <p:ph idx="8" type="body"/>
          </p:nvPr>
        </p:nvSpPr>
        <p:spPr>
          <a:xfrm>
            <a:off x="8372412" y="44375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1" name="Google Shape;131;p16"/>
          <p:cNvSpPr txBox="1"/>
          <p:nvPr>
            <p:ph idx="9" type="body"/>
          </p:nvPr>
        </p:nvSpPr>
        <p:spPr>
          <a:xfrm>
            <a:off x="4836784" y="44375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2" name="Google Shape;132;p16"/>
          <p:cNvSpPr txBox="1"/>
          <p:nvPr>
            <p:ph idx="13" type="body"/>
          </p:nvPr>
        </p:nvSpPr>
        <p:spPr>
          <a:xfrm>
            <a:off x="1262750" y="26087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3" name="Google Shape;133;p16"/>
          <p:cNvSpPr txBox="1"/>
          <p:nvPr>
            <p:ph idx="14" type="body"/>
          </p:nvPr>
        </p:nvSpPr>
        <p:spPr>
          <a:xfrm>
            <a:off x="8372412" y="26087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4" name="Google Shape;134;p16"/>
          <p:cNvSpPr txBox="1"/>
          <p:nvPr>
            <p:ph idx="15" type="body"/>
          </p:nvPr>
        </p:nvSpPr>
        <p:spPr>
          <a:xfrm>
            <a:off x="1262750" y="44375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5" name="Google Shape;135;p1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-300" y="1418775"/>
            <a:ext cx="12192000" cy="45522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 txBox="1"/>
          <p:nvPr>
            <p:ph type="title"/>
          </p:nvPr>
        </p:nvSpPr>
        <p:spPr>
          <a:xfrm>
            <a:off x="1349400" y="413075"/>
            <a:ext cx="10426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9" name="Google Shape;139;p17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/>
          <p:nvPr/>
        </p:nvSpPr>
        <p:spPr>
          <a:xfrm>
            <a:off x="3247950" y="0"/>
            <a:ext cx="5696100" cy="68580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454800" y="1804350"/>
            <a:ext cx="11282400" cy="41295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618625" y="1995611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45" name="Google Shape;145;p18"/>
          <p:cNvSpPr txBox="1"/>
          <p:nvPr>
            <p:ph idx="2" type="subTitle"/>
          </p:nvPr>
        </p:nvSpPr>
        <p:spPr>
          <a:xfrm>
            <a:off x="2878894" y="1995611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46" name="Google Shape;146;p18"/>
          <p:cNvSpPr txBox="1"/>
          <p:nvPr>
            <p:ph idx="3" type="subTitle"/>
          </p:nvPr>
        </p:nvSpPr>
        <p:spPr>
          <a:xfrm>
            <a:off x="5139163" y="2026179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47" name="Google Shape;147;p18"/>
          <p:cNvSpPr txBox="1"/>
          <p:nvPr>
            <p:ph idx="4" type="subTitle"/>
          </p:nvPr>
        </p:nvSpPr>
        <p:spPr>
          <a:xfrm>
            <a:off x="7399433" y="2026179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48" name="Google Shape;148;p18"/>
          <p:cNvSpPr txBox="1"/>
          <p:nvPr>
            <p:ph idx="5" type="subTitle"/>
          </p:nvPr>
        </p:nvSpPr>
        <p:spPr>
          <a:xfrm>
            <a:off x="9659702" y="1995611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49" name="Google Shape;149;p18"/>
          <p:cNvSpPr txBox="1"/>
          <p:nvPr>
            <p:ph type="title"/>
          </p:nvPr>
        </p:nvSpPr>
        <p:spPr>
          <a:xfrm>
            <a:off x="1349400" y="412950"/>
            <a:ext cx="10387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50" name="Google Shape;150;p18"/>
          <p:cNvSpPr txBox="1"/>
          <p:nvPr>
            <p:ph idx="6" type="body"/>
          </p:nvPr>
        </p:nvSpPr>
        <p:spPr>
          <a:xfrm>
            <a:off x="618625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1" name="Google Shape;151;p18"/>
          <p:cNvSpPr txBox="1"/>
          <p:nvPr>
            <p:ph idx="7" type="body"/>
          </p:nvPr>
        </p:nvSpPr>
        <p:spPr>
          <a:xfrm>
            <a:off x="2878893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2" name="Google Shape;152;p18"/>
          <p:cNvSpPr txBox="1"/>
          <p:nvPr>
            <p:ph idx="8" type="body"/>
          </p:nvPr>
        </p:nvSpPr>
        <p:spPr>
          <a:xfrm>
            <a:off x="5139160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3" name="Google Shape;153;p18"/>
          <p:cNvSpPr txBox="1"/>
          <p:nvPr>
            <p:ph idx="9" type="body"/>
          </p:nvPr>
        </p:nvSpPr>
        <p:spPr>
          <a:xfrm>
            <a:off x="7399428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4" name="Google Shape;154;p18"/>
          <p:cNvSpPr txBox="1"/>
          <p:nvPr>
            <p:ph idx="13" type="body"/>
          </p:nvPr>
        </p:nvSpPr>
        <p:spPr>
          <a:xfrm>
            <a:off x="9659695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5" name="Google Shape;155;p1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1349400" y="412950"/>
            <a:ext cx="10387800" cy="8946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/>
          <p:nvPr/>
        </p:nvSpPr>
        <p:spPr>
          <a:xfrm>
            <a:off x="5834700" y="0"/>
            <a:ext cx="6357300" cy="68580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899875" y="833575"/>
            <a:ext cx="5581500" cy="42531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 txBox="1"/>
          <p:nvPr>
            <p:ph type="title"/>
          </p:nvPr>
        </p:nvSpPr>
        <p:spPr>
          <a:xfrm>
            <a:off x="1193660" y="974375"/>
            <a:ext cx="503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1193525" y="1737875"/>
            <a:ext cx="5031900" cy="318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/>
          <p:nvPr/>
        </p:nvSpPr>
        <p:spPr>
          <a:xfrm>
            <a:off x="0" y="0"/>
            <a:ext cx="6357300" cy="68580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5443975" y="974375"/>
            <a:ext cx="5581500" cy="4253100"/>
          </a:xfrm>
          <a:prstGeom prst="rect">
            <a:avLst/>
          </a:prstGeom>
          <a:noFill/>
          <a:ln cap="flat" cmpd="sng" w="381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 txBox="1"/>
          <p:nvPr>
            <p:ph type="title"/>
          </p:nvPr>
        </p:nvSpPr>
        <p:spPr>
          <a:xfrm>
            <a:off x="5643475" y="1108175"/>
            <a:ext cx="5209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5643581" y="1871675"/>
            <a:ext cx="5209500" cy="322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69" name="Google Shape;169;p20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/>
          <p:nvPr/>
        </p:nvSpPr>
        <p:spPr>
          <a:xfrm>
            <a:off x="1693900" y="1418775"/>
            <a:ext cx="10497900" cy="4552200"/>
          </a:xfrm>
          <a:prstGeom prst="rect">
            <a:avLst/>
          </a:prstGeom>
          <a:solidFill>
            <a:srgbClr val="CAAEED">
              <a:alpha val="40220"/>
            </a:srgbClr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 txBox="1"/>
          <p:nvPr>
            <p:ph idx="1" type="subTitle"/>
          </p:nvPr>
        </p:nvSpPr>
        <p:spPr>
          <a:xfrm>
            <a:off x="3848400" y="2881975"/>
            <a:ext cx="55815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4" name="Google Shape;174;p21"/>
          <p:cNvSpPr txBox="1"/>
          <p:nvPr>
            <p:ph type="title"/>
          </p:nvPr>
        </p:nvSpPr>
        <p:spPr>
          <a:xfrm>
            <a:off x="3848400" y="1949125"/>
            <a:ext cx="5581500" cy="763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2" type="body"/>
          </p:nvPr>
        </p:nvSpPr>
        <p:spPr>
          <a:xfrm>
            <a:off x="3848450" y="3746775"/>
            <a:ext cx="5581500" cy="13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6" name="Google Shape;176;p21"/>
          <p:cNvSpPr/>
          <p:nvPr/>
        </p:nvSpPr>
        <p:spPr>
          <a:xfrm>
            <a:off x="2192433" y="1759075"/>
            <a:ext cx="7964100" cy="45687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9" name="Google Shape;179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2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81" name="Google Shape;181;p22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82" name="Google Shape;182;p22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22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22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22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22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187" name="Google Shape;187;p22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3593600" y="0"/>
            <a:ext cx="8598300" cy="68580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 rot="355892">
            <a:off x="10305157" y="215136"/>
            <a:ext cx="1427555" cy="1587130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rgbClr val="3219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5691725" y="1583975"/>
            <a:ext cx="5322600" cy="132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5691700" y="2988275"/>
            <a:ext cx="53226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7972925" y="0"/>
            <a:ext cx="4218900" cy="68580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454800" y="1728150"/>
            <a:ext cx="11282400" cy="47169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1349400" y="412950"/>
            <a:ext cx="10426800" cy="89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3247950" y="398400"/>
            <a:ext cx="5696100" cy="64452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466650" y="398400"/>
            <a:ext cx="11258700" cy="60612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2401350" y="3155075"/>
            <a:ext cx="7389300" cy="207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2401350" y="2230625"/>
            <a:ext cx="7389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1" name="Google Shape;41;p6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11424950" y="0"/>
            <a:ext cx="767100" cy="6858000"/>
          </a:xfrm>
          <a:prstGeom prst="rect">
            <a:avLst/>
          </a:prstGeom>
          <a:solidFill>
            <a:srgbClr val="321952"/>
          </a:solidFill>
          <a:ln cap="flat" cmpd="sng" w="38100">
            <a:solidFill>
              <a:srgbClr val="3219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idx="1" type="subTitle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1629250" y="836300"/>
            <a:ext cx="979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0" y="150"/>
            <a:ext cx="8495400" cy="68580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899875" y="833575"/>
            <a:ext cx="10851600" cy="55719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 txBox="1"/>
          <p:nvPr>
            <p:ph idx="1" type="subTitle"/>
          </p:nvPr>
        </p:nvSpPr>
        <p:spPr>
          <a:xfrm>
            <a:off x="1349400" y="1967350"/>
            <a:ext cx="4907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1349402" y="2627525"/>
            <a:ext cx="49074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6" name="Google Shape;56;p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 rot="-3940686">
            <a:off x="477803" y="319352"/>
            <a:ext cx="1023388" cy="1137784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9"/>
          <p:cNvSpPr/>
          <p:nvPr/>
        </p:nvSpPr>
        <p:spPr>
          <a:xfrm>
            <a:off x="3247950" y="412800"/>
            <a:ext cx="5696100" cy="64452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9"/>
          <p:cNvSpPr/>
          <p:nvPr/>
        </p:nvSpPr>
        <p:spPr>
          <a:xfrm>
            <a:off x="454800" y="1728150"/>
            <a:ext cx="11282400" cy="34107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9"/>
          <p:cNvGrpSpPr/>
          <p:nvPr/>
        </p:nvGrpSpPr>
        <p:grpSpPr>
          <a:xfrm rot="10800000">
            <a:off x="562541" y="621100"/>
            <a:ext cx="679116" cy="478293"/>
            <a:chOff x="621403" y="597265"/>
            <a:chExt cx="1588204" cy="1118814"/>
          </a:xfrm>
        </p:grpSpPr>
        <p:sp>
          <p:nvSpPr>
            <p:cNvPr id="63" name="Google Shape;63;p9"/>
            <p:cNvSpPr/>
            <p:nvPr/>
          </p:nvSpPr>
          <p:spPr>
            <a:xfrm>
              <a:off x="1448058" y="597265"/>
              <a:ext cx="761549" cy="1118814"/>
            </a:xfrm>
            <a:custGeom>
              <a:rect b="b" l="l" r="r" t="t"/>
              <a:pathLst>
                <a:path extrusionOk="0" h="1118814" w="761549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621403" y="597265"/>
              <a:ext cx="761549" cy="1118814"/>
            </a:xfrm>
            <a:custGeom>
              <a:rect b="b" l="l" r="r" t="t"/>
              <a:pathLst>
                <a:path extrusionOk="0" h="1118814" w="761549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9"/>
          <p:cNvSpPr/>
          <p:nvPr/>
        </p:nvSpPr>
        <p:spPr>
          <a:xfrm>
            <a:off x="10842600" y="5517275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6858000" y="5517275"/>
            <a:ext cx="3984600" cy="8946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6858000" y="5517275"/>
            <a:ext cx="3940500" cy="894600"/>
          </a:xfrm>
          <a:prstGeom prst="rect">
            <a:avLst/>
          </a:prstGeom>
          <a:ln cap="flat" cmpd="sng" w="9525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bg>
      <p:bgPr>
        <a:solidFill>
          <a:srgbClr val="32195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454800" y="787050"/>
            <a:ext cx="11282400" cy="52839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548200" y="1846618"/>
            <a:ext cx="11095500" cy="34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 SemiBold"/>
              <a:buNone/>
              <a:defRPr sz="3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Relationship Id="rId5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Relationship Id="rId5" Type="http://schemas.openxmlformats.org/officeDocument/2006/relationships/image" Target="../media/image37.png"/><Relationship Id="rId6" Type="http://schemas.openxmlformats.org/officeDocument/2006/relationships/image" Target="../media/image40.png"/><Relationship Id="rId7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Relationship Id="rId5" Type="http://schemas.openxmlformats.org/officeDocument/2006/relationships/image" Target="../media/image39.png"/><Relationship Id="rId6" Type="http://schemas.openxmlformats.org/officeDocument/2006/relationships/image" Target="../media/image41.png"/><Relationship Id="rId7" Type="http://schemas.openxmlformats.org/officeDocument/2006/relationships/image" Target="../media/image32.png"/><Relationship Id="rId8" Type="http://schemas.openxmlformats.org/officeDocument/2006/relationships/image" Target="../media/image6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1.png"/><Relationship Id="rId4" Type="http://schemas.openxmlformats.org/officeDocument/2006/relationships/image" Target="../media/image38.png"/><Relationship Id="rId5" Type="http://schemas.openxmlformats.org/officeDocument/2006/relationships/image" Target="../media/image4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6.png"/><Relationship Id="rId4" Type="http://schemas.openxmlformats.org/officeDocument/2006/relationships/image" Target="../media/image52.png"/><Relationship Id="rId5" Type="http://schemas.openxmlformats.org/officeDocument/2006/relationships/image" Target="../media/image47.png"/><Relationship Id="rId6" Type="http://schemas.openxmlformats.org/officeDocument/2006/relationships/image" Target="../media/image4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0.png"/><Relationship Id="rId4" Type="http://schemas.openxmlformats.org/officeDocument/2006/relationships/image" Target="../media/image4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3.png"/><Relationship Id="rId4" Type="http://schemas.openxmlformats.org/officeDocument/2006/relationships/image" Target="../media/image5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6.png"/><Relationship Id="rId4" Type="http://schemas.openxmlformats.org/officeDocument/2006/relationships/image" Target="../media/image6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0.png"/><Relationship Id="rId4" Type="http://schemas.openxmlformats.org/officeDocument/2006/relationships/image" Target="../media/image59.png"/><Relationship Id="rId5" Type="http://schemas.openxmlformats.org/officeDocument/2006/relationships/image" Target="../media/image5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nyp-lit/techweek2021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9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nyp-lit.github.io/" TargetMode="External"/><Relationship Id="rId4" Type="http://schemas.openxmlformats.org/officeDocument/2006/relationships/hyperlink" Target="http://instagram.com/nyp-lit" TargetMode="External"/><Relationship Id="rId5" Type="http://schemas.openxmlformats.org/officeDocument/2006/relationships/image" Target="../media/image55.png"/><Relationship Id="rId6" Type="http://schemas.openxmlformats.org/officeDocument/2006/relationships/image" Target="../media/image6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2785925" y="1541750"/>
            <a:ext cx="8031600" cy="2870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Workshop 2: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Basic</a:t>
            </a:r>
            <a:r>
              <a:rPr lang="en" sz="4200"/>
              <a:t> Javascript</a:t>
            </a:r>
            <a:endParaRPr sz="4200"/>
          </a:p>
        </p:txBody>
      </p:sp>
      <p:sp>
        <p:nvSpPr>
          <p:cNvPr id="193" name="Google Shape;193;p23"/>
          <p:cNvSpPr txBox="1"/>
          <p:nvPr>
            <p:ph idx="1" type="subTitle"/>
          </p:nvPr>
        </p:nvSpPr>
        <p:spPr>
          <a:xfrm>
            <a:off x="3456600" y="5087500"/>
            <a:ext cx="76827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Hui Xin | Sin Yan</a:t>
            </a:r>
            <a:endParaRPr/>
          </a:p>
        </p:txBody>
      </p:sp>
      <p:grpSp>
        <p:nvGrpSpPr>
          <p:cNvPr id="194" name="Google Shape;194;p23"/>
          <p:cNvGrpSpPr/>
          <p:nvPr/>
        </p:nvGrpSpPr>
        <p:grpSpPr>
          <a:xfrm>
            <a:off x="2761735" y="5175819"/>
            <a:ext cx="496431" cy="717950"/>
            <a:chOff x="6594769" y="2752153"/>
            <a:chExt cx="953209" cy="1378553"/>
          </a:xfrm>
        </p:grpSpPr>
        <p:sp>
          <p:nvSpPr>
            <p:cNvPr id="195" name="Google Shape;195;p23"/>
            <p:cNvSpPr/>
            <p:nvPr/>
          </p:nvSpPr>
          <p:spPr>
            <a:xfrm>
              <a:off x="6594769" y="2752153"/>
              <a:ext cx="953209" cy="1378553"/>
            </a:xfrm>
            <a:custGeom>
              <a:rect b="b" l="l" r="r" t="t"/>
              <a:pathLst>
                <a:path extrusionOk="0" h="1378553" w="953209">
                  <a:moveTo>
                    <a:pt x="945697" y="822198"/>
                  </a:moveTo>
                  <a:cubicBezTo>
                    <a:pt x="937696" y="816673"/>
                    <a:pt x="926838" y="818674"/>
                    <a:pt x="921313" y="826580"/>
                  </a:cubicBezTo>
                  <a:cubicBezTo>
                    <a:pt x="893881" y="866299"/>
                    <a:pt x="861496" y="901541"/>
                    <a:pt x="825206" y="931926"/>
                  </a:cubicBezTo>
                  <a:lnTo>
                    <a:pt x="756626" y="784098"/>
                  </a:lnTo>
                  <a:cubicBezTo>
                    <a:pt x="752530" y="775430"/>
                    <a:pt x="742148" y="771525"/>
                    <a:pt x="733385" y="775621"/>
                  </a:cubicBezTo>
                  <a:cubicBezTo>
                    <a:pt x="724622" y="779717"/>
                    <a:pt x="720812" y="790099"/>
                    <a:pt x="724907" y="798862"/>
                  </a:cubicBezTo>
                  <a:lnTo>
                    <a:pt x="796916" y="954024"/>
                  </a:lnTo>
                  <a:lnTo>
                    <a:pt x="811775" y="986219"/>
                  </a:lnTo>
                  <a:lnTo>
                    <a:pt x="833207" y="1032320"/>
                  </a:lnTo>
                  <a:cubicBezTo>
                    <a:pt x="866258" y="1103948"/>
                    <a:pt x="839589" y="1188148"/>
                    <a:pt x="773771" y="1228249"/>
                  </a:cubicBezTo>
                  <a:lnTo>
                    <a:pt x="691665" y="1051179"/>
                  </a:lnTo>
                  <a:lnTo>
                    <a:pt x="676901" y="1019461"/>
                  </a:lnTo>
                  <a:lnTo>
                    <a:pt x="519453" y="680180"/>
                  </a:lnTo>
                  <a:cubicBezTo>
                    <a:pt x="563554" y="667226"/>
                    <a:pt x="600130" y="636460"/>
                    <a:pt x="620704" y="596170"/>
                  </a:cubicBezTo>
                  <a:cubicBezTo>
                    <a:pt x="632896" y="608457"/>
                    <a:pt x="643183" y="623030"/>
                    <a:pt x="650898" y="639604"/>
                  </a:cubicBezTo>
                  <a:lnTo>
                    <a:pt x="694523" y="733711"/>
                  </a:lnTo>
                  <a:cubicBezTo>
                    <a:pt x="698618" y="742474"/>
                    <a:pt x="709001" y="746379"/>
                    <a:pt x="717764" y="742283"/>
                  </a:cubicBezTo>
                  <a:cubicBezTo>
                    <a:pt x="726527" y="738188"/>
                    <a:pt x="730337" y="727805"/>
                    <a:pt x="726241" y="719042"/>
                  </a:cubicBezTo>
                  <a:lnTo>
                    <a:pt x="682616" y="624935"/>
                  </a:lnTo>
                  <a:cubicBezTo>
                    <a:pt x="670806" y="599504"/>
                    <a:pt x="654041" y="577882"/>
                    <a:pt x="633944" y="560832"/>
                  </a:cubicBezTo>
                  <a:cubicBezTo>
                    <a:pt x="637182" y="547973"/>
                    <a:pt x="638897" y="534543"/>
                    <a:pt x="638897" y="520637"/>
                  </a:cubicBezTo>
                  <a:cubicBezTo>
                    <a:pt x="638897" y="435007"/>
                    <a:pt x="573746" y="364236"/>
                    <a:pt x="490307" y="355283"/>
                  </a:cubicBezTo>
                  <a:lnTo>
                    <a:pt x="490307" y="205264"/>
                  </a:lnTo>
                  <a:cubicBezTo>
                    <a:pt x="538980" y="196882"/>
                    <a:pt x="576032" y="154496"/>
                    <a:pt x="576032" y="103442"/>
                  </a:cubicBezTo>
                  <a:cubicBezTo>
                    <a:pt x="576032" y="46482"/>
                    <a:pt x="529550" y="0"/>
                    <a:pt x="472590" y="0"/>
                  </a:cubicBezTo>
                  <a:cubicBezTo>
                    <a:pt x="415631" y="0"/>
                    <a:pt x="369149" y="46292"/>
                    <a:pt x="369149" y="103442"/>
                  </a:cubicBezTo>
                  <a:cubicBezTo>
                    <a:pt x="369149" y="154400"/>
                    <a:pt x="406201" y="196787"/>
                    <a:pt x="454874" y="205264"/>
                  </a:cubicBezTo>
                  <a:lnTo>
                    <a:pt x="454874" y="355283"/>
                  </a:lnTo>
                  <a:cubicBezTo>
                    <a:pt x="371530" y="364141"/>
                    <a:pt x="306284" y="435007"/>
                    <a:pt x="306284" y="520637"/>
                  </a:cubicBezTo>
                  <a:cubicBezTo>
                    <a:pt x="306284" y="535114"/>
                    <a:pt x="308093" y="549116"/>
                    <a:pt x="311618" y="562451"/>
                  </a:cubicBezTo>
                  <a:cubicBezTo>
                    <a:pt x="292091" y="579406"/>
                    <a:pt x="276089" y="600647"/>
                    <a:pt x="264850" y="624935"/>
                  </a:cubicBezTo>
                  <a:lnTo>
                    <a:pt x="125404" y="925449"/>
                  </a:lnTo>
                  <a:cubicBezTo>
                    <a:pt x="90066" y="894779"/>
                    <a:pt x="58634" y="859250"/>
                    <a:pt x="32154" y="819436"/>
                  </a:cubicBezTo>
                  <a:cubicBezTo>
                    <a:pt x="26725" y="811339"/>
                    <a:pt x="15866" y="809149"/>
                    <a:pt x="7865" y="814483"/>
                  </a:cubicBezTo>
                  <a:cubicBezTo>
                    <a:pt x="-231" y="819817"/>
                    <a:pt x="-2422" y="830675"/>
                    <a:pt x="2913" y="838772"/>
                  </a:cubicBezTo>
                  <a:cubicBezTo>
                    <a:pt x="33107" y="884110"/>
                    <a:pt x="69302" y="924211"/>
                    <a:pt x="110069" y="958405"/>
                  </a:cubicBezTo>
                  <a:lnTo>
                    <a:pt x="82637" y="1017556"/>
                  </a:lnTo>
                  <a:cubicBezTo>
                    <a:pt x="41108" y="1107091"/>
                    <a:pt x="76064" y="1212628"/>
                    <a:pt x="160170" y="1260729"/>
                  </a:cubicBezTo>
                  <a:lnTo>
                    <a:pt x="121308" y="1354455"/>
                  </a:lnTo>
                  <a:cubicBezTo>
                    <a:pt x="117689" y="1363408"/>
                    <a:pt x="121880" y="1373600"/>
                    <a:pt x="130928" y="1377315"/>
                  </a:cubicBezTo>
                  <a:cubicBezTo>
                    <a:pt x="133119" y="1378172"/>
                    <a:pt x="135405" y="1378553"/>
                    <a:pt x="137596" y="1378553"/>
                  </a:cubicBezTo>
                  <a:cubicBezTo>
                    <a:pt x="144549" y="1378553"/>
                    <a:pt x="151122" y="1374457"/>
                    <a:pt x="153884" y="1367695"/>
                  </a:cubicBezTo>
                  <a:lnTo>
                    <a:pt x="198651" y="1259777"/>
                  </a:lnTo>
                  <a:cubicBezTo>
                    <a:pt x="199223" y="1258348"/>
                    <a:pt x="199508" y="1256824"/>
                    <a:pt x="199699" y="1255395"/>
                  </a:cubicBezTo>
                  <a:lnTo>
                    <a:pt x="219987" y="1211961"/>
                  </a:lnTo>
                  <a:cubicBezTo>
                    <a:pt x="223988" y="1203198"/>
                    <a:pt x="220178" y="1192816"/>
                    <a:pt x="211415" y="1188720"/>
                  </a:cubicBezTo>
                  <a:cubicBezTo>
                    <a:pt x="202652" y="1184624"/>
                    <a:pt x="192269" y="1188530"/>
                    <a:pt x="188174" y="1197197"/>
                  </a:cubicBezTo>
                  <a:lnTo>
                    <a:pt x="173696" y="1228344"/>
                  </a:lnTo>
                  <a:cubicBezTo>
                    <a:pt x="107878" y="1188244"/>
                    <a:pt x="81113" y="1103948"/>
                    <a:pt x="114260" y="1032415"/>
                  </a:cubicBezTo>
                  <a:lnTo>
                    <a:pt x="138263" y="980599"/>
                  </a:lnTo>
                  <a:lnTo>
                    <a:pt x="153407" y="948214"/>
                  </a:lnTo>
                  <a:lnTo>
                    <a:pt x="296568" y="639699"/>
                  </a:lnTo>
                  <a:cubicBezTo>
                    <a:pt x="303807" y="624078"/>
                    <a:pt x="313427" y="609981"/>
                    <a:pt x="325239" y="597789"/>
                  </a:cubicBezTo>
                  <a:cubicBezTo>
                    <a:pt x="346289" y="637889"/>
                    <a:pt x="383341" y="668369"/>
                    <a:pt x="427823" y="680752"/>
                  </a:cubicBezTo>
                  <a:lnTo>
                    <a:pt x="272184" y="1015937"/>
                  </a:lnTo>
                  <a:lnTo>
                    <a:pt x="257421" y="1047655"/>
                  </a:lnTo>
                  <a:lnTo>
                    <a:pt x="214367" y="1140523"/>
                  </a:lnTo>
                  <a:cubicBezTo>
                    <a:pt x="210272" y="1149287"/>
                    <a:pt x="214082" y="1159669"/>
                    <a:pt x="222845" y="1163764"/>
                  </a:cubicBezTo>
                  <a:cubicBezTo>
                    <a:pt x="231608" y="1167860"/>
                    <a:pt x="241990" y="1163955"/>
                    <a:pt x="246086" y="1155192"/>
                  </a:cubicBezTo>
                  <a:lnTo>
                    <a:pt x="290186" y="1060132"/>
                  </a:lnTo>
                  <a:cubicBezTo>
                    <a:pt x="343907" y="1078611"/>
                    <a:pt x="400867" y="1089184"/>
                    <a:pt x="459350" y="1091184"/>
                  </a:cubicBezTo>
                  <a:lnTo>
                    <a:pt x="459350" y="1165574"/>
                  </a:lnTo>
                  <a:cubicBezTo>
                    <a:pt x="459350" y="1175290"/>
                    <a:pt x="466971" y="1183005"/>
                    <a:pt x="476496" y="1183005"/>
                  </a:cubicBezTo>
                  <a:cubicBezTo>
                    <a:pt x="485830" y="1183005"/>
                    <a:pt x="493640" y="1175195"/>
                    <a:pt x="493640" y="1165574"/>
                  </a:cubicBezTo>
                  <a:lnTo>
                    <a:pt x="493640" y="1091279"/>
                  </a:lnTo>
                  <a:cubicBezTo>
                    <a:pt x="550409" y="1089850"/>
                    <a:pt x="605845" y="1080230"/>
                    <a:pt x="658423" y="1063085"/>
                  </a:cubicBezTo>
                  <a:lnTo>
                    <a:pt x="747672" y="1255395"/>
                  </a:lnTo>
                  <a:cubicBezTo>
                    <a:pt x="747863" y="1256824"/>
                    <a:pt x="748148" y="1258348"/>
                    <a:pt x="748720" y="1259777"/>
                  </a:cubicBezTo>
                  <a:lnTo>
                    <a:pt x="793488" y="1367695"/>
                  </a:lnTo>
                  <a:cubicBezTo>
                    <a:pt x="796345" y="1374457"/>
                    <a:pt x="802917" y="1378553"/>
                    <a:pt x="809775" y="1378553"/>
                  </a:cubicBezTo>
                  <a:cubicBezTo>
                    <a:pt x="811966" y="1378553"/>
                    <a:pt x="814252" y="1378077"/>
                    <a:pt x="816443" y="1377315"/>
                  </a:cubicBezTo>
                  <a:cubicBezTo>
                    <a:pt x="825491" y="1373600"/>
                    <a:pt x="829682" y="1363408"/>
                    <a:pt x="826063" y="1354455"/>
                  </a:cubicBezTo>
                  <a:lnTo>
                    <a:pt x="787201" y="1260824"/>
                  </a:lnTo>
                  <a:cubicBezTo>
                    <a:pt x="871307" y="1212723"/>
                    <a:pt x="906168" y="1107091"/>
                    <a:pt x="864734" y="1017651"/>
                  </a:cubicBezTo>
                  <a:lnTo>
                    <a:pt x="840160" y="964787"/>
                  </a:lnTo>
                  <a:cubicBezTo>
                    <a:pt x="881784" y="931259"/>
                    <a:pt x="918932" y="891635"/>
                    <a:pt x="949983" y="846677"/>
                  </a:cubicBezTo>
                  <a:cubicBezTo>
                    <a:pt x="955603" y="838676"/>
                    <a:pt x="953698" y="827627"/>
                    <a:pt x="945697" y="822198"/>
                  </a:cubicBezTo>
                  <a:close/>
                  <a:moveTo>
                    <a:pt x="404296" y="103442"/>
                  </a:moveTo>
                  <a:cubicBezTo>
                    <a:pt x="404296" y="65722"/>
                    <a:pt x="434966" y="35147"/>
                    <a:pt x="472590" y="35147"/>
                  </a:cubicBezTo>
                  <a:cubicBezTo>
                    <a:pt x="510309" y="35147"/>
                    <a:pt x="540884" y="65818"/>
                    <a:pt x="540884" y="103442"/>
                  </a:cubicBezTo>
                  <a:cubicBezTo>
                    <a:pt x="540884" y="140398"/>
                    <a:pt x="511357" y="170497"/>
                    <a:pt x="474781" y="171641"/>
                  </a:cubicBezTo>
                  <a:cubicBezTo>
                    <a:pt x="474019" y="171545"/>
                    <a:pt x="473352" y="171450"/>
                    <a:pt x="472590" y="171450"/>
                  </a:cubicBezTo>
                  <a:cubicBezTo>
                    <a:pt x="471828" y="171450"/>
                    <a:pt x="471161" y="171545"/>
                    <a:pt x="470399" y="171641"/>
                  </a:cubicBezTo>
                  <a:cubicBezTo>
                    <a:pt x="433728" y="170497"/>
                    <a:pt x="404296" y="140398"/>
                    <a:pt x="404296" y="103442"/>
                  </a:cubicBezTo>
                  <a:close/>
                  <a:moveTo>
                    <a:pt x="353337" y="574834"/>
                  </a:moveTo>
                  <a:cubicBezTo>
                    <a:pt x="348289" y="563975"/>
                    <a:pt x="344765" y="552450"/>
                    <a:pt x="342955" y="540258"/>
                  </a:cubicBezTo>
                  <a:cubicBezTo>
                    <a:pt x="341907" y="533876"/>
                    <a:pt x="341431" y="527209"/>
                    <a:pt x="341431" y="520541"/>
                  </a:cubicBezTo>
                  <a:cubicBezTo>
                    <a:pt x="341431" y="448246"/>
                    <a:pt x="400200" y="389287"/>
                    <a:pt x="472590" y="389287"/>
                  </a:cubicBezTo>
                  <a:cubicBezTo>
                    <a:pt x="544980" y="389287"/>
                    <a:pt x="603845" y="448246"/>
                    <a:pt x="603845" y="520541"/>
                  </a:cubicBezTo>
                  <a:cubicBezTo>
                    <a:pt x="603845" y="526828"/>
                    <a:pt x="603368" y="533019"/>
                    <a:pt x="602511" y="539115"/>
                  </a:cubicBezTo>
                  <a:cubicBezTo>
                    <a:pt x="600797" y="551307"/>
                    <a:pt x="597368" y="562927"/>
                    <a:pt x="592415" y="573786"/>
                  </a:cubicBezTo>
                  <a:cubicBezTo>
                    <a:pt x="576222" y="610267"/>
                    <a:pt x="543837" y="637984"/>
                    <a:pt x="504404" y="647795"/>
                  </a:cubicBezTo>
                  <a:cubicBezTo>
                    <a:pt x="496498" y="649891"/>
                    <a:pt x="488306" y="651129"/>
                    <a:pt x="479924" y="651605"/>
                  </a:cubicBezTo>
                  <a:cubicBezTo>
                    <a:pt x="477448" y="651701"/>
                    <a:pt x="475067" y="651796"/>
                    <a:pt x="472590" y="651796"/>
                  </a:cubicBezTo>
                  <a:cubicBezTo>
                    <a:pt x="470876" y="651796"/>
                    <a:pt x="469256" y="651796"/>
                    <a:pt x="467542" y="651701"/>
                  </a:cubicBezTo>
                  <a:cubicBezTo>
                    <a:pt x="459160" y="651415"/>
                    <a:pt x="450873" y="650272"/>
                    <a:pt x="442967" y="648367"/>
                  </a:cubicBezTo>
                  <a:cubicBezTo>
                    <a:pt x="402963" y="639127"/>
                    <a:pt x="369911" y="611410"/>
                    <a:pt x="353337" y="574834"/>
                  </a:cubicBezTo>
                  <a:close/>
                  <a:moveTo>
                    <a:pt x="493736" y="1056323"/>
                  </a:moveTo>
                  <a:lnTo>
                    <a:pt x="493736" y="1000506"/>
                  </a:lnTo>
                  <a:cubicBezTo>
                    <a:pt x="493736" y="990790"/>
                    <a:pt x="486116" y="983075"/>
                    <a:pt x="476591" y="983075"/>
                  </a:cubicBezTo>
                  <a:cubicBezTo>
                    <a:pt x="467066" y="983075"/>
                    <a:pt x="459446" y="990886"/>
                    <a:pt x="459446" y="1000506"/>
                  </a:cubicBezTo>
                  <a:lnTo>
                    <a:pt x="459446" y="1056227"/>
                  </a:lnTo>
                  <a:cubicBezTo>
                    <a:pt x="406106" y="1054322"/>
                    <a:pt x="354194" y="1044797"/>
                    <a:pt x="305141" y="1028129"/>
                  </a:cubicBezTo>
                  <a:lnTo>
                    <a:pt x="463637" y="686752"/>
                  </a:lnTo>
                  <a:cubicBezTo>
                    <a:pt x="466589" y="686848"/>
                    <a:pt x="469638" y="686943"/>
                    <a:pt x="472590" y="686943"/>
                  </a:cubicBezTo>
                  <a:cubicBezTo>
                    <a:pt x="476305" y="686943"/>
                    <a:pt x="480020" y="686848"/>
                    <a:pt x="483734" y="686562"/>
                  </a:cubicBezTo>
                  <a:lnTo>
                    <a:pt x="643755" y="1031272"/>
                  </a:lnTo>
                  <a:cubicBezTo>
                    <a:pt x="595748" y="1046416"/>
                    <a:pt x="545361" y="1054989"/>
                    <a:pt x="493736" y="1056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7034783" y="3243642"/>
              <a:ext cx="58292" cy="58293"/>
            </a:xfrm>
            <a:custGeom>
              <a:rect b="b" l="l" r="r" t="t"/>
              <a:pathLst>
                <a:path extrusionOk="0" h="58293" w="58292">
                  <a:moveTo>
                    <a:pt x="58293" y="29147"/>
                  </a:moveTo>
                  <a:cubicBezTo>
                    <a:pt x="58293" y="13049"/>
                    <a:pt x="45244" y="0"/>
                    <a:pt x="29146" y="0"/>
                  </a:cubicBezTo>
                  <a:cubicBezTo>
                    <a:pt x="13049" y="0"/>
                    <a:pt x="0" y="13049"/>
                    <a:pt x="0" y="29147"/>
                  </a:cubicBezTo>
                  <a:cubicBezTo>
                    <a:pt x="0" y="45244"/>
                    <a:pt x="13049" y="58293"/>
                    <a:pt x="29146" y="58293"/>
                  </a:cubicBezTo>
                  <a:cubicBezTo>
                    <a:pt x="45148" y="58293"/>
                    <a:pt x="58293" y="45244"/>
                    <a:pt x="58293" y="29147"/>
                  </a:cubicBezTo>
                  <a:close/>
                  <a:moveTo>
                    <a:pt x="23051" y="29147"/>
                  </a:moveTo>
                  <a:cubicBezTo>
                    <a:pt x="23051" y="25718"/>
                    <a:pt x="25718" y="23051"/>
                    <a:pt x="29146" y="23051"/>
                  </a:cubicBezTo>
                  <a:cubicBezTo>
                    <a:pt x="32480" y="23051"/>
                    <a:pt x="35243" y="25718"/>
                    <a:pt x="35243" y="29147"/>
                  </a:cubicBezTo>
                  <a:cubicBezTo>
                    <a:pt x="35243" y="32576"/>
                    <a:pt x="32576" y="35243"/>
                    <a:pt x="29146" y="35243"/>
                  </a:cubicBezTo>
                  <a:cubicBezTo>
                    <a:pt x="25718" y="35243"/>
                    <a:pt x="23051" y="32576"/>
                    <a:pt x="23051" y="291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/>
          <p:nvPr>
            <p:ph type="title"/>
          </p:nvPr>
        </p:nvSpPr>
        <p:spPr>
          <a:xfrm>
            <a:off x="1349400" y="809750"/>
            <a:ext cx="7924200" cy="717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 - Ternary Operator</a:t>
            </a:r>
            <a:endParaRPr/>
          </a:p>
        </p:txBody>
      </p:sp>
      <p:sp>
        <p:nvSpPr>
          <p:cNvPr id="298" name="Google Shape;298;p32"/>
          <p:cNvSpPr txBox="1"/>
          <p:nvPr>
            <p:ph idx="2" type="body"/>
          </p:nvPr>
        </p:nvSpPr>
        <p:spPr>
          <a:xfrm>
            <a:off x="892375" y="1527050"/>
            <a:ext cx="5481300" cy="486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Simplify an if else statement.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Two expressions follow the ? and are separated by a colon.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the condition is true, the first expression is executed.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the condition is false, the second expression is executed.</a:t>
            </a:r>
            <a:endParaRPr sz="1600"/>
          </a:p>
        </p:txBody>
      </p:sp>
      <p:sp>
        <p:nvSpPr>
          <p:cNvPr id="299" name="Google Shape;299;p32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400" y="3970950"/>
            <a:ext cx="356235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1250" y="4480538"/>
            <a:ext cx="356235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/>
          <p:nvPr>
            <p:ph type="title"/>
          </p:nvPr>
        </p:nvSpPr>
        <p:spPr>
          <a:xfrm>
            <a:off x="1349400" y="809750"/>
            <a:ext cx="7924200" cy="717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 - Switch</a:t>
            </a:r>
            <a:endParaRPr/>
          </a:p>
        </p:txBody>
      </p:sp>
      <p:sp>
        <p:nvSpPr>
          <p:cNvPr id="307" name="Google Shape;307;p33"/>
          <p:cNvSpPr txBox="1"/>
          <p:nvPr>
            <p:ph idx="2" type="body"/>
          </p:nvPr>
        </p:nvSpPr>
        <p:spPr>
          <a:xfrm>
            <a:off x="892375" y="1527050"/>
            <a:ext cx="5481300" cy="486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provides an alternative syntax for easy reading and writing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switch - initiates the statement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case - check if expression match the specific value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break - exit the block and not execute any codes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default - executed if none of the cases are true.</a:t>
            </a:r>
            <a:endParaRPr sz="1600"/>
          </a:p>
        </p:txBody>
      </p:sp>
      <p:sp>
        <p:nvSpPr>
          <p:cNvPr id="308" name="Google Shape;308;p33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3325" y="1333250"/>
            <a:ext cx="3552825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/>
          <p:nvPr>
            <p:ph type="title"/>
          </p:nvPr>
        </p:nvSpPr>
        <p:spPr>
          <a:xfrm>
            <a:off x="1349400" y="809750"/>
            <a:ext cx="7924200" cy="717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315" name="Google Shape;315;p34"/>
          <p:cNvSpPr txBox="1"/>
          <p:nvPr>
            <p:ph idx="2" type="body"/>
          </p:nvPr>
        </p:nvSpPr>
        <p:spPr>
          <a:xfrm>
            <a:off x="892375" y="1527050"/>
            <a:ext cx="5481300" cy="486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Creating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function can be declared using the function keyword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function body with block of statements(including a return statement) to perform a specific task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Parameters can be added into the function.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00" u="sng"/>
              <a:t>Calling</a:t>
            </a:r>
            <a:endParaRPr sz="1600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Call a function to </a:t>
            </a:r>
            <a:r>
              <a:rPr lang="en" sz="1600"/>
              <a:t>execute</a:t>
            </a:r>
            <a:r>
              <a:rPr lang="en" sz="1600"/>
              <a:t> the codes in a function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Type the function name followed by a ().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Call the same function as many times as we want.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Arguments can be passed into the function.</a:t>
            </a:r>
            <a:endParaRPr sz="1600"/>
          </a:p>
        </p:txBody>
      </p:sp>
      <p:sp>
        <p:nvSpPr>
          <p:cNvPr id="316" name="Google Shape;316;p34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5200" y="1135425"/>
            <a:ext cx="3857625" cy="1885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18" name="Google Shape;31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5200" y="3432628"/>
            <a:ext cx="3857625" cy="130547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/>
          <p:cNvSpPr txBox="1"/>
          <p:nvPr>
            <p:ph type="title"/>
          </p:nvPr>
        </p:nvSpPr>
        <p:spPr>
          <a:xfrm>
            <a:off x="1349400" y="809750"/>
            <a:ext cx="7924200" cy="717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324" name="Google Shape;324;p35"/>
          <p:cNvSpPr txBox="1"/>
          <p:nvPr>
            <p:ph idx="2" type="body"/>
          </p:nvPr>
        </p:nvSpPr>
        <p:spPr>
          <a:xfrm>
            <a:off x="892375" y="1527050"/>
            <a:ext cx="5481300" cy="486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Helper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Return value of a function inside another function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Call functions within a function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00" u="sng"/>
              <a:t>Expression</a:t>
            </a:r>
            <a:endParaRPr sz="1600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Function name is omitted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Function expression is stored in a variable</a:t>
            </a:r>
            <a:endParaRPr sz="1600"/>
          </a:p>
        </p:txBody>
      </p:sp>
      <p:sp>
        <p:nvSpPr>
          <p:cNvPr id="325" name="Google Shape;325;p35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3225" y="1527050"/>
            <a:ext cx="3638550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1288" y="4545225"/>
            <a:ext cx="3800475" cy="1285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/>
          <p:nvPr>
            <p:ph type="title"/>
          </p:nvPr>
        </p:nvSpPr>
        <p:spPr>
          <a:xfrm>
            <a:off x="1349400" y="809750"/>
            <a:ext cx="7924200" cy="717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333" name="Google Shape;333;p36"/>
          <p:cNvSpPr txBox="1"/>
          <p:nvPr>
            <p:ph idx="2" type="body"/>
          </p:nvPr>
        </p:nvSpPr>
        <p:spPr>
          <a:xfrm>
            <a:off x="892375" y="1527050"/>
            <a:ext cx="5481300" cy="486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Arrow</a:t>
            </a:r>
            <a:endParaRPr sz="1600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Short way to write function using arrow notation ()=&gt;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00" u="sng"/>
              <a:t>Concise Body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Several ways to </a:t>
            </a:r>
            <a:r>
              <a:rPr lang="en" sz="1600"/>
              <a:t>refactor</a:t>
            </a:r>
            <a:r>
              <a:rPr lang="en" sz="1600"/>
              <a:t> an arrow function</a:t>
            </a:r>
            <a:endParaRPr sz="1600"/>
          </a:p>
        </p:txBody>
      </p:sp>
      <p:sp>
        <p:nvSpPr>
          <p:cNvPr id="334" name="Google Shape;334;p36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700" y="1247375"/>
            <a:ext cx="3895725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4700" y="2420800"/>
            <a:ext cx="3895725" cy="164252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37" name="Google Shape;33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4700" y="4364100"/>
            <a:ext cx="3895725" cy="159929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"/>
          <p:cNvSpPr txBox="1"/>
          <p:nvPr>
            <p:ph type="title"/>
          </p:nvPr>
        </p:nvSpPr>
        <p:spPr>
          <a:xfrm>
            <a:off x="1349400" y="809750"/>
            <a:ext cx="7924200" cy="717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343" name="Google Shape;343;p37"/>
          <p:cNvSpPr txBox="1"/>
          <p:nvPr>
            <p:ph idx="2" type="body"/>
          </p:nvPr>
        </p:nvSpPr>
        <p:spPr>
          <a:xfrm>
            <a:off x="892375" y="1527050"/>
            <a:ext cx="5481300" cy="486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Created by wrapping items in square brackets [].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store elements of any data type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Assign a variable to an array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00" u="sng"/>
              <a:t>Accessing Elements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Access each element using their index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00" u="sng"/>
              <a:t>Updating Elements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Update the value of each element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arrays assigned to a const variable, the elements in the array remain mutable, but reassignment of new arrays or different values are not allowed.</a:t>
            </a:r>
            <a:endParaRPr sz="1600"/>
          </a:p>
        </p:txBody>
      </p:sp>
      <p:sp>
        <p:nvSpPr>
          <p:cNvPr id="344" name="Google Shape;344;p37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25" y="987075"/>
            <a:ext cx="2714625" cy="1266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46" name="Google Shape;34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2475" y="2472225"/>
            <a:ext cx="3971925" cy="1733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47" name="Google Shape;34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9175" y="4341700"/>
            <a:ext cx="3705225" cy="1866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"/>
          <p:cNvSpPr txBox="1"/>
          <p:nvPr>
            <p:ph type="title"/>
          </p:nvPr>
        </p:nvSpPr>
        <p:spPr>
          <a:xfrm>
            <a:off x="1349400" y="809750"/>
            <a:ext cx="7924200" cy="717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Property and Method</a:t>
            </a:r>
            <a:endParaRPr/>
          </a:p>
        </p:txBody>
      </p:sp>
      <p:sp>
        <p:nvSpPr>
          <p:cNvPr id="353" name="Google Shape;353;p38"/>
          <p:cNvSpPr txBox="1"/>
          <p:nvPr>
            <p:ph idx="2" type="body"/>
          </p:nvPr>
        </p:nvSpPr>
        <p:spPr>
          <a:xfrm>
            <a:off x="892375" y="1527050"/>
            <a:ext cx="5471100" cy="486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Property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.length - number of items in an array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00" u="sng"/>
              <a:t>Methods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.push() - add items to the end of an array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.pop() - remove the last item in an array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.shift() - remove the first item in an array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.unshift() - add items to the front of an array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.slice() -  extracts a section of array and returns a new array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.indexOf - return the index of an element</a:t>
            </a:r>
            <a:endParaRPr sz="1600"/>
          </a:p>
        </p:txBody>
      </p:sp>
      <p:sp>
        <p:nvSpPr>
          <p:cNvPr id="354" name="Google Shape;354;p38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 txBox="1"/>
          <p:nvPr>
            <p:ph type="title"/>
          </p:nvPr>
        </p:nvSpPr>
        <p:spPr>
          <a:xfrm>
            <a:off x="1349400" y="809750"/>
            <a:ext cx="7924200" cy="717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and Nested Arrays</a:t>
            </a:r>
            <a:endParaRPr/>
          </a:p>
        </p:txBody>
      </p:sp>
      <p:sp>
        <p:nvSpPr>
          <p:cNvPr id="360" name="Google Shape;360;p39"/>
          <p:cNvSpPr txBox="1"/>
          <p:nvPr>
            <p:ph idx="2" type="body"/>
          </p:nvPr>
        </p:nvSpPr>
        <p:spPr>
          <a:xfrm>
            <a:off x="892375" y="1527050"/>
            <a:ext cx="5471100" cy="486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Arrays and Functions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Declare a function to make changes to an array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Call a function to execute these changes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00" u="sng"/>
              <a:t>Nested Arrays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Nested arrays can also be created by having arrays as items of an array.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Access the nested arrays using bracket notation [ ] with the index value.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First Index to access an array, second index to access elements of that array.</a:t>
            </a:r>
            <a:endParaRPr sz="1600"/>
          </a:p>
        </p:txBody>
      </p:sp>
      <p:sp>
        <p:nvSpPr>
          <p:cNvPr id="361" name="Google Shape;361;p39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0175" y="1164375"/>
            <a:ext cx="3924300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1600" y="4658600"/>
            <a:ext cx="398145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0"/>
          <p:cNvSpPr txBox="1"/>
          <p:nvPr>
            <p:ph type="title"/>
          </p:nvPr>
        </p:nvSpPr>
        <p:spPr>
          <a:xfrm>
            <a:off x="1349400" y="809750"/>
            <a:ext cx="7924200" cy="717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- For Loop</a:t>
            </a:r>
            <a:endParaRPr/>
          </a:p>
        </p:txBody>
      </p:sp>
      <p:sp>
        <p:nvSpPr>
          <p:cNvPr id="369" name="Google Shape;369;p40"/>
          <p:cNvSpPr txBox="1"/>
          <p:nvPr>
            <p:ph idx="2" type="body"/>
          </p:nvPr>
        </p:nvSpPr>
        <p:spPr>
          <a:xfrm>
            <a:off x="892375" y="1527050"/>
            <a:ext cx="5481300" cy="486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For Loop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Initialization - start the loop and declare iterator variable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Stopping condition - evaluated against the iterator variable. If true, code will run. If false, the coe will not run.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Iteration statement - update the iterator variable on each loop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00" u="sng"/>
              <a:t>Loop through Arrays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the for loop to loop </a:t>
            </a:r>
            <a:r>
              <a:rPr lang="en" sz="1600"/>
              <a:t>through</a:t>
            </a:r>
            <a:r>
              <a:rPr lang="en" sz="1600"/>
              <a:t> each element in an array</a:t>
            </a:r>
            <a:endParaRPr b="1" sz="1600" u="sng"/>
          </a:p>
        </p:txBody>
      </p:sp>
      <p:sp>
        <p:nvSpPr>
          <p:cNvPr id="370" name="Google Shape;370;p40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1150" y="1366225"/>
            <a:ext cx="387667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9625" y="2909625"/>
            <a:ext cx="464820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1"/>
          <p:cNvSpPr txBox="1"/>
          <p:nvPr>
            <p:ph type="title"/>
          </p:nvPr>
        </p:nvSpPr>
        <p:spPr>
          <a:xfrm>
            <a:off x="1349400" y="809750"/>
            <a:ext cx="7924200" cy="717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- For Loop</a:t>
            </a:r>
            <a:endParaRPr/>
          </a:p>
        </p:txBody>
      </p:sp>
      <p:sp>
        <p:nvSpPr>
          <p:cNvPr id="378" name="Google Shape;378;p41"/>
          <p:cNvSpPr txBox="1"/>
          <p:nvPr>
            <p:ph idx="2" type="body"/>
          </p:nvPr>
        </p:nvSpPr>
        <p:spPr>
          <a:xfrm>
            <a:off x="892375" y="1527050"/>
            <a:ext cx="5481300" cy="486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Nested Loops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Loop running inside another loop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Compare elements in two arrays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Inner loop will run for each round of </a:t>
            </a:r>
            <a:r>
              <a:rPr lang="en" sz="1600"/>
              <a:t>the</a:t>
            </a:r>
            <a:r>
              <a:rPr lang="en" sz="1600"/>
              <a:t> outer loop</a:t>
            </a:r>
            <a:endParaRPr sz="1600"/>
          </a:p>
        </p:txBody>
      </p:sp>
      <p:sp>
        <p:nvSpPr>
          <p:cNvPr id="379" name="Google Shape;379;p41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7975" y="2058600"/>
            <a:ext cx="474345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/>
          <p:nvPr/>
        </p:nvSpPr>
        <p:spPr>
          <a:xfrm rot="311666">
            <a:off x="837787" y="5565481"/>
            <a:ext cx="523751" cy="498777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4"/>
          <p:cNvSpPr txBox="1"/>
          <p:nvPr>
            <p:ph type="title"/>
          </p:nvPr>
        </p:nvSpPr>
        <p:spPr>
          <a:xfrm>
            <a:off x="1349400" y="412950"/>
            <a:ext cx="10426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203" name="Google Shape;203;p24"/>
          <p:cNvGrpSpPr/>
          <p:nvPr/>
        </p:nvGrpSpPr>
        <p:grpSpPr>
          <a:xfrm>
            <a:off x="610682" y="497592"/>
            <a:ext cx="582021" cy="725311"/>
            <a:chOff x="4716970" y="4385880"/>
            <a:chExt cx="900683" cy="1122425"/>
          </a:xfrm>
        </p:grpSpPr>
        <p:sp>
          <p:nvSpPr>
            <p:cNvPr id="204" name="Google Shape;204;p24"/>
            <p:cNvSpPr/>
            <p:nvPr/>
          </p:nvSpPr>
          <p:spPr>
            <a:xfrm>
              <a:off x="4716970" y="4385880"/>
              <a:ext cx="900683" cy="1122425"/>
            </a:xfrm>
            <a:custGeom>
              <a:rect b="b" l="l" r="r" t="t"/>
              <a:pathLst>
                <a:path extrusionOk="0" h="1122425" w="900683">
                  <a:moveTo>
                    <a:pt x="733520" y="114300"/>
                  </a:moveTo>
                  <a:lnTo>
                    <a:pt x="691705" y="114300"/>
                  </a:lnTo>
                  <a:cubicBezTo>
                    <a:pt x="685133" y="91059"/>
                    <a:pt x="662178" y="73819"/>
                    <a:pt x="634841" y="73819"/>
                  </a:cubicBezTo>
                  <a:lnTo>
                    <a:pt x="540068" y="73819"/>
                  </a:lnTo>
                  <a:cubicBezTo>
                    <a:pt x="532257" y="32004"/>
                    <a:pt x="492442" y="0"/>
                    <a:pt x="444532" y="0"/>
                  </a:cubicBezTo>
                  <a:cubicBezTo>
                    <a:pt x="396621" y="0"/>
                    <a:pt x="356711" y="31909"/>
                    <a:pt x="348996" y="73819"/>
                  </a:cubicBezTo>
                  <a:lnTo>
                    <a:pt x="265652" y="73819"/>
                  </a:lnTo>
                  <a:cubicBezTo>
                    <a:pt x="238411" y="73819"/>
                    <a:pt x="215455" y="91059"/>
                    <a:pt x="208883" y="114300"/>
                  </a:cubicBezTo>
                  <a:lnTo>
                    <a:pt x="167164" y="114300"/>
                  </a:lnTo>
                  <a:cubicBezTo>
                    <a:pt x="74962" y="114300"/>
                    <a:pt x="0" y="189357"/>
                    <a:pt x="0" y="281464"/>
                  </a:cubicBezTo>
                  <a:lnTo>
                    <a:pt x="0" y="955262"/>
                  </a:lnTo>
                  <a:cubicBezTo>
                    <a:pt x="0" y="1047464"/>
                    <a:pt x="74962" y="1122426"/>
                    <a:pt x="167164" y="1122426"/>
                  </a:cubicBezTo>
                  <a:lnTo>
                    <a:pt x="733520" y="1122426"/>
                  </a:lnTo>
                  <a:cubicBezTo>
                    <a:pt x="825722" y="1122426"/>
                    <a:pt x="900684" y="1047464"/>
                    <a:pt x="900684" y="955262"/>
                  </a:cubicBezTo>
                  <a:lnTo>
                    <a:pt x="900684" y="281464"/>
                  </a:lnTo>
                  <a:cubicBezTo>
                    <a:pt x="900684" y="189357"/>
                    <a:pt x="825722" y="114300"/>
                    <a:pt x="733520" y="114300"/>
                  </a:cubicBezTo>
                  <a:close/>
                  <a:moveTo>
                    <a:pt x="265557" y="103442"/>
                  </a:moveTo>
                  <a:lnTo>
                    <a:pt x="265557" y="103537"/>
                  </a:lnTo>
                  <a:lnTo>
                    <a:pt x="362331" y="103537"/>
                  </a:lnTo>
                  <a:cubicBezTo>
                    <a:pt x="370522" y="103537"/>
                    <a:pt x="377095" y="96965"/>
                    <a:pt x="377095" y="88773"/>
                  </a:cubicBezTo>
                  <a:cubicBezTo>
                    <a:pt x="377095" y="56197"/>
                    <a:pt x="407289" y="29813"/>
                    <a:pt x="444341" y="29813"/>
                  </a:cubicBezTo>
                  <a:cubicBezTo>
                    <a:pt x="481393" y="29813"/>
                    <a:pt x="511588" y="56197"/>
                    <a:pt x="511588" y="88773"/>
                  </a:cubicBezTo>
                  <a:cubicBezTo>
                    <a:pt x="511588" y="96965"/>
                    <a:pt x="518160" y="103537"/>
                    <a:pt x="526351" y="103537"/>
                  </a:cubicBezTo>
                  <a:lnTo>
                    <a:pt x="634651" y="103537"/>
                  </a:lnTo>
                  <a:cubicBezTo>
                    <a:pt x="644652" y="103537"/>
                    <a:pt x="653510" y="107823"/>
                    <a:pt x="658749" y="114300"/>
                  </a:cubicBezTo>
                  <a:cubicBezTo>
                    <a:pt x="662083" y="118301"/>
                    <a:pt x="663988" y="123158"/>
                    <a:pt x="663988" y="128397"/>
                  </a:cubicBezTo>
                  <a:lnTo>
                    <a:pt x="663988" y="144113"/>
                  </a:lnTo>
                  <a:lnTo>
                    <a:pt x="663988" y="214884"/>
                  </a:lnTo>
                  <a:lnTo>
                    <a:pt x="663988" y="220980"/>
                  </a:lnTo>
                  <a:cubicBezTo>
                    <a:pt x="663988" y="230886"/>
                    <a:pt x="657987" y="239554"/>
                    <a:pt x="649033" y="244602"/>
                  </a:cubicBezTo>
                  <a:cubicBezTo>
                    <a:pt x="643795" y="247555"/>
                    <a:pt x="637604" y="249269"/>
                    <a:pt x="630936" y="249269"/>
                  </a:cubicBezTo>
                  <a:lnTo>
                    <a:pt x="269462" y="249269"/>
                  </a:lnTo>
                  <a:cubicBezTo>
                    <a:pt x="262890" y="249269"/>
                    <a:pt x="256699" y="247555"/>
                    <a:pt x="251460" y="244602"/>
                  </a:cubicBezTo>
                  <a:cubicBezTo>
                    <a:pt x="242411" y="239649"/>
                    <a:pt x="236410" y="230886"/>
                    <a:pt x="236410" y="220980"/>
                  </a:cubicBezTo>
                  <a:lnTo>
                    <a:pt x="236410" y="214884"/>
                  </a:lnTo>
                  <a:lnTo>
                    <a:pt x="236410" y="144113"/>
                  </a:lnTo>
                  <a:lnTo>
                    <a:pt x="236410" y="128111"/>
                  </a:lnTo>
                  <a:cubicBezTo>
                    <a:pt x="236410" y="123063"/>
                    <a:pt x="238220" y="118301"/>
                    <a:pt x="241363" y="114300"/>
                  </a:cubicBezTo>
                  <a:cubicBezTo>
                    <a:pt x="246602" y="107728"/>
                    <a:pt x="255460" y="103442"/>
                    <a:pt x="265557" y="103442"/>
                  </a:cubicBezTo>
                  <a:close/>
                  <a:moveTo>
                    <a:pt x="212408" y="244602"/>
                  </a:moveTo>
                  <a:cubicBezTo>
                    <a:pt x="222123" y="264795"/>
                    <a:pt x="244126" y="278892"/>
                    <a:pt x="269653" y="278892"/>
                  </a:cubicBezTo>
                  <a:lnTo>
                    <a:pt x="631031" y="278892"/>
                  </a:lnTo>
                  <a:cubicBezTo>
                    <a:pt x="656463" y="278892"/>
                    <a:pt x="678466" y="264795"/>
                    <a:pt x="688277" y="244602"/>
                  </a:cubicBezTo>
                  <a:lnTo>
                    <a:pt x="703897" y="244602"/>
                  </a:lnTo>
                  <a:cubicBezTo>
                    <a:pt x="736854" y="244602"/>
                    <a:pt x="763714" y="271463"/>
                    <a:pt x="763714" y="304419"/>
                  </a:cubicBezTo>
                  <a:lnTo>
                    <a:pt x="763714" y="932307"/>
                  </a:lnTo>
                  <a:cubicBezTo>
                    <a:pt x="763714" y="965263"/>
                    <a:pt x="736854" y="992124"/>
                    <a:pt x="703897" y="992124"/>
                  </a:cubicBezTo>
                  <a:lnTo>
                    <a:pt x="196977" y="992124"/>
                  </a:lnTo>
                  <a:cubicBezTo>
                    <a:pt x="164021" y="992124"/>
                    <a:pt x="137160" y="965263"/>
                    <a:pt x="137160" y="932307"/>
                  </a:cubicBezTo>
                  <a:lnTo>
                    <a:pt x="137160" y="304324"/>
                  </a:lnTo>
                  <a:cubicBezTo>
                    <a:pt x="137160" y="271367"/>
                    <a:pt x="164021" y="244507"/>
                    <a:pt x="196977" y="244507"/>
                  </a:cubicBezTo>
                  <a:lnTo>
                    <a:pt x="196977" y="244602"/>
                  </a:lnTo>
                  <a:lnTo>
                    <a:pt x="212408" y="244602"/>
                  </a:lnTo>
                  <a:close/>
                  <a:moveTo>
                    <a:pt x="871061" y="955358"/>
                  </a:moveTo>
                  <a:cubicBezTo>
                    <a:pt x="871061" y="1031272"/>
                    <a:pt x="809339" y="1092899"/>
                    <a:pt x="733520" y="1092899"/>
                  </a:cubicBezTo>
                  <a:lnTo>
                    <a:pt x="167164" y="1092899"/>
                  </a:lnTo>
                  <a:cubicBezTo>
                    <a:pt x="91250" y="1092899"/>
                    <a:pt x="29623" y="1031177"/>
                    <a:pt x="29623" y="955358"/>
                  </a:cubicBezTo>
                  <a:lnTo>
                    <a:pt x="29623" y="281559"/>
                  </a:lnTo>
                  <a:cubicBezTo>
                    <a:pt x="29623" y="205740"/>
                    <a:pt x="91345" y="144113"/>
                    <a:pt x="167164" y="144113"/>
                  </a:cubicBezTo>
                  <a:lnTo>
                    <a:pt x="206883" y="144113"/>
                  </a:lnTo>
                  <a:lnTo>
                    <a:pt x="206883" y="214884"/>
                  </a:lnTo>
                  <a:lnTo>
                    <a:pt x="196882" y="214884"/>
                  </a:lnTo>
                  <a:cubicBezTo>
                    <a:pt x="147638" y="214884"/>
                    <a:pt x="107442" y="255079"/>
                    <a:pt x="107442" y="304419"/>
                  </a:cubicBezTo>
                  <a:lnTo>
                    <a:pt x="107442" y="932402"/>
                  </a:lnTo>
                  <a:cubicBezTo>
                    <a:pt x="107442" y="981647"/>
                    <a:pt x="147542" y="1021842"/>
                    <a:pt x="196882" y="1021842"/>
                  </a:cubicBezTo>
                  <a:lnTo>
                    <a:pt x="703802" y="1021842"/>
                  </a:lnTo>
                  <a:cubicBezTo>
                    <a:pt x="753142" y="1021842"/>
                    <a:pt x="793337" y="981647"/>
                    <a:pt x="793242" y="932402"/>
                  </a:cubicBezTo>
                  <a:lnTo>
                    <a:pt x="793242" y="304419"/>
                  </a:lnTo>
                  <a:cubicBezTo>
                    <a:pt x="793242" y="255175"/>
                    <a:pt x="753142" y="214884"/>
                    <a:pt x="703802" y="214884"/>
                  </a:cubicBezTo>
                  <a:lnTo>
                    <a:pt x="693801" y="214884"/>
                  </a:lnTo>
                  <a:lnTo>
                    <a:pt x="693801" y="144113"/>
                  </a:lnTo>
                  <a:lnTo>
                    <a:pt x="733520" y="144113"/>
                  </a:lnTo>
                  <a:cubicBezTo>
                    <a:pt x="809435" y="144113"/>
                    <a:pt x="871061" y="205835"/>
                    <a:pt x="871061" y="281559"/>
                  </a:cubicBezTo>
                  <a:lnTo>
                    <a:pt x="871061" y="955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5135307" y="4431601"/>
              <a:ext cx="64008" cy="64008"/>
            </a:xfrm>
            <a:custGeom>
              <a:rect b="b" l="l" r="r" t="t"/>
              <a:pathLst>
                <a:path extrusionOk="0" h="64008" w="64008">
                  <a:moveTo>
                    <a:pt x="32004" y="64008"/>
                  </a:moveTo>
                  <a:cubicBezTo>
                    <a:pt x="49625" y="64008"/>
                    <a:pt x="64008" y="49625"/>
                    <a:pt x="64008" y="32004"/>
                  </a:cubicBezTo>
                  <a:cubicBezTo>
                    <a:pt x="64008" y="14383"/>
                    <a:pt x="49625" y="0"/>
                    <a:pt x="32004" y="0"/>
                  </a:cubicBezTo>
                  <a:cubicBezTo>
                    <a:pt x="14383" y="0"/>
                    <a:pt x="0" y="14383"/>
                    <a:pt x="0" y="32004"/>
                  </a:cubicBezTo>
                  <a:cubicBezTo>
                    <a:pt x="0" y="49625"/>
                    <a:pt x="14383" y="64008"/>
                    <a:pt x="32004" y="640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5314708" y="4822465"/>
              <a:ext cx="107533" cy="77765"/>
            </a:xfrm>
            <a:custGeom>
              <a:rect b="b" l="l" r="r" t="t"/>
              <a:pathLst>
                <a:path extrusionOk="0" h="77765" w="107533">
                  <a:moveTo>
                    <a:pt x="32245" y="74146"/>
                  </a:moveTo>
                  <a:cubicBezTo>
                    <a:pt x="35007" y="76623"/>
                    <a:pt x="38436" y="77766"/>
                    <a:pt x="41960" y="77766"/>
                  </a:cubicBezTo>
                  <a:cubicBezTo>
                    <a:pt x="45580" y="77766"/>
                    <a:pt x="49295" y="76337"/>
                    <a:pt x="52247" y="73575"/>
                  </a:cubicBezTo>
                  <a:lnTo>
                    <a:pt x="102920" y="25569"/>
                  </a:lnTo>
                  <a:cubicBezTo>
                    <a:pt x="108826" y="19949"/>
                    <a:pt x="109111" y="10519"/>
                    <a:pt x="103492" y="4614"/>
                  </a:cubicBezTo>
                  <a:cubicBezTo>
                    <a:pt x="97872" y="-1292"/>
                    <a:pt x="88537" y="-1578"/>
                    <a:pt x="82537" y="4042"/>
                  </a:cubicBezTo>
                  <a:lnTo>
                    <a:pt x="41484" y="42809"/>
                  </a:lnTo>
                  <a:lnTo>
                    <a:pt x="24625" y="28140"/>
                  </a:lnTo>
                  <a:cubicBezTo>
                    <a:pt x="18434" y="22711"/>
                    <a:pt x="9004" y="23378"/>
                    <a:pt x="3670" y="29664"/>
                  </a:cubicBezTo>
                  <a:cubicBezTo>
                    <a:pt x="-1759" y="35856"/>
                    <a:pt x="-1093" y="45285"/>
                    <a:pt x="5194" y="50619"/>
                  </a:cubicBezTo>
                  <a:lnTo>
                    <a:pt x="32245" y="74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5314708" y="4920763"/>
              <a:ext cx="107533" cy="77765"/>
            </a:xfrm>
            <a:custGeom>
              <a:rect b="b" l="l" r="r" t="t"/>
              <a:pathLst>
                <a:path extrusionOk="0" h="77765" w="107533">
                  <a:moveTo>
                    <a:pt x="32245" y="74146"/>
                  </a:moveTo>
                  <a:cubicBezTo>
                    <a:pt x="35007" y="76623"/>
                    <a:pt x="38436" y="77766"/>
                    <a:pt x="41960" y="77766"/>
                  </a:cubicBezTo>
                  <a:cubicBezTo>
                    <a:pt x="45580" y="77766"/>
                    <a:pt x="49295" y="76337"/>
                    <a:pt x="52247" y="73575"/>
                  </a:cubicBezTo>
                  <a:lnTo>
                    <a:pt x="102920" y="25568"/>
                  </a:lnTo>
                  <a:cubicBezTo>
                    <a:pt x="108826" y="19949"/>
                    <a:pt x="109111" y="10519"/>
                    <a:pt x="103492" y="4614"/>
                  </a:cubicBezTo>
                  <a:cubicBezTo>
                    <a:pt x="97872" y="-1292"/>
                    <a:pt x="88537" y="-1578"/>
                    <a:pt x="82537" y="4042"/>
                  </a:cubicBezTo>
                  <a:lnTo>
                    <a:pt x="41484" y="42809"/>
                  </a:lnTo>
                  <a:lnTo>
                    <a:pt x="24625" y="28140"/>
                  </a:lnTo>
                  <a:cubicBezTo>
                    <a:pt x="18434" y="22711"/>
                    <a:pt x="9004" y="23378"/>
                    <a:pt x="3670" y="29664"/>
                  </a:cubicBezTo>
                  <a:cubicBezTo>
                    <a:pt x="-1759" y="35856"/>
                    <a:pt x="-1093" y="45285"/>
                    <a:pt x="5194" y="50619"/>
                  </a:cubicBezTo>
                  <a:lnTo>
                    <a:pt x="32245" y="74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5314708" y="5019061"/>
              <a:ext cx="107533" cy="77765"/>
            </a:xfrm>
            <a:custGeom>
              <a:rect b="b" l="l" r="r" t="t"/>
              <a:pathLst>
                <a:path extrusionOk="0" h="77765" w="107533">
                  <a:moveTo>
                    <a:pt x="32245" y="74146"/>
                  </a:moveTo>
                  <a:cubicBezTo>
                    <a:pt x="35007" y="76623"/>
                    <a:pt x="38436" y="77766"/>
                    <a:pt x="41960" y="77766"/>
                  </a:cubicBezTo>
                  <a:cubicBezTo>
                    <a:pt x="45580" y="77766"/>
                    <a:pt x="49295" y="76337"/>
                    <a:pt x="52247" y="73575"/>
                  </a:cubicBezTo>
                  <a:lnTo>
                    <a:pt x="102920" y="25569"/>
                  </a:lnTo>
                  <a:cubicBezTo>
                    <a:pt x="108826" y="19949"/>
                    <a:pt x="109111" y="10519"/>
                    <a:pt x="103492" y="4614"/>
                  </a:cubicBezTo>
                  <a:cubicBezTo>
                    <a:pt x="97872" y="-1292"/>
                    <a:pt x="88537" y="-1578"/>
                    <a:pt x="82537" y="4042"/>
                  </a:cubicBezTo>
                  <a:lnTo>
                    <a:pt x="41484" y="42809"/>
                  </a:lnTo>
                  <a:lnTo>
                    <a:pt x="24625" y="28141"/>
                  </a:lnTo>
                  <a:cubicBezTo>
                    <a:pt x="18434" y="22711"/>
                    <a:pt x="9004" y="23378"/>
                    <a:pt x="3670" y="29664"/>
                  </a:cubicBezTo>
                  <a:cubicBezTo>
                    <a:pt x="-1759" y="35856"/>
                    <a:pt x="-1093" y="45286"/>
                    <a:pt x="5194" y="50620"/>
                  </a:cubicBezTo>
                  <a:lnTo>
                    <a:pt x="32245" y="74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5314708" y="5117359"/>
              <a:ext cx="107533" cy="77765"/>
            </a:xfrm>
            <a:custGeom>
              <a:rect b="b" l="l" r="r" t="t"/>
              <a:pathLst>
                <a:path extrusionOk="0" h="77765" w="107533">
                  <a:moveTo>
                    <a:pt x="32245" y="74146"/>
                  </a:moveTo>
                  <a:cubicBezTo>
                    <a:pt x="35007" y="76623"/>
                    <a:pt x="38436" y="77766"/>
                    <a:pt x="41960" y="77766"/>
                  </a:cubicBezTo>
                  <a:cubicBezTo>
                    <a:pt x="45580" y="77766"/>
                    <a:pt x="49295" y="76432"/>
                    <a:pt x="52247" y="73575"/>
                  </a:cubicBezTo>
                  <a:lnTo>
                    <a:pt x="102920" y="25569"/>
                  </a:lnTo>
                  <a:cubicBezTo>
                    <a:pt x="108826" y="19949"/>
                    <a:pt x="109111" y="10519"/>
                    <a:pt x="103492" y="4614"/>
                  </a:cubicBezTo>
                  <a:cubicBezTo>
                    <a:pt x="97872" y="-1292"/>
                    <a:pt x="88537" y="-1578"/>
                    <a:pt x="82537" y="4042"/>
                  </a:cubicBezTo>
                  <a:lnTo>
                    <a:pt x="41484" y="42809"/>
                  </a:lnTo>
                  <a:lnTo>
                    <a:pt x="24625" y="28140"/>
                  </a:lnTo>
                  <a:cubicBezTo>
                    <a:pt x="18434" y="22711"/>
                    <a:pt x="9004" y="23378"/>
                    <a:pt x="3670" y="29664"/>
                  </a:cubicBezTo>
                  <a:cubicBezTo>
                    <a:pt x="-1759" y="35856"/>
                    <a:pt x="-1093" y="45286"/>
                    <a:pt x="5194" y="50620"/>
                  </a:cubicBezTo>
                  <a:lnTo>
                    <a:pt x="32245" y="74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4939949" y="4847748"/>
              <a:ext cx="317660" cy="30765"/>
            </a:xfrm>
            <a:custGeom>
              <a:rect b="b" l="l" r="r" t="t"/>
              <a:pathLst>
                <a:path extrusionOk="0" h="30765" w="317660">
                  <a:moveTo>
                    <a:pt x="14765" y="29908"/>
                  </a:moveTo>
                  <a:lnTo>
                    <a:pt x="302991" y="30766"/>
                  </a:lnTo>
                  <a:cubicBezTo>
                    <a:pt x="311183" y="30766"/>
                    <a:pt x="317755" y="24098"/>
                    <a:pt x="317660" y="15811"/>
                  </a:cubicBezTo>
                  <a:cubicBezTo>
                    <a:pt x="317660" y="7620"/>
                    <a:pt x="311087" y="857"/>
                    <a:pt x="302896" y="857"/>
                  </a:cubicBezTo>
                  <a:lnTo>
                    <a:pt x="14765" y="0"/>
                  </a:lnTo>
                  <a:cubicBezTo>
                    <a:pt x="6573" y="0"/>
                    <a:pt x="1" y="6667"/>
                    <a:pt x="1" y="14954"/>
                  </a:cubicBezTo>
                  <a:cubicBezTo>
                    <a:pt x="-94" y="23050"/>
                    <a:pt x="6573" y="29908"/>
                    <a:pt x="14765" y="299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4939949" y="4950618"/>
              <a:ext cx="317660" cy="29622"/>
            </a:xfrm>
            <a:custGeom>
              <a:rect b="b" l="l" r="r" t="t"/>
              <a:pathLst>
                <a:path extrusionOk="0" h="29622" w="317660">
                  <a:moveTo>
                    <a:pt x="14765" y="28765"/>
                  </a:moveTo>
                  <a:lnTo>
                    <a:pt x="302991" y="29623"/>
                  </a:lnTo>
                  <a:cubicBezTo>
                    <a:pt x="311183" y="29623"/>
                    <a:pt x="317755" y="23146"/>
                    <a:pt x="317660" y="15240"/>
                  </a:cubicBezTo>
                  <a:cubicBezTo>
                    <a:pt x="317660" y="7334"/>
                    <a:pt x="311087" y="857"/>
                    <a:pt x="302896" y="857"/>
                  </a:cubicBezTo>
                  <a:lnTo>
                    <a:pt x="14765" y="0"/>
                  </a:lnTo>
                  <a:cubicBezTo>
                    <a:pt x="6573" y="0"/>
                    <a:pt x="1" y="6477"/>
                    <a:pt x="1" y="14383"/>
                  </a:cubicBezTo>
                  <a:cubicBezTo>
                    <a:pt x="-94" y="22193"/>
                    <a:pt x="6573" y="28765"/>
                    <a:pt x="14765" y="287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4939949" y="5052345"/>
              <a:ext cx="317660" cy="30765"/>
            </a:xfrm>
            <a:custGeom>
              <a:rect b="b" l="l" r="r" t="t"/>
              <a:pathLst>
                <a:path extrusionOk="0" h="30765" w="317660">
                  <a:moveTo>
                    <a:pt x="14765" y="29909"/>
                  </a:moveTo>
                  <a:lnTo>
                    <a:pt x="302991" y="30766"/>
                  </a:lnTo>
                  <a:cubicBezTo>
                    <a:pt x="311183" y="30766"/>
                    <a:pt x="317755" y="24098"/>
                    <a:pt x="317660" y="15812"/>
                  </a:cubicBezTo>
                  <a:cubicBezTo>
                    <a:pt x="317660" y="7620"/>
                    <a:pt x="311087" y="857"/>
                    <a:pt x="302896" y="857"/>
                  </a:cubicBezTo>
                  <a:lnTo>
                    <a:pt x="14765" y="0"/>
                  </a:lnTo>
                  <a:cubicBezTo>
                    <a:pt x="6573" y="0"/>
                    <a:pt x="1" y="6668"/>
                    <a:pt x="1" y="14954"/>
                  </a:cubicBezTo>
                  <a:cubicBezTo>
                    <a:pt x="-94" y="23051"/>
                    <a:pt x="6573" y="29909"/>
                    <a:pt x="14765" y="299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4939949" y="5155215"/>
              <a:ext cx="317660" cy="30765"/>
            </a:xfrm>
            <a:custGeom>
              <a:rect b="b" l="l" r="r" t="t"/>
              <a:pathLst>
                <a:path extrusionOk="0" h="30765" w="317660">
                  <a:moveTo>
                    <a:pt x="14765" y="29908"/>
                  </a:moveTo>
                  <a:lnTo>
                    <a:pt x="302991" y="30766"/>
                  </a:lnTo>
                  <a:cubicBezTo>
                    <a:pt x="311183" y="30766"/>
                    <a:pt x="317755" y="24098"/>
                    <a:pt x="317660" y="15812"/>
                  </a:cubicBezTo>
                  <a:cubicBezTo>
                    <a:pt x="317660" y="7620"/>
                    <a:pt x="311087" y="857"/>
                    <a:pt x="302896" y="857"/>
                  </a:cubicBezTo>
                  <a:lnTo>
                    <a:pt x="14765" y="0"/>
                  </a:lnTo>
                  <a:cubicBezTo>
                    <a:pt x="6573" y="0"/>
                    <a:pt x="1" y="6667"/>
                    <a:pt x="1" y="14954"/>
                  </a:cubicBezTo>
                  <a:cubicBezTo>
                    <a:pt x="-94" y="23050"/>
                    <a:pt x="6573" y="29908"/>
                    <a:pt x="14765" y="299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5048439" y="4532280"/>
              <a:ext cx="236602" cy="29622"/>
            </a:xfrm>
            <a:custGeom>
              <a:rect b="b" l="l" r="r" t="t"/>
              <a:pathLst>
                <a:path extrusionOk="0" h="29622" w="236602">
                  <a:moveTo>
                    <a:pt x="14765" y="28766"/>
                  </a:moveTo>
                  <a:lnTo>
                    <a:pt x="221743" y="29623"/>
                  </a:lnTo>
                  <a:cubicBezTo>
                    <a:pt x="229935" y="29623"/>
                    <a:pt x="236602" y="23241"/>
                    <a:pt x="236602" y="15335"/>
                  </a:cubicBezTo>
                  <a:cubicBezTo>
                    <a:pt x="236697" y="7334"/>
                    <a:pt x="230030" y="858"/>
                    <a:pt x="221838" y="858"/>
                  </a:cubicBezTo>
                  <a:lnTo>
                    <a:pt x="14955" y="0"/>
                  </a:lnTo>
                  <a:cubicBezTo>
                    <a:pt x="14860" y="0"/>
                    <a:pt x="14860" y="0"/>
                    <a:pt x="14860" y="0"/>
                  </a:cubicBezTo>
                  <a:cubicBezTo>
                    <a:pt x="6668" y="0"/>
                    <a:pt x="1" y="6382"/>
                    <a:pt x="1" y="14288"/>
                  </a:cubicBezTo>
                  <a:cubicBezTo>
                    <a:pt x="-94" y="22193"/>
                    <a:pt x="6573" y="28766"/>
                    <a:pt x="14765" y="287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p24"/>
          <p:cNvSpPr/>
          <p:nvPr/>
        </p:nvSpPr>
        <p:spPr>
          <a:xfrm rot="311666">
            <a:off x="836062" y="1962781"/>
            <a:ext cx="523751" cy="498777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1050026" y="2097889"/>
            <a:ext cx="91440" cy="16459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1</a:t>
            </a:r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1546500" y="1864150"/>
            <a:ext cx="3768000" cy="725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Operators and  Variables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18" name="Google Shape;218;p24"/>
          <p:cNvSpPr/>
          <p:nvPr/>
        </p:nvSpPr>
        <p:spPr>
          <a:xfrm rot="311666">
            <a:off x="837787" y="2909681"/>
            <a:ext cx="523751" cy="498777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1051725" y="3044806"/>
            <a:ext cx="91440" cy="16459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2</a:t>
            </a:r>
          </a:p>
        </p:txBody>
      </p:sp>
      <p:sp>
        <p:nvSpPr>
          <p:cNvPr id="220" name="Google Shape;220;p24"/>
          <p:cNvSpPr txBox="1"/>
          <p:nvPr>
            <p:ph idx="2" type="body"/>
          </p:nvPr>
        </p:nvSpPr>
        <p:spPr>
          <a:xfrm>
            <a:off x="1534275" y="2696750"/>
            <a:ext cx="4432500" cy="725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Conditionals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21" name="Google Shape;221;p24"/>
          <p:cNvSpPr/>
          <p:nvPr/>
        </p:nvSpPr>
        <p:spPr>
          <a:xfrm rot="311666">
            <a:off x="837787" y="3780381"/>
            <a:ext cx="523751" cy="498777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4"/>
          <p:cNvSpPr/>
          <p:nvPr/>
        </p:nvSpPr>
        <p:spPr>
          <a:xfrm>
            <a:off x="1051801" y="3915486"/>
            <a:ext cx="91441" cy="16459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3</a:t>
            </a:r>
          </a:p>
        </p:txBody>
      </p:sp>
      <p:sp>
        <p:nvSpPr>
          <p:cNvPr id="223" name="Google Shape;223;p24"/>
          <p:cNvSpPr txBox="1"/>
          <p:nvPr>
            <p:ph idx="3" type="body"/>
          </p:nvPr>
        </p:nvSpPr>
        <p:spPr>
          <a:xfrm>
            <a:off x="1548225" y="3757950"/>
            <a:ext cx="3768000" cy="63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Functions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24" name="Google Shape;224;p24"/>
          <p:cNvSpPr/>
          <p:nvPr/>
        </p:nvSpPr>
        <p:spPr>
          <a:xfrm rot="311666">
            <a:off x="837787" y="4651081"/>
            <a:ext cx="523751" cy="498777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1051725" y="4786200"/>
            <a:ext cx="91441" cy="16459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4</a:t>
            </a:r>
          </a:p>
        </p:txBody>
      </p:sp>
      <p:sp>
        <p:nvSpPr>
          <p:cNvPr id="226" name="Google Shape;226;p24"/>
          <p:cNvSpPr txBox="1"/>
          <p:nvPr>
            <p:ph idx="4" type="body"/>
          </p:nvPr>
        </p:nvSpPr>
        <p:spPr>
          <a:xfrm>
            <a:off x="1548225" y="4622538"/>
            <a:ext cx="3768000" cy="63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Scope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27" name="Google Shape;227;p24"/>
          <p:cNvSpPr/>
          <p:nvPr/>
        </p:nvSpPr>
        <p:spPr>
          <a:xfrm rot="311666">
            <a:off x="6290187" y="1962781"/>
            <a:ext cx="523751" cy="498777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1050034" y="5720877"/>
            <a:ext cx="91440" cy="1645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5</a:t>
            </a:r>
          </a:p>
        </p:txBody>
      </p:sp>
      <p:sp>
        <p:nvSpPr>
          <p:cNvPr id="229" name="Google Shape;229;p24"/>
          <p:cNvSpPr txBox="1"/>
          <p:nvPr>
            <p:ph idx="4294967295" type="subTitle"/>
          </p:nvPr>
        </p:nvSpPr>
        <p:spPr>
          <a:xfrm>
            <a:off x="7041125" y="1864150"/>
            <a:ext cx="4592400" cy="63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Loops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6505946" y="2093976"/>
            <a:ext cx="91425" cy="164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6</a:t>
            </a:r>
          </a:p>
        </p:txBody>
      </p:sp>
      <p:sp>
        <p:nvSpPr>
          <p:cNvPr id="231" name="Google Shape;231;p24"/>
          <p:cNvSpPr txBox="1"/>
          <p:nvPr>
            <p:ph idx="4294967295" type="subTitle"/>
          </p:nvPr>
        </p:nvSpPr>
        <p:spPr>
          <a:xfrm>
            <a:off x="7029350" y="2655500"/>
            <a:ext cx="3768000" cy="725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Iterators</a:t>
            </a:r>
            <a:endParaRPr b="1">
              <a:solidFill>
                <a:schemeClr val="dk1"/>
              </a:solidFill>
            </a:endParaRPr>
          </a:p>
        </p:txBody>
      </p:sp>
      <p:grpSp>
        <p:nvGrpSpPr>
          <p:cNvPr id="232" name="Google Shape;232;p24"/>
          <p:cNvGrpSpPr/>
          <p:nvPr/>
        </p:nvGrpSpPr>
        <p:grpSpPr>
          <a:xfrm>
            <a:off x="6262235" y="2887875"/>
            <a:ext cx="583105" cy="542388"/>
            <a:chOff x="6262235" y="2887875"/>
            <a:chExt cx="583105" cy="542388"/>
          </a:xfrm>
        </p:grpSpPr>
        <p:sp>
          <p:nvSpPr>
            <p:cNvPr id="233" name="Google Shape;233;p24"/>
            <p:cNvSpPr/>
            <p:nvPr/>
          </p:nvSpPr>
          <p:spPr>
            <a:xfrm rot="311666">
              <a:off x="6291912" y="2909681"/>
              <a:ext cx="523751" cy="498777"/>
            </a:xfrm>
            <a:custGeom>
              <a:rect b="b" l="l" r="r" t="t"/>
              <a:pathLst>
                <a:path extrusionOk="0" h="1171527" w="1053738">
                  <a:moveTo>
                    <a:pt x="526869" y="0"/>
                  </a:moveTo>
                  <a:cubicBezTo>
                    <a:pt x="817851" y="0"/>
                    <a:pt x="1053738" y="235887"/>
                    <a:pt x="1053738" y="526869"/>
                  </a:cubicBezTo>
                  <a:cubicBezTo>
                    <a:pt x="1053738" y="817851"/>
                    <a:pt x="817851" y="1053738"/>
                    <a:pt x="526869" y="1053738"/>
                  </a:cubicBezTo>
                  <a:cubicBezTo>
                    <a:pt x="490496" y="1053738"/>
                    <a:pt x="454985" y="1050052"/>
                    <a:pt x="420687" y="1043034"/>
                  </a:cubicBezTo>
                  <a:lnTo>
                    <a:pt x="388563" y="1033062"/>
                  </a:lnTo>
                  <a:lnTo>
                    <a:pt x="147609" y="1171527"/>
                  </a:lnTo>
                  <a:lnTo>
                    <a:pt x="147063" y="890630"/>
                  </a:lnTo>
                  <a:lnTo>
                    <a:pt x="89981" y="821447"/>
                  </a:lnTo>
                  <a:cubicBezTo>
                    <a:pt x="33172" y="737358"/>
                    <a:pt x="0" y="635987"/>
                    <a:pt x="0" y="526869"/>
                  </a:cubicBezTo>
                  <a:cubicBezTo>
                    <a:pt x="0" y="235887"/>
                    <a:pt x="235887" y="0"/>
                    <a:pt x="5268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6505909" y="3044952"/>
              <a:ext cx="91441" cy="164593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accent2"/>
                  </a:solidFill>
                  <a:latin typeface="Lexend Deca"/>
                </a:rPr>
                <a:t>7</a:t>
              </a:r>
            </a:p>
          </p:txBody>
        </p:sp>
      </p:grpSp>
      <p:sp>
        <p:nvSpPr>
          <p:cNvPr id="235" name="Google Shape;235;p24"/>
          <p:cNvSpPr txBox="1"/>
          <p:nvPr>
            <p:ph idx="4294967295" type="subTitle"/>
          </p:nvPr>
        </p:nvSpPr>
        <p:spPr>
          <a:xfrm>
            <a:off x="1546500" y="5487125"/>
            <a:ext cx="3768000" cy="63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Arrays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36" name="Google Shape;236;p24"/>
          <p:cNvSpPr/>
          <p:nvPr/>
        </p:nvSpPr>
        <p:spPr>
          <a:xfrm rot="311666">
            <a:off x="6300925" y="3780381"/>
            <a:ext cx="523751" cy="498777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4"/>
          <p:cNvSpPr/>
          <p:nvPr/>
        </p:nvSpPr>
        <p:spPr>
          <a:xfrm>
            <a:off x="6517056" y="3915474"/>
            <a:ext cx="91450" cy="1645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8</a:t>
            </a:r>
          </a:p>
        </p:txBody>
      </p:sp>
      <p:sp>
        <p:nvSpPr>
          <p:cNvPr id="238" name="Google Shape;238;p24"/>
          <p:cNvSpPr/>
          <p:nvPr/>
        </p:nvSpPr>
        <p:spPr>
          <a:xfrm>
            <a:off x="6505954" y="5720875"/>
            <a:ext cx="91449" cy="3830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10</a:t>
            </a:r>
          </a:p>
        </p:txBody>
      </p:sp>
      <p:sp>
        <p:nvSpPr>
          <p:cNvPr id="239" name="Google Shape;239;p24"/>
          <p:cNvSpPr txBox="1"/>
          <p:nvPr>
            <p:ph idx="4294967295" type="subTitle"/>
          </p:nvPr>
        </p:nvSpPr>
        <p:spPr>
          <a:xfrm>
            <a:off x="7041125" y="3758575"/>
            <a:ext cx="3768000" cy="725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Objects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2"/>
          <p:cNvSpPr txBox="1"/>
          <p:nvPr>
            <p:ph type="title"/>
          </p:nvPr>
        </p:nvSpPr>
        <p:spPr>
          <a:xfrm>
            <a:off x="1349400" y="809750"/>
            <a:ext cx="7924200" cy="717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- While Loop</a:t>
            </a:r>
            <a:endParaRPr/>
          </a:p>
        </p:txBody>
      </p:sp>
      <p:sp>
        <p:nvSpPr>
          <p:cNvPr id="386" name="Google Shape;386;p42"/>
          <p:cNvSpPr txBox="1"/>
          <p:nvPr>
            <p:ph idx="2" type="body"/>
          </p:nvPr>
        </p:nvSpPr>
        <p:spPr>
          <a:xfrm>
            <a:off x="892375" y="1527050"/>
            <a:ext cx="6641400" cy="486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While Loop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Ideal when we do not know how many times the loop should run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Incrementation to avoid any infinite loops.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Loop will keep running until the </a:t>
            </a:r>
            <a:r>
              <a:rPr lang="en" sz="1600"/>
              <a:t>condition</a:t>
            </a:r>
            <a:r>
              <a:rPr lang="en" sz="1600"/>
              <a:t> is false.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00" u="sng"/>
              <a:t>Do While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piece of code to run at least once and then loop based on a </a:t>
            </a:r>
            <a:r>
              <a:rPr lang="en" sz="1600"/>
              <a:t>condition</a:t>
            </a:r>
            <a:r>
              <a:rPr lang="en" sz="1600"/>
              <a:t> after its initial run.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 a task once and keep doing it until the condition is not met.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00" u="sng"/>
              <a:t>Break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Break can be use in loops to stop the code execution and exit the program</a:t>
            </a:r>
            <a:endParaRPr sz="1600"/>
          </a:p>
        </p:txBody>
      </p:sp>
      <p:sp>
        <p:nvSpPr>
          <p:cNvPr id="387" name="Google Shape;387;p42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1725" y="970600"/>
            <a:ext cx="3763850" cy="304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3225" y="4227675"/>
            <a:ext cx="2502350" cy="19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3"/>
          <p:cNvSpPr txBox="1"/>
          <p:nvPr>
            <p:ph type="title"/>
          </p:nvPr>
        </p:nvSpPr>
        <p:spPr>
          <a:xfrm>
            <a:off x="1349400" y="809750"/>
            <a:ext cx="7924200" cy="717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 - Methods</a:t>
            </a:r>
            <a:endParaRPr/>
          </a:p>
        </p:txBody>
      </p:sp>
      <p:sp>
        <p:nvSpPr>
          <p:cNvPr id="395" name="Google Shape;395;p43"/>
          <p:cNvSpPr txBox="1"/>
          <p:nvPr>
            <p:ph idx="2" type="body"/>
          </p:nvPr>
        </p:nvSpPr>
        <p:spPr>
          <a:xfrm>
            <a:off x="892375" y="1527050"/>
            <a:ext cx="6197100" cy="486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.forEach() - execute the same code for each element of an array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.map() - take an argument of a callback function and return a new array</a:t>
            </a:r>
            <a:endParaRPr sz="1600"/>
          </a:p>
        </p:txBody>
      </p:sp>
      <p:sp>
        <p:nvSpPr>
          <p:cNvPr id="396" name="Google Shape;396;p43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1850" y="1115450"/>
            <a:ext cx="4089024" cy="2619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98" name="Google Shape;39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4700" y="5622850"/>
            <a:ext cx="35909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9475" y="3950125"/>
            <a:ext cx="358140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9238" y="2922163"/>
            <a:ext cx="475297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49250" y="4760163"/>
            <a:ext cx="464820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4"/>
          <p:cNvSpPr txBox="1"/>
          <p:nvPr>
            <p:ph type="title"/>
          </p:nvPr>
        </p:nvSpPr>
        <p:spPr>
          <a:xfrm>
            <a:off x="1349400" y="809750"/>
            <a:ext cx="7924200" cy="717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 - Methods</a:t>
            </a:r>
            <a:endParaRPr/>
          </a:p>
        </p:txBody>
      </p:sp>
      <p:sp>
        <p:nvSpPr>
          <p:cNvPr id="407" name="Google Shape;407;p44"/>
          <p:cNvSpPr txBox="1"/>
          <p:nvPr>
            <p:ph idx="2" type="body"/>
          </p:nvPr>
        </p:nvSpPr>
        <p:spPr>
          <a:xfrm>
            <a:off x="892375" y="1527050"/>
            <a:ext cx="5750700" cy="486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.filter() - returns a new array after filtering some elements from the original array.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.findIndex() - return the index of an element in a array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.reduce() - return a single value after iterating through elements of an array</a:t>
            </a:r>
            <a:endParaRPr sz="1600"/>
          </a:p>
        </p:txBody>
      </p:sp>
      <p:sp>
        <p:nvSpPr>
          <p:cNvPr id="408" name="Google Shape;408;p44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Google Shape;40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2175" y="1150625"/>
            <a:ext cx="3665600" cy="139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2175" y="2777225"/>
            <a:ext cx="3665600" cy="1161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13200" y="4171450"/>
            <a:ext cx="3084584" cy="200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9400" y="3221150"/>
            <a:ext cx="3764851" cy="14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49406" y="5010850"/>
            <a:ext cx="42386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49406" y="5777550"/>
            <a:ext cx="452437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5"/>
          <p:cNvSpPr txBox="1"/>
          <p:nvPr>
            <p:ph type="title"/>
          </p:nvPr>
        </p:nvSpPr>
        <p:spPr>
          <a:xfrm>
            <a:off x="1349400" y="809750"/>
            <a:ext cx="7924200" cy="717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420" name="Google Shape;420;p45"/>
          <p:cNvSpPr txBox="1"/>
          <p:nvPr>
            <p:ph idx="2" type="body"/>
          </p:nvPr>
        </p:nvSpPr>
        <p:spPr>
          <a:xfrm>
            <a:off x="892375" y="1527050"/>
            <a:ext cx="6657900" cy="486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Creating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Created with object literal and key-value pairs in the code block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00" u="sng"/>
              <a:t>Accessing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dot notation/bracket notation to access the value of the key value pair</a:t>
            </a:r>
            <a:endParaRPr sz="1600"/>
          </a:p>
        </p:txBody>
      </p:sp>
      <p:sp>
        <p:nvSpPr>
          <p:cNvPr id="421" name="Google Shape;421;p45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2" name="Google Shape;42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796" y="4366575"/>
            <a:ext cx="3644604" cy="14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1550" y="1099025"/>
            <a:ext cx="3667326" cy="14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2577" y="3229050"/>
            <a:ext cx="3376300" cy="278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6"/>
          <p:cNvSpPr txBox="1"/>
          <p:nvPr>
            <p:ph type="title"/>
          </p:nvPr>
        </p:nvSpPr>
        <p:spPr>
          <a:xfrm>
            <a:off x="1349400" y="809750"/>
            <a:ext cx="7924200" cy="717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430" name="Google Shape;430;p46"/>
          <p:cNvSpPr txBox="1"/>
          <p:nvPr>
            <p:ph idx="2" type="body"/>
          </p:nvPr>
        </p:nvSpPr>
        <p:spPr>
          <a:xfrm>
            <a:off x="892375" y="1527050"/>
            <a:ext cx="7152600" cy="486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Property Assignment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dot/bracket notation or assignment operator to add new key-value pairs or </a:t>
            </a:r>
            <a:r>
              <a:rPr lang="en" sz="1600"/>
              <a:t>change</a:t>
            </a:r>
            <a:r>
              <a:rPr lang="en" sz="1600"/>
              <a:t> an existing property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delete operator to delete a property from an object.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00" u="sng"/>
              <a:t>Methods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a key-value pairs with functions as the value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the dot operator to invoke the object method</a:t>
            </a:r>
            <a:endParaRPr sz="1600"/>
          </a:p>
        </p:txBody>
      </p:sp>
      <p:sp>
        <p:nvSpPr>
          <p:cNvPr id="431" name="Google Shape;431;p46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3325" y="954100"/>
            <a:ext cx="3434150" cy="17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3325" y="2798063"/>
            <a:ext cx="3434151" cy="1798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3325" y="4716821"/>
            <a:ext cx="3434149" cy="1579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9238" y="4716825"/>
            <a:ext cx="469582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7"/>
          <p:cNvSpPr txBox="1"/>
          <p:nvPr>
            <p:ph type="title"/>
          </p:nvPr>
        </p:nvSpPr>
        <p:spPr>
          <a:xfrm>
            <a:off x="1349400" y="809750"/>
            <a:ext cx="7924200" cy="717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441" name="Google Shape;441;p47"/>
          <p:cNvSpPr txBox="1"/>
          <p:nvPr>
            <p:ph idx="2" type="body"/>
          </p:nvPr>
        </p:nvSpPr>
        <p:spPr>
          <a:xfrm>
            <a:off x="892375" y="1527050"/>
            <a:ext cx="4861200" cy="486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Nested Objects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Object as a property of another object.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Chain operators to access nested properties</a:t>
            </a:r>
            <a:endParaRPr sz="1600"/>
          </a:p>
        </p:txBody>
      </p:sp>
      <p:sp>
        <p:nvSpPr>
          <p:cNvPr id="442" name="Google Shape;442;p47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3400" y="905275"/>
            <a:ext cx="4655800" cy="535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0306" y="3331925"/>
            <a:ext cx="4535692" cy="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8"/>
          <p:cNvSpPr txBox="1"/>
          <p:nvPr>
            <p:ph type="title"/>
          </p:nvPr>
        </p:nvSpPr>
        <p:spPr>
          <a:xfrm>
            <a:off x="1349400" y="809750"/>
            <a:ext cx="7924200" cy="64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450" name="Google Shape;450;p48"/>
          <p:cNvSpPr txBox="1"/>
          <p:nvPr>
            <p:ph idx="2" type="body"/>
          </p:nvPr>
        </p:nvSpPr>
        <p:spPr>
          <a:xfrm>
            <a:off x="892375" y="1450850"/>
            <a:ext cx="6311700" cy="494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Pass by Reference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Calling a function by passing the reference of the variable as an argument.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Functions which change object properties mutate the object permanently.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00" u="sng"/>
              <a:t>Looping through Objects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for in to iterate through objects</a:t>
            </a:r>
            <a:endParaRPr sz="1600"/>
          </a:p>
        </p:txBody>
      </p:sp>
      <p:sp>
        <p:nvSpPr>
          <p:cNvPr id="451" name="Google Shape;451;p48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2" name="Google Shape;45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825" y="4395950"/>
            <a:ext cx="2498975" cy="18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7182" y="1362775"/>
            <a:ext cx="4077831" cy="45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9"/>
          <p:cNvSpPr txBox="1"/>
          <p:nvPr>
            <p:ph type="title"/>
          </p:nvPr>
        </p:nvSpPr>
        <p:spPr>
          <a:xfrm>
            <a:off x="1349400" y="809750"/>
            <a:ext cx="7924200" cy="64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</a:t>
            </a:r>
            <a:r>
              <a:rPr lang="en"/>
              <a:t>Objects</a:t>
            </a:r>
            <a:endParaRPr/>
          </a:p>
        </p:txBody>
      </p:sp>
      <p:sp>
        <p:nvSpPr>
          <p:cNvPr id="459" name="Google Shape;459;p49"/>
          <p:cNvSpPr txBox="1"/>
          <p:nvPr>
            <p:ph idx="2" type="body"/>
          </p:nvPr>
        </p:nvSpPr>
        <p:spPr>
          <a:xfrm>
            <a:off x="892375" y="1450850"/>
            <a:ext cx="6311700" cy="494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This keyword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Reference the calling object which provide access to its properties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00" u="sng"/>
              <a:t>Privacy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an underscore to mean that the property should not be altered</a:t>
            </a:r>
            <a:endParaRPr sz="1600"/>
          </a:p>
        </p:txBody>
      </p:sp>
      <p:sp>
        <p:nvSpPr>
          <p:cNvPr id="460" name="Google Shape;460;p49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1" name="Google Shape;46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6975" y="1247375"/>
            <a:ext cx="352425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0"/>
          <p:cNvSpPr txBox="1"/>
          <p:nvPr>
            <p:ph type="title"/>
          </p:nvPr>
        </p:nvSpPr>
        <p:spPr>
          <a:xfrm>
            <a:off x="1349400" y="809750"/>
            <a:ext cx="7924200" cy="64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Objects</a:t>
            </a:r>
            <a:endParaRPr/>
          </a:p>
        </p:txBody>
      </p:sp>
      <p:sp>
        <p:nvSpPr>
          <p:cNvPr id="467" name="Google Shape;467;p50"/>
          <p:cNvSpPr txBox="1"/>
          <p:nvPr>
            <p:ph idx="2" type="body"/>
          </p:nvPr>
        </p:nvSpPr>
        <p:spPr>
          <a:xfrm>
            <a:off x="892375" y="1450850"/>
            <a:ext cx="10845300" cy="494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Getter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Methods that get and return internal properties of an object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00" u="sng"/>
              <a:t>Setter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Methods that reassign values of existing properties within an object.</a:t>
            </a:r>
            <a:endParaRPr sz="1600"/>
          </a:p>
        </p:txBody>
      </p:sp>
      <p:sp>
        <p:nvSpPr>
          <p:cNvPr id="468" name="Google Shape;468;p50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9" name="Google Shape;46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775" y="2581122"/>
            <a:ext cx="3450675" cy="37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2798" y="3542350"/>
            <a:ext cx="3450675" cy="2747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1"/>
          <p:cNvSpPr txBox="1"/>
          <p:nvPr>
            <p:ph type="title"/>
          </p:nvPr>
        </p:nvSpPr>
        <p:spPr>
          <a:xfrm>
            <a:off x="1349400" y="809750"/>
            <a:ext cx="7924200" cy="64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Objects</a:t>
            </a:r>
            <a:endParaRPr/>
          </a:p>
        </p:txBody>
      </p:sp>
      <p:sp>
        <p:nvSpPr>
          <p:cNvPr id="476" name="Google Shape;476;p51"/>
          <p:cNvSpPr txBox="1"/>
          <p:nvPr>
            <p:ph idx="2" type="body"/>
          </p:nvPr>
        </p:nvSpPr>
        <p:spPr>
          <a:xfrm>
            <a:off x="892375" y="1450850"/>
            <a:ext cx="6311700" cy="494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Factory</a:t>
            </a:r>
            <a:r>
              <a:rPr b="1" lang="en" sz="1600" u="sng"/>
              <a:t> Functions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many instances of an object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00" u="sng"/>
              <a:t>Property Value Shorthand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Short version of a factory function that helped to create objects</a:t>
            </a:r>
            <a:endParaRPr sz="1600"/>
          </a:p>
        </p:txBody>
      </p:sp>
      <p:sp>
        <p:nvSpPr>
          <p:cNvPr id="477" name="Google Shape;477;p51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8" name="Google Shape;47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6200" y="1092175"/>
            <a:ext cx="3781425" cy="32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7000" y="4676525"/>
            <a:ext cx="422910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9388" y="4055088"/>
            <a:ext cx="437197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Pre-Event Preparations</a:t>
            </a:r>
            <a:endParaRPr/>
          </a:p>
        </p:txBody>
      </p:sp>
      <p:sp>
        <p:nvSpPr>
          <p:cNvPr id="245" name="Google Shape;245;p25"/>
          <p:cNvSpPr txBox="1"/>
          <p:nvPr>
            <p:ph idx="2" type="body"/>
          </p:nvPr>
        </p:nvSpPr>
        <p:spPr>
          <a:xfrm>
            <a:off x="1349399" y="2300600"/>
            <a:ext cx="90348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Editor/IDE</a:t>
            </a:r>
            <a:endParaRPr/>
          </a:p>
          <a:p>
            <a:pPr indent="-349250" lvl="0" marL="457200" rtl="0" algn="l">
              <a:spcBef>
                <a:spcPts val="210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Atom (preferred)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VS Code</a:t>
            </a:r>
            <a:endParaRPr/>
          </a:p>
        </p:txBody>
      </p:sp>
      <p:sp>
        <p:nvSpPr>
          <p:cNvPr id="246" name="Google Shape;246;p25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7286850" y="2536950"/>
            <a:ext cx="3000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DM Sans"/>
                <a:ea typeface="DM Sans"/>
                <a:cs typeface="DM Sans"/>
                <a:sym typeface="DM Sans"/>
              </a:rPr>
              <a:t>These slides/code for your reference</a:t>
            </a:r>
            <a:r>
              <a:rPr lang="en" sz="1700">
                <a:latin typeface="DM Sans"/>
                <a:ea typeface="DM Sans"/>
                <a:cs typeface="DM Sans"/>
                <a:sym typeface="DM Sans"/>
              </a:rPr>
              <a:t>:</a:t>
            </a:r>
            <a:endParaRPr sz="17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https://github.com/nyp-lit</a:t>
            </a:r>
            <a:r>
              <a:rPr lang="en" sz="1700" u="sng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/w</a:t>
            </a:r>
            <a:r>
              <a:rPr lang="en" sz="1700" u="sng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ebdevcourse2022</a:t>
            </a:r>
            <a:endParaRPr sz="1700" u="sng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2"/>
          <p:cNvSpPr txBox="1"/>
          <p:nvPr>
            <p:ph type="title"/>
          </p:nvPr>
        </p:nvSpPr>
        <p:spPr>
          <a:xfrm>
            <a:off x="1349400" y="809750"/>
            <a:ext cx="7924200" cy="64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Objects</a:t>
            </a:r>
            <a:endParaRPr/>
          </a:p>
        </p:txBody>
      </p:sp>
      <p:sp>
        <p:nvSpPr>
          <p:cNvPr id="486" name="Google Shape;486;p52"/>
          <p:cNvSpPr txBox="1"/>
          <p:nvPr>
            <p:ph idx="2" type="body"/>
          </p:nvPr>
        </p:nvSpPr>
        <p:spPr>
          <a:xfrm>
            <a:off x="892375" y="1450850"/>
            <a:ext cx="6311700" cy="494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Destructured Assignment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a variable with the object’s key name in curly braces {}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00" u="sng"/>
              <a:t>Built-in Object Methods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Object.keys() - returns an array of a given object’s enumerable property names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Object.assign() - copy all enumerable properties from source objects to target object. Returns modified target object.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Object.entries() - returns an array of a given object’s enumerable string-keyed property</a:t>
            </a:r>
            <a:endParaRPr sz="1600"/>
          </a:p>
        </p:txBody>
      </p:sp>
      <p:sp>
        <p:nvSpPr>
          <p:cNvPr id="487" name="Google Shape;487;p52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8" name="Google Shape;48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9675" y="990600"/>
            <a:ext cx="325755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7200" y="3614375"/>
            <a:ext cx="401002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575" y="4905025"/>
            <a:ext cx="367665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3"/>
          <p:cNvSpPr txBox="1"/>
          <p:nvPr>
            <p:ph type="title"/>
          </p:nvPr>
        </p:nvSpPr>
        <p:spPr>
          <a:xfrm>
            <a:off x="1349400" y="809750"/>
            <a:ext cx="7924200" cy="64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</a:t>
            </a:r>
            <a:endParaRPr/>
          </a:p>
        </p:txBody>
      </p:sp>
      <p:sp>
        <p:nvSpPr>
          <p:cNvPr id="496" name="Google Shape;496;p53"/>
          <p:cNvSpPr txBox="1"/>
          <p:nvPr>
            <p:ph idx="2" type="body"/>
          </p:nvPr>
        </p:nvSpPr>
        <p:spPr>
          <a:xfrm>
            <a:off x="892375" y="1450850"/>
            <a:ext cx="10873800" cy="494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Methods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Math.abs() - returns the </a:t>
            </a:r>
            <a:r>
              <a:rPr lang="en" sz="1600"/>
              <a:t>absolute</a:t>
            </a:r>
            <a:r>
              <a:rPr lang="en" sz="1600"/>
              <a:t> value of a number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Math.ceil() - </a:t>
            </a:r>
            <a:r>
              <a:rPr lang="en" sz="1600"/>
              <a:t>rounds</a:t>
            </a:r>
            <a:r>
              <a:rPr lang="en" sz="1600"/>
              <a:t> up a number up to the next largest integer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Math.floor() - returns the larger integer less than or equal to a number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Math.log() - returns the natural logarithm of x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Math.max() - returns the largest of zero or more numbers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Math.min() - returns the smallest of </a:t>
            </a:r>
            <a:r>
              <a:rPr lang="en" sz="1600"/>
              <a:t>zero</a:t>
            </a:r>
            <a:r>
              <a:rPr lang="en" sz="1600"/>
              <a:t> or more numbers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Math.pow() - passes 2 arguments, base and exponent to return base ^ exponent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Math.random() - returns a pseudo-random number between 0 and 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Math.round() -  returns the value of a number rounded to the nearest integer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Math.sign() - returns the sign of the number ( indicate if number is positive,negative, or zero)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Math.sqrt() - returns the positive square root of a number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Math.trunc() - returns the </a:t>
            </a:r>
            <a:r>
              <a:rPr lang="en" sz="1600"/>
              <a:t>integer</a:t>
            </a:r>
            <a:r>
              <a:rPr lang="en" sz="1600"/>
              <a:t> part of a number without any decimal digits</a:t>
            </a:r>
            <a:endParaRPr sz="1600"/>
          </a:p>
        </p:txBody>
      </p:sp>
      <p:sp>
        <p:nvSpPr>
          <p:cNvPr id="497" name="Google Shape;497;p53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4"/>
          <p:cNvSpPr txBox="1"/>
          <p:nvPr>
            <p:ph type="title"/>
          </p:nvPr>
        </p:nvSpPr>
        <p:spPr>
          <a:xfrm>
            <a:off x="548250" y="1996349"/>
            <a:ext cx="11095500" cy="2865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Part 2: Knowledge Check</a:t>
            </a:r>
            <a:endParaRPr sz="6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5"/>
          <p:cNvSpPr txBox="1"/>
          <p:nvPr>
            <p:ph type="title"/>
          </p:nvPr>
        </p:nvSpPr>
        <p:spPr>
          <a:xfrm>
            <a:off x="3279300" y="974300"/>
            <a:ext cx="5633400" cy="130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Lexend Deca"/>
                <a:ea typeface="Lexend Deca"/>
                <a:cs typeface="Lexend Deca"/>
                <a:sym typeface="Lexend Deca"/>
              </a:rPr>
              <a:t>Scan the QR Code to enter the kahoot quiz</a:t>
            </a:r>
            <a:endParaRPr b="1" sz="3800">
              <a:latin typeface="Lexend Deca"/>
              <a:ea typeface="Lexend Deca"/>
              <a:cs typeface="Lexend Deca"/>
              <a:sym typeface="Lexend Deca"/>
            </a:endParaRPr>
          </a:p>
        </p:txBody>
      </p:sp>
      <p:grpSp>
        <p:nvGrpSpPr>
          <p:cNvPr id="508" name="Google Shape;508;p55"/>
          <p:cNvGrpSpPr/>
          <p:nvPr/>
        </p:nvGrpSpPr>
        <p:grpSpPr>
          <a:xfrm>
            <a:off x="657416" y="501291"/>
            <a:ext cx="489377" cy="717917"/>
            <a:chOff x="2870930" y="2845974"/>
            <a:chExt cx="851534" cy="1249203"/>
          </a:xfrm>
        </p:grpSpPr>
        <p:sp>
          <p:nvSpPr>
            <p:cNvPr id="509" name="Google Shape;509;p55"/>
            <p:cNvSpPr/>
            <p:nvPr/>
          </p:nvSpPr>
          <p:spPr>
            <a:xfrm>
              <a:off x="2870930" y="2845974"/>
              <a:ext cx="851534" cy="1249203"/>
            </a:xfrm>
            <a:custGeom>
              <a:rect b="b" l="l" r="r" t="t"/>
              <a:pathLst>
                <a:path extrusionOk="0" h="1249203" w="851534">
                  <a:moveTo>
                    <a:pt x="834009" y="395478"/>
                  </a:moveTo>
                  <a:cubicBezTo>
                    <a:pt x="843725" y="395478"/>
                    <a:pt x="851535" y="387668"/>
                    <a:pt x="851535" y="377952"/>
                  </a:cubicBezTo>
                  <a:lnTo>
                    <a:pt x="851535" y="95822"/>
                  </a:lnTo>
                  <a:cubicBezTo>
                    <a:pt x="851535" y="42958"/>
                    <a:pt x="808577" y="0"/>
                    <a:pt x="755809" y="0"/>
                  </a:cubicBezTo>
                  <a:lnTo>
                    <a:pt x="95726" y="0"/>
                  </a:lnTo>
                  <a:cubicBezTo>
                    <a:pt x="42863" y="0"/>
                    <a:pt x="0" y="42958"/>
                    <a:pt x="0" y="95822"/>
                  </a:cubicBezTo>
                  <a:lnTo>
                    <a:pt x="0" y="1153382"/>
                  </a:lnTo>
                  <a:cubicBezTo>
                    <a:pt x="0" y="1206246"/>
                    <a:pt x="42958" y="1249204"/>
                    <a:pt x="95726" y="1249204"/>
                  </a:cubicBezTo>
                  <a:lnTo>
                    <a:pt x="755714" y="1249204"/>
                  </a:lnTo>
                  <a:cubicBezTo>
                    <a:pt x="808577" y="1249204"/>
                    <a:pt x="851440" y="1206246"/>
                    <a:pt x="851440" y="1153382"/>
                  </a:cubicBezTo>
                  <a:lnTo>
                    <a:pt x="851440" y="500729"/>
                  </a:lnTo>
                  <a:cubicBezTo>
                    <a:pt x="851440" y="491014"/>
                    <a:pt x="843629" y="483203"/>
                    <a:pt x="833914" y="483203"/>
                  </a:cubicBezTo>
                  <a:cubicBezTo>
                    <a:pt x="824198" y="483203"/>
                    <a:pt x="816388" y="491014"/>
                    <a:pt x="816388" y="500729"/>
                  </a:cubicBezTo>
                  <a:lnTo>
                    <a:pt x="816388" y="1153382"/>
                  </a:lnTo>
                  <a:cubicBezTo>
                    <a:pt x="816388" y="1186910"/>
                    <a:pt x="789051" y="1214247"/>
                    <a:pt x="755618" y="1214247"/>
                  </a:cubicBezTo>
                  <a:lnTo>
                    <a:pt x="95726" y="1214247"/>
                  </a:lnTo>
                  <a:cubicBezTo>
                    <a:pt x="62294" y="1214247"/>
                    <a:pt x="34957" y="1186910"/>
                    <a:pt x="34957" y="1153382"/>
                  </a:cubicBezTo>
                  <a:lnTo>
                    <a:pt x="34957" y="95822"/>
                  </a:lnTo>
                  <a:cubicBezTo>
                    <a:pt x="34957" y="62294"/>
                    <a:pt x="62294" y="34957"/>
                    <a:pt x="95726" y="34957"/>
                  </a:cubicBezTo>
                  <a:lnTo>
                    <a:pt x="755714" y="34957"/>
                  </a:lnTo>
                  <a:cubicBezTo>
                    <a:pt x="789146" y="34957"/>
                    <a:pt x="816483" y="62294"/>
                    <a:pt x="816483" y="95822"/>
                  </a:cubicBezTo>
                  <a:lnTo>
                    <a:pt x="816483" y="377952"/>
                  </a:lnTo>
                  <a:cubicBezTo>
                    <a:pt x="816483" y="387572"/>
                    <a:pt x="824294" y="395478"/>
                    <a:pt x="834009" y="3954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5"/>
            <p:cNvSpPr/>
            <p:nvPr/>
          </p:nvSpPr>
          <p:spPr>
            <a:xfrm>
              <a:off x="2971418" y="2943129"/>
              <a:ext cx="650462" cy="224027"/>
            </a:xfrm>
            <a:custGeom>
              <a:rect b="b" l="l" r="r" t="t"/>
              <a:pathLst>
                <a:path extrusionOk="0" h="224027" w="650462">
                  <a:moveTo>
                    <a:pt x="650367" y="17526"/>
                  </a:moveTo>
                  <a:cubicBezTo>
                    <a:pt x="650367" y="7810"/>
                    <a:pt x="642557" y="0"/>
                    <a:pt x="632841" y="0"/>
                  </a:cubicBezTo>
                  <a:lnTo>
                    <a:pt x="17526" y="0"/>
                  </a:lnTo>
                  <a:cubicBezTo>
                    <a:pt x="7811" y="0"/>
                    <a:pt x="0" y="7810"/>
                    <a:pt x="0" y="17526"/>
                  </a:cubicBezTo>
                  <a:lnTo>
                    <a:pt x="0" y="206502"/>
                  </a:lnTo>
                  <a:cubicBezTo>
                    <a:pt x="0" y="216217"/>
                    <a:pt x="7811" y="224028"/>
                    <a:pt x="17526" y="224028"/>
                  </a:cubicBezTo>
                  <a:lnTo>
                    <a:pt x="632936" y="224028"/>
                  </a:lnTo>
                  <a:cubicBezTo>
                    <a:pt x="642652" y="224028"/>
                    <a:pt x="650462" y="216217"/>
                    <a:pt x="650462" y="206502"/>
                  </a:cubicBezTo>
                  <a:lnTo>
                    <a:pt x="650462" y="17526"/>
                  </a:lnTo>
                  <a:close/>
                  <a:moveTo>
                    <a:pt x="615410" y="188881"/>
                  </a:moveTo>
                  <a:lnTo>
                    <a:pt x="35052" y="188881"/>
                  </a:lnTo>
                  <a:lnTo>
                    <a:pt x="35052" y="35052"/>
                  </a:lnTo>
                  <a:lnTo>
                    <a:pt x="615410" y="35052"/>
                  </a:lnTo>
                  <a:lnTo>
                    <a:pt x="615410" y="1888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5"/>
            <p:cNvSpPr/>
            <p:nvPr/>
          </p:nvSpPr>
          <p:spPr>
            <a:xfrm>
              <a:off x="2974847" y="3205924"/>
              <a:ext cx="643414" cy="790955"/>
            </a:xfrm>
            <a:custGeom>
              <a:rect b="b" l="l" r="r" t="t"/>
              <a:pathLst>
                <a:path extrusionOk="0" h="790955" w="643414">
                  <a:moveTo>
                    <a:pt x="626174" y="0"/>
                  </a:moveTo>
                  <a:lnTo>
                    <a:pt x="474726" y="0"/>
                  </a:lnTo>
                  <a:cubicBezTo>
                    <a:pt x="474631" y="0"/>
                    <a:pt x="474536" y="0"/>
                    <a:pt x="474440" y="0"/>
                  </a:cubicBezTo>
                  <a:cubicBezTo>
                    <a:pt x="474345" y="0"/>
                    <a:pt x="474250" y="0"/>
                    <a:pt x="474155" y="0"/>
                  </a:cubicBezTo>
                  <a:lnTo>
                    <a:pt x="321945" y="0"/>
                  </a:lnTo>
                  <a:lnTo>
                    <a:pt x="321564" y="0"/>
                  </a:lnTo>
                  <a:lnTo>
                    <a:pt x="169926" y="0"/>
                  </a:lnTo>
                  <a:lnTo>
                    <a:pt x="169545" y="0"/>
                  </a:lnTo>
                  <a:lnTo>
                    <a:pt x="17526" y="0"/>
                  </a:lnTo>
                  <a:cubicBezTo>
                    <a:pt x="7810" y="0"/>
                    <a:pt x="0" y="7810"/>
                    <a:pt x="0" y="17526"/>
                  </a:cubicBezTo>
                  <a:lnTo>
                    <a:pt x="0" y="168402"/>
                  </a:lnTo>
                  <a:lnTo>
                    <a:pt x="0" y="169926"/>
                  </a:lnTo>
                  <a:lnTo>
                    <a:pt x="0" y="319278"/>
                  </a:lnTo>
                  <a:lnTo>
                    <a:pt x="0" y="320802"/>
                  </a:lnTo>
                  <a:lnTo>
                    <a:pt x="0" y="470154"/>
                  </a:lnTo>
                  <a:lnTo>
                    <a:pt x="0" y="471678"/>
                  </a:lnTo>
                  <a:lnTo>
                    <a:pt x="0" y="621030"/>
                  </a:lnTo>
                  <a:lnTo>
                    <a:pt x="0" y="622554"/>
                  </a:lnTo>
                  <a:lnTo>
                    <a:pt x="0" y="773430"/>
                  </a:lnTo>
                  <a:cubicBezTo>
                    <a:pt x="0" y="783145"/>
                    <a:pt x="7810" y="790956"/>
                    <a:pt x="17526" y="790956"/>
                  </a:cubicBezTo>
                  <a:lnTo>
                    <a:pt x="169545" y="790956"/>
                  </a:lnTo>
                  <a:lnTo>
                    <a:pt x="169926" y="790956"/>
                  </a:lnTo>
                  <a:lnTo>
                    <a:pt x="321564" y="790956"/>
                  </a:lnTo>
                  <a:lnTo>
                    <a:pt x="321945" y="790956"/>
                  </a:lnTo>
                  <a:lnTo>
                    <a:pt x="473964" y="790956"/>
                  </a:lnTo>
                  <a:cubicBezTo>
                    <a:pt x="474059" y="790956"/>
                    <a:pt x="474155" y="790956"/>
                    <a:pt x="474250" y="790956"/>
                  </a:cubicBezTo>
                  <a:cubicBezTo>
                    <a:pt x="474345" y="790956"/>
                    <a:pt x="474440" y="790956"/>
                    <a:pt x="474536" y="790956"/>
                  </a:cubicBezTo>
                  <a:lnTo>
                    <a:pt x="625983" y="790956"/>
                  </a:lnTo>
                  <a:cubicBezTo>
                    <a:pt x="635603" y="790956"/>
                    <a:pt x="643414" y="783145"/>
                    <a:pt x="643414" y="773430"/>
                  </a:cubicBezTo>
                  <a:lnTo>
                    <a:pt x="643414" y="622554"/>
                  </a:lnTo>
                  <a:lnTo>
                    <a:pt x="643414" y="621030"/>
                  </a:lnTo>
                  <a:lnTo>
                    <a:pt x="643414" y="471678"/>
                  </a:lnTo>
                  <a:lnTo>
                    <a:pt x="643414" y="470154"/>
                  </a:lnTo>
                  <a:lnTo>
                    <a:pt x="643414" y="320802"/>
                  </a:lnTo>
                  <a:lnTo>
                    <a:pt x="643414" y="319278"/>
                  </a:lnTo>
                  <a:lnTo>
                    <a:pt x="643414" y="169926"/>
                  </a:lnTo>
                  <a:lnTo>
                    <a:pt x="643414" y="168402"/>
                  </a:lnTo>
                  <a:lnTo>
                    <a:pt x="643414" y="17526"/>
                  </a:lnTo>
                  <a:cubicBezTo>
                    <a:pt x="643509" y="7906"/>
                    <a:pt x="635794" y="0"/>
                    <a:pt x="626174" y="0"/>
                  </a:cubicBezTo>
                  <a:close/>
                  <a:moveTo>
                    <a:pt x="304038" y="338328"/>
                  </a:moveTo>
                  <a:lnTo>
                    <a:pt x="304038" y="452628"/>
                  </a:lnTo>
                  <a:lnTo>
                    <a:pt x="187452" y="452628"/>
                  </a:lnTo>
                  <a:lnTo>
                    <a:pt x="187452" y="338328"/>
                  </a:lnTo>
                  <a:lnTo>
                    <a:pt x="304038" y="338328"/>
                  </a:lnTo>
                  <a:close/>
                  <a:moveTo>
                    <a:pt x="304038" y="187452"/>
                  </a:moveTo>
                  <a:lnTo>
                    <a:pt x="304038" y="301752"/>
                  </a:lnTo>
                  <a:lnTo>
                    <a:pt x="187452" y="301752"/>
                  </a:lnTo>
                  <a:lnTo>
                    <a:pt x="187452" y="187452"/>
                  </a:lnTo>
                  <a:lnTo>
                    <a:pt x="304038" y="187452"/>
                  </a:lnTo>
                  <a:close/>
                  <a:moveTo>
                    <a:pt x="187452" y="603504"/>
                  </a:moveTo>
                  <a:lnTo>
                    <a:pt x="187452" y="489204"/>
                  </a:lnTo>
                  <a:lnTo>
                    <a:pt x="304038" y="489204"/>
                  </a:lnTo>
                  <a:lnTo>
                    <a:pt x="304038" y="603504"/>
                  </a:lnTo>
                  <a:lnTo>
                    <a:pt x="187452" y="603504"/>
                  </a:lnTo>
                  <a:close/>
                  <a:moveTo>
                    <a:pt x="456343" y="452628"/>
                  </a:moveTo>
                  <a:lnTo>
                    <a:pt x="339471" y="452628"/>
                  </a:lnTo>
                  <a:lnTo>
                    <a:pt x="339471" y="338328"/>
                  </a:lnTo>
                  <a:lnTo>
                    <a:pt x="456343" y="338328"/>
                  </a:lnTo>
                  <a:lnTo>
                    <a:pt x="456343" y="452628"/>
                  </a:lnTo>
                  <a:close/>
                  <a:moveTo>
                    <a:pt x="152019" y="338328"/>
                  </a:moveTo>
                  <a:lnTo>
                    <a:pt x="152019" y="452628"/>
                  </a:lnTo>
                  <a:lnTo>
                    <a:pt x="35052" y="452628"/>
                  </a:lnTo>
                  <a:lnTo>
                    <a:pt x="35052" y="338328"/>
                  </a:lnTo>
                  <a:lnTo>
                    <a:pt x="152019" y="338328"/>
                  </a:lnTo>
                  <a:close/>
                  <a:moveTo>
                    <a:pt x="339471" y="603504"/>
                  </a:moveTo>
                  <a:lnTo>
                    <a:pt x="339471" y="489204"/>
                  </a:lnTo>
                  <a:lnTo>
                    <a:pt x="456343" y="489204"/>
                  </a:lnTo>
                  <a:lnTo>
                    <a:pt x="456343" y="603504"/>
                  </a:lnTo>
                  <a:lnTo>
                    <a:pt x="339471" y="603504"/>
                  </a:lnTo>
                  <a:close/>
                  <a:moveTo>
                    <a:pt x="492062" y="452628"/>
                  </a:moveTo>
                  <a:lnTo>
                    <a:pt x="492062" y="338328"/>
                  </a:lnTo>
                  <a:lnTo>
                    <a:pt x="608743" y="338328"/>
                  </a:lnTo>
                  <a:lnTo>
                    <a:pt x="608743" y="452628"/>
                  </a:lnTo>
                  <a:lnTo>
                    <a:pt x="492062" y="452628"/>
                  </a:lnTo>
                  <a:close/>
                  <a:moveTo>
                    <a:pt x="492062" y="301752"/>
                  </a:moveTo>
                  <a:lnTo>
                    <a:pt x="492062" y="187452"/>
                  </a:lnTo>
                  <a:lnTo>
                    <a:pt x="608743" y="187452"/>
                  </a:lnTo>
                  <a:lnTo>
                    <a:pt x="608743" y="301752"/>
                  </a:lnTo>
                  <a:lnTo>
                    <a:pt x="492062" y="301752"/>
                  </a:lnTo>
                  <a:close/>
                  <a:moveTo>
                    <a:pt x="456343" y="301752"/>
                  </a:moveTo>
                  <a:lnTo>
                    <a:pt x="339471" y="301752"/>
                  </a:lnTo>
                  <a:lnTo>
                    <a:pt x="339471" y="187452"/>
                  </a:lnTo>
                  <a:lnTo>
                    <a:pt x="456343" y="187452"/>
                  </a:lnTo>
                  <a:lnTo>
                    <a:pt x="456343" y="301752"/>
                  </a:lnTo>
                  <a:close/>
                  <a:moveTo>
                    <a:pt x="304038" y="150876"/>
                  </a:moveTo>
                  <a:lnTo>
                    <a:pt x="187452" y="150876"/>
                  </a:lnTo>
                  <a:lnTo>
                    <a:pt x="187452" y="35052"/>
                  </a:lnTo>
                  <a:lnTo>
                    <a:pt x="304038" y="35052"/>
                  </a:lnTo>
                  <a:lnTo>
                    <a:pt x="304038" y="150876"/>
                  </a:lnTo>
                  <a:close/>
                  <a:moveTo>
                    <a:pt x="152019" y="187452"/>
                  </a:moveTo>
                  <a:lnTo>
                    <a:pt x="152019" y="301752"/>
                  </a:lnTo>
                  <a:lnTo>
                    <a:pt x="35052" y="301752"/>
                  </a:lnTo>
                  <a:lnTo>
                    <a:pt x="35052" y="187452"/>
                  </a:lnTo>
                  <a:lnTo>
                    <a:pt x="152019" y="187452"/>
                  </a:lnTo>
                  <a:close/>
                  <a:moveTo>
                    <a:pt x="35052" y="489204"/>
                  </a:moveTo>
                  <a:lnTo>
                    <a:pt x="152019" y="489204"/>
                  </a:lnTo>
                  <a:lnTo>
                    <a:pt x="152019" y="603504"/>
                  </a:lnTo>
                  <a:lnTo>
                    <a:pt x="35052" y="603504"/>
                  </a:lnTo>
                  <a:lnTo>
                    <a:pt x="35052" y="489204"/>
                  </a:lnTo>
                  <a:close/>
                  <a:moveTo>
                    <a:pt x="187452" y="640080"/>
                  </a:moveTo>
                  <a:lnTo>
                    <a:pt x="304038" y="640080"/>
                  </a:lnTo>
                  <a:lnTo>
                    <a:pt x="304038" y="755904"/>
                  </a:lnTo>
                  <a:lnTo>
                    <a:pt x="187452" y="755904"/>
                  </a:lnTo>
                  <a:lnTo>
                    <a:pt x="187452" y="640080"/>
                  </a:lnTo>
                  <a:close/>
                  <a:moveTo>
                    <a:pt x="492062" y="603504"/>
                  </a:moveTo>
                  <a:lnTo>
                    <a:pt x="492062" y="489204"/>
                  </a:lnTo>
                  <a:lnTo>
                    <a:pt x="608743" y="489204"/>
                  </a:lnTo>
                  <a:lnTo>
                    <a:pt x="608743" y="603504"/>
                  </a:lnTo>
                  <a:lnTo>
                    <a:pt x="492062" y="603504"/>
                  </a:lnTo>
                  <a:close/>
                  <a:moveTo>
                    <a:pt x="608743" y="35052"/>
                  </a:moveTo>
                  <a:lnTo>
                    <a:pt x="608743" y="150876"/>
                  </a:lnTo>
                  <a:lnTo>
                    <a:pt x="492062" y="150876"/>
                  </a:lnTo>
                  <a:lnTo>
                    <a:pt x="492062" y="35052"/>
                  </a:lnTo>
                  <a:lnTo>
                    <a:pt x="608743" y="35052"/>
                  </a:lnTo>
                  <a:close/>
                  <a:moveTo>
                    <a:pt x="456343" y="150876"/>
                  </a:moveTo>
                  <a:lnTo>
                    <a:pt x="339471" y="150876"/>
                  </a:lnTo>
                  <a:lnTo>
                    <a:pt x="339471" y="35052"/>
                  </a:lnTo>
                  <a:lnTo>
                    <a:pt x="456343" y="35052"/>
                  </a:lnTo>
                  <a:lnTo>
                    <a:pt x="456343" y="150876"/>
                  </a:lnTo>
                  <a:close/>
                  <a:moveTo>
                    <a:pt x="152019" y="35052"/>
                  </a:moveTo>
                  <a:lnTo>
                    <a:pt x="152019" y="150876"/>
                  </a:lnTo>
                  <a:lnTo>
                    <a:pt x="35052" y="150876"/>
                  </a:lnTo>
                  <a:lnTo>
                    <a:pt x="35052" y="35052"/>
                  </a:lnTo>
                  <a:lnTo>
                    <a:pt x="152019" y="35052"/>
                  </a:lnTo>
                  <a:close/>
                  <a:moveTo>
                    <a:pt x="35052" y="640080"/>
                  </a:moveTo>
                  <a:lnTo>
                    <a:pt x="152019" y="640080"/>
                  </a:lnTo>
                  <a:lnTo>
                    <a:pt x="152019" y="755904"/>
                  </a:lnTo>
                  <a:lnTo>
                    <a:pt x="35052" y="755904"/>
                  </a:lnTo>
                  <a:lnTo>
                    <a:pt x="35052" y="640080"/>
                  </a:lnTo>
                  <a:close/>
                  <a:moveTo>
                    <a:pt x="339471" y="755999"/>
                  </a:moveTo>
                  <a:lnTo>
                    <a:pt x="339471" y="640175"/>
                  </a:lnTo>
                  <a:lnTo>
                    <a:pt x="456343" y="640175"/>
                  </a:lnTo>
                  <a:lnTo>
                    <a:pt x="456343" y="755999"/>
                  </a:lnTo>
                  <a:lnTo>
                    <a:pt x="339471" y="755999"/>
                  </a:lnTo>
                  <a:close/>
                  <a:moveTo>
                    <a:pt x="492062" y="755999"/>
                  </a:moveTo>
                  <a:lnTo>
                    <a:pt x="492062" y="640175"/>
                  </a:lnTo>
                  <a:lnTo>
                    <a:pt x="608743" y="640175"/>
                  </a:lnTo>
                  <a:lnTo>
                    <a:pt x="608743" y="755999"/>
                  </a:lnTo>
                  <a:lnTo>
                    <a:pt x="492062" y="7559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12" name="Google Shape;51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650" y="2577950"/>
            <a:ext cx="3640825" cy="361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6"/>
          <p:cNvSpPr txBox="1"/>
          <p:nvPr>
            <p:ph type="title"/>
          </p:nvPr>
        </p:nvSpPr>
        <p:spPr>
          <a:xfrm>
            <a:off x="548250" y="1996349"/>
            <a:ext cx="11095500" cy="2865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Practical</a:t>
            </a:r>
            <a:endParaRPr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7"/>
          <p:cNvSpPr txBox="1"/>
          <p:nvPr>
            <p:ph type="title"/>
          </p:nvPr>
        </p:nvSpPr>
        <p:spPr>
          <a:xfrm>
            <a:off x="2961425" y="2671475"/>
            <a:ext cx="5581500" cy="763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Thank </a:t>
            </a:r>
            <a:r>
              <a:rPr lang="en" sz="6500">
                <a:solidFill>
                  <a:schemeClr val="accent1"/>
                </a:solidFill>
              </a:rPr>
              <a:t>you!</a:t>
            </a:r>
            <a:endParaRPr sz="6500">
              <a:solidFill>
                <a:schemeClr val="accent1"/>
              </a:solidFill>
            </a:endParaRPr>
          </a:p>
        </p:txBody>
      </p:sp>
      <p:sp>
        <p:nvSpPr>
          <p:cNvPr id="523" name="Google Shape;523;p57"/>
          <p:cNvSpPr txBox="1"/>
          <p:nvPr>
            <p:ph idx="1" type="subTitle"/>
          </p:nvPr>
        </p:nvSpPr>
        <p:spPr>
          <a:xfrm>
            <a:off x="2961425" y="3223325"/>
            <a:ext cx="55815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000"/>
              <a:t>Do you have any questions?</a:t>
            </a:r>
            <a:endParaRPr sz="2000"/>
          </a:p>
        </p:txBody>
      </p:sp>
      <p:sp>
        <p:nvSpPr>
          <p:cNvPr id="524" name="Google Shape;524;p57"/>
          <p:cNvSpPr txBox="1"/>
          <p:nvPr>
            <p:ph idx="2" type="body"/>
          </p:nvPr>
        </p:nvSpPr>
        <p:spPr>
          <a:xfrm>
            <a:off x="2961475" y="3630925"/>
            <a:ext cx="5581500" cy="227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Hop over to the get-support voice channel! We will be there till the end of the event, or feel free to drop us a message in get-support text channel</a:t>
            </a:r>
            <a:endParaRPr/>
          </a:p>
        </p:txBody>
      </p:sp>
      <p:sp>
        <p:nvSpPr>
          <p:cNvPr id="525" name="Google Shape;525;p57"/>
          <p:cNvSpPr/>
          <p:nvPr/>
        </p:nvSpPr>
        <p:spPr>
          <a:xfrm rot="846593">
            <a:off x="7886882" y="2181303"/>
            <a:ext cx="994164" cy="1105294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6" name="Google Shape;526;p57"/>
          <p:cNvGrpSpPr/>
          <p:nvPr/>
        </p:nvGrpSpPr>
        <p:grpSpPr>
          <a:xfrm>
            <a:off x="604119" y="541945"/>
            <a:ext cx="548137" cy="672187"/>
            <a:chOff x="6567487" y="4469320"/>
            <a:chExt cx="778382" cy="954405"/>
          </a:xfrm>
        </p:grpSpPr>
        <p:sp>
          <p:nvSpPr>
            <p:cNvPr id="527" name="Google Shape;527;p57"/>
            <p:cNvSpPr/>
            <p:nvPr/>
          </p:nvSpPr>
          <p:spPr>
            <a:xfrm>
              <a:off x="6567487" y="4469320"/>
              <a:ext cx="778287" cy="954405"/>
            </a:xfrm>
            <a:custGeom>
              <a:rect b="b" l="l" r="r" t="t"/>
              <a:pathLst>
                <a:path extrusionOk="0" h="954405" w="778287">
                  <a:moveTo>
                    <a:pt x="708088" y="0"/>
                  </a:moveTo>
                  <a:lnTo>
                    <a:pt x="210693" y="0"/>
                  </a:lnTo>
                  <a:cubicBezTo>
                    <a:pt x="204978" y="0"/>
                    <a:pt x="199454" y="2572"/>
                    <a:pt x="195929" y="7239"/>
                  </a:cubicBezTo>
                  <a:cubicBezTo>
                    <a:pt x="195548" y="7811"/>
                    <a:pt x="195263" y="8382"/>
                    <a:pt x="194881" y="8954"/>
                  </a:cubicBezTo>
                  <a:lnTo>
                    <a:pt x="9430" y="196120"/>
                  </a:lnTo>
                  <a:cubicBezTo>
                    <a:pt x="3810" y="199358"/>
                    <a:pt x="0" y="205359"/>
                    <a:pt x="0" y="212312"/>
                  </a:cubicBezTo>
                  <a:lnTo>
                    <a:pt x="0" y="884206"/>
                  </a:lnTo>
                  <a:cubicBezTo>
                    <a:pt x="0" y="922877"/>
                    <a:pt x="31432" y="954405"/>
                    <a:pt x="70295" y="954405"/>
                  </a:cubicBezTo>
                  <a:lnTo>
                    <a:pt x="708088" y="954405"/>
                  </a:lnTo>
                  <a:cubicBezTo>
                    <a:pt x="746760" y="954405"/>
                    <a:pt x="778383" y="922972"/>
                    <a:pt x="778288" y="884206"/>
                  </a:cubicBezTo>
                  <a:lnTo>
                    <a:pt x="778288" y="494157"/>
                  </a:lnTo>
                  <a:cubicBezTo>
                    <a:pt x="778288" y="483775"/>
                    <a:pt x="769906" y="475488"/>
                    <a:pt x="759523" y="475488"/>
                  </a:cubicBezTo>
                  <a:cubicBezTo>
                    <a:pt x="749141" y="475488"/>
                    <a:pt x="740759" y="483870"/>
                    <a:pt x="740759" y="494157"/>
                  </a:cubicBezTo>
                  <a:lnTo>
                    <a:pt x="740759" y="884111"/>
                  </a:lnTo>
                  <a:cubicBezTo>
                    <a:pt x="740759" y="902208"/>
                    <a:pt x="725996" y="916877"/>
                    <a:pt x="707898" y="916877"/>
                  </a:cubicBezTo>
                  <a:lnTo>
                    <a:pt x="70104" y="916877"/>
                  </a:lnTo>
                  <a:cubicBezTo>
                    <a:pt x="52006" y="916877"/>
                    <a:pt x="37243" y="902113"/>
                    <a:pt x="37243" y="884111"/>
                  </a:cubicBezTo>
                  <a:lnTo>
                    <a:pt x="37243" y="232124"/>
                  </a:lnTo>
                  <a:lnTo>
                    <a:pt x="156686" y="232124"/>
                  </a:lnTo>
                  <a:cubicBezTo>
                    <a:pt x="195072" y="232124"/>
                    <a:pt x="226790" y="202692"/>
                    <a:pt x="230410" y="165163"/>
                  </a:cubicBezTo>
                  <a:cubicBezTo>
                    <a:pt x="230696" y="162401"/>
                    <a:pt x="230886" y="159639"/>
                    <a:pt x="230886" y="156781"/>
                  </a:cubicBezTo>
                  <a:lnTo>
                    <a:pt x="230886" y="37529"/>
                  </a:lnTo>
                  <a:lnTo>
                    <a:pt x="707898" y="37529"/>
                  </a:lnTo>
                  <a:cubicBezTo>
                    <a:pt x="725996" y="37529"/>
                    <a:pt x="740759" y="52292"/>
                    <a:pt x="740759" y="70295"/>
                  </a:cubicBezTo>
                  <a:lnTo>
                    <a:pt x="740759" y="285369"/>
                  </a:lnTo>
                  <a:cubicBezTo>
                    <a:pt x="740759" y="295751"/>
                    <a:pt x="749141" y="304038"/>
                    <a:pt x="759523" y="304038"/>
                  </a:cubicBezTo>
                  <a:cubicBezTo>
                    <a:pt x="769906" y="304038"/>
                    <a:pt x="778288" y="295656"/>
                    <a:pt x="778288" y="285369"/>
                  </a:cubicBezTo>
                  <a:lnTo>
                    <a:pt x="778288" y="70295"/>
                  </a:lnTo>
                  <a:cubicBezTo>
                    <a:pt x="778383" y="31528"/>
                    <a:pt x="746951" y="0"/>
                    <a:pt x="708088" y="0"/>
                  </a:cubicBezTo>
                  <a:close/>
                  <a:moveTo>
                    <a:pt x="193453" y="63437"/>
                  </a:moveTo>
                  <a:lnTo>
                    <a:pt x="193453" y="157734"/>
                  </a:lnTo>
                  <a:cubicBezTo>
                    <a:pt x="193453" y="160115"/>
                    <a:pt x="193167" y="162496"/>
                    <a:pt x="192691" y="164782"/>
                  </a:cubicBezTo>
                  <a:cubicBezTo>
                    <a:pt x="188976" y="181261"/>
                    <a:pt x="174307" y="193548"/>
                    <a:pt x="156781" y="193548"/>
                  </a:cubicBezTo>
                  <a:lnTo>
                    <a:pt x="64484" y="193548"/>
                  </a:lnTo>
                  <a:lnTo>
                    <a:pt x="193453" y="634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57"/>
            <p:cNvSpPr/>
            <p:nvPr/>
          </p:nvSpPr>
          <p:spPr>
            <a:xfrm>
              <a:off x="6685215" y="4721922"/>
              <a:ext cx="533781" cy="533781"/>
            </a:xfrm>
            <a:custGeom>
              <a:rect b="b" l="l" r="r" t="t"/>
              <a:pathLst>
                <a:path extrusionOk="0" h="533781" w="533781">
                  <a:moveTo>
                    <a:pt x="0" y="266891"/>
                  </a:moveTo>
                  <a:cubicBezTo>
                    <a:pt x="0" y="413957"/>
                    <a:pt x="119825" y="533781"/>
                    <a:pt x="266891" y="533781"/>
                  </a:cubicBezTo>
                  <a:cubicBezTo>
                    <a:pt x="414147" y="533781"/>
                    <a:pt x="533876" y="413957"/>
                    <a:pt x="533781" y="266891"/>
                  </a:cubicBezTo>
                  <a:cubicBezTo>
                    <a:pt x="533781" y="119825"/>
                    <a:pt x="414147" y="0"/>
                    <a:pt x="266891" y="0"/>
                  </a:cubicBezTo>
                  <a:cubicBezTo>
                    <a:pt x="119825" y="0"/>
                    <a:pt x="0" y="119825"/>
                    <a:pt x="0" y="266891"/>
                  </a:cubicBezTo>
                  <a:close/>
                  <a:moveTo>
                    <a:pt x="496348" y="266795"/>
                  </a:moveTo>
                  <a:cubicBezTo>
                    <a:pt x="496348" y="393287"/>
                    <a:pt x="393383" y="496253"/>
                    <a:pt x="266891" y="496253"/>
                  </a:cubicBezTo>
                  <a:cubicBezTo>
                    <a:pt x="140399" y="496253"/>
                    <a:pt x="37433" y="393287"/>
                    <a:pt x="37433" y="266795"/>
                  </a:cubicBezTo>
                  <a:cubicBezTo>
                    <a:pt x="37433" y="140303"/>
                    <a:pt x="140399" y="37338"/>
                    <a:pt x="266891" y="37338"/>
                  </a:cubicBezTo>
                  <a:cubicBezTo>
                    <a:pt x="393573" y="37338"/>
                    <a:pt x="496348" y="140208"/>
                    <a:pt x="496348" y="2667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7"/>
            <p:cNvSpPr/>
            <p:nvPr/>
          </p:nvSpPr>
          <p:spPr>
            <a:xfrm>
              <a:off x="7308151" y="4782502"/>
              <a:ext cx="37718" cy="53816"/>
            </a:xfrm>
            <a:custGeom>
              <a:rect b="b" l="l" r="r" t="t"/>
              <a:pathLst>
                <a:path extrusionOk="0" h="53816" w="37718">
                  <a:moveTo>
                    <a:pt x="18859" y="0"/>
                  </a:moveTo>
                  <a:cubicBezTo>
                    <a:pt x="8382" y="0"/>
                    <a:pt x="0" y="8382"/>
                    <a:pt x="0" y="18859"/>
                  </a:cubicBezTo>
                  <a:lnTo>
                    <a:pt x="0" y="34957"/>
                  </a:lnTo>
                  <a:cubicBezTo>
                    <a:pt x="0" y="45339"/>
                    <a:pt x="8382" y="53816"/>
                    <a:pt x="18859" y="53816"/>
                  </a:cubicBezTo>
                  <a:cubicBezTo>
                    <a:pt x="29337" y="53816"/>
                    <a:pt x="37719" y="45434"/>
                    <a:pt x="37719" y="34957"/>
                  </a:cubicBezTo>
                  <a:lnTo>
                    <a:pt x="37719" y="18859"/>
                  </a:lnTo>
                  <a:cubicBezTo>
                    <a:pt x="37719" y="8382"/>
                    <a:pt x="29337" y="0"/>
                    <a:pt x="18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7"/>
            <p:cNvSpPr/>
            <p:nvPr/>
          </p:nvSpPr>
          <p:spPr>
            <a:xfrm>
              <a:off x="6779132" y="4854701"/>
              <a:ext cx="244697" cy="273176"/>
            </a:xfrm>
            <a:custGeom>
              <a:rect b="b" l="l" r="r" t="t"/>
              <a:pathLst>
                <a:path extrusionOk="0" h="273176" w="244697">
                  <a:moveTo>
                    <a:pt x="129159" y="0"/>
                  </a:moveTo>
                  <a:cubicBezTo>
                    <a:pt x="120301" y="95"/>
                    <a:pt x="113443" y="5144"/>
                    <a:pt x="110966" y="12954"/>
                  </a:cubicBezTo>
                  <a:lnTo>
                    <a:pt x="66294" y="152019"/>
                  </a:lnTo>
                  <a:lnTo>
                    <a:pt x="18764" y="152019"/>
                  </a:lnTo>
                  <a:cubicBezTo>
                    <a:pt x="8382" y="152019"/>
                    <a:pt x="0" y="160211"/>
                    <a:pt x="0" y="170307"/>
                  </a:cubicBezTo>
                  <a:cubicBezTo>
                    <a:pt x="0" y="180404"/>
                    <a:pt x="8382" y="188595"/>
                    <a:pt x="18764" y="188595"/>
                  </a:cubicBezTo>
                  <a:lnTo>
                    <a:pt x="54483" y="188595"/>
                  </a:lnTo>
                  <a:lnTo>
                    <a:pt x="35147" y="248698"/>
                  </a:lnTo>
                  <a:cubicBezTo>
                    <a:pt x="32004" y="258604"/>
                    <a:pt x="37433" y="269177"/>
                    <a:pt x="47244" y="272320"/>
                  </a:cubicBezTo>
                  <a:cubicBezTo>
                    <a:pt x="49149" y="272987"/>
                    <a:pt x="51149" y="273177"/>
                    <a:pt x="52959" y="273177"/>
                  </a:cubicBezTo>
                  <a:cubicBezTo>
                    <a:pt x="60770" y="273177"/>
                    <a:pt x="68199" y="268224"/>
                    <a:pt x="70961" y="260033"/>
                  </a:cubicBezTo>
                  <a:lnTo>
                    <a:pt x="93916" y="188595"/>
                  </a:lnTo>
                  <a:lnTo>
                    <a:pt x="157163" y="188595"/>
                  </a:lnTo>
                  <a:lnTo>
                    <a:pt x="177070" y="259461"/>
                  </a:lnTo>
                  <a:cubicBezTo>
                    <a:pt x="179832" y="269462"/>
                    <a:pt x="190310" y="275177"/>
                    <a:pt x="200120" y="272415"/>
                  </a:cubicBezTo>
                  <a:cubicBezTo>
                    <a:pt x="210121" y="269653"/>
                    <a:pt x="215837" y="259271"/>
                    <a:pt x="213074" y="249269"/>
                  </a:cubicBezTo>
                  <a:lnTo>
                    <a:pt x="196024" y="188500"/>
                  </a:lnTo>
                  <a:lnTo>
                    <a:pt x="225933" y="188500"/>
                  </a:lnTo>
                  <a:cubicBezTo>
                    <a:pt x="236315" y="188500"/>
                    <a:pt x="244697" y="180308"/>
                    <a:pt x="244697" y="170212"/>
                  </a:cubicBezTo>
                  <a:cubicBezTo>
                    <a:pt x="244697" y="160115"/>
                    <a:pt x="236315" y="151924"/>
                    <a:pt x="225933" y="151924"/>
                  </a:cubicBezTo>
                  <a:lnTo>
                    <a:pt x="185833" y="151924"/>
                  </a:lnTo>
                  <a:lnTo>
                    <a:pt x="146971" y="13526"/>
                  </a:lnTo>
                  <a:cubicBezTo>
                    <a:pt x="144685" y="5715"/>
                    <a:pt x="137446" y="95"/>
                    <a:pt x="129159" y="0"/>
                  </a:cubicBezTo>
                  <a:close/>
                  <a:moveTo>
                    <a:pt x="105728" y="152019"/>
                  </a:moveTo>
                  <a:lnTo>
                    <a:pt x="127730" y="83534"/>
                  </a:lnTo>
                  <a:lnTo>
                    <a:pt x="146971" y="152019"/>
                  </a:lnTo>
                  <a:lnTo>
                    <a:pt x="105728" y="1520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7"/>
            <p:cNvSpPr/>
            <p:nvPr/>
          </p:nvSpPr>
          <p:spPr>
            <a:xfrm>
              <a:off x="6987253" y="4848986"/>
              <a:ext cx="131444" cy="131445"/>
            </a:xfrm>
            <a:custGeom>
              <a:rect b="b" l="l" r="r" t="t"/>
              <a:pathLst>
                <a:path extrusionOk="0" h="131445" w="131444">
                  <a:moveTo>
                    <a:pt x="18764" y="84582"/>
                  </a:moveTo>
                  <a:lnTo>
                    <a:pt x="46863" y="84582"/>
                  </a:lnTo>
                  <a:lnTo>
                    <a:pt x="46863" y="112776"/>
                  </a:lnTo>
                  <a:cubicBezTo>
                    <a:pt x="46863" y="123063"/>
                    <a:pt x="55245" y="131445"/>
                    <a:pt x="65722" y="131445"/>
                  </a:cubicBezTo>
                  <a:cubicBezTo>
                    <a:pt x="76200" y="131445"/>
                    <a:pt x="84582" y="123063"/>
                    <a:pt x="84582" y="112776"/>
                  </a:cubicBezTo>
                  <a:lnTo>
                    <a:pt x="84582" y="84582"/>
                  </a:lnTo>
                  <a:lnTo>
                    <a:pt x="112681" y="84582"/>
                  </a:lnTo>
                  <a:cubicBezTo>
                    <a:pt x="123063" y="84582"/>
                    <a:pt x="131445" y="76200"/>
                    <a:pt x="131445" y="65723"/>
                  </a:cubicBezTo>
                  <a:cubicBezTo>
                    <a:pt x="131445" y="55245"/>
                    <a:pt x="123063" y="46863"/>
                    <a:pt x="112681" y="46863"/>
                  </a:cubicBezTo>
                  <a:lnTo>
                    <a:pt x="84582" y="46863"/>
                  </a:lnTo>
                  <a:lnTo>
                    <a:pt x="84582" y="18669"/>
                  </a:lnTo>
                  <a:cubicBezTo>
                    <a:pt x="84582" y="8382"/>
                    <a:pt x="76200" y="0"/>
                    <a:pt x="65722" y="0"/>
                  </a:cubicBezTo>
                  <a:cubicBezTo>
                    <a:pt x="55245" y="0"/>
                    <a:pt x="46863" y="8382"/>
                    <a:pt x="46863" y="18669"/>
                  </a:cubicBezTo>
                  <a:lnTo>
                    <a:pt x="46863" y="46863"/>
                  </a:lnTo>
                  <a:lnTo>
                    <a:pt x="18764" y="46863"/>
                  </a:lnTo>
                  <a:cubicBezTo>
                    <a:pt x="8382" y="46863"/>
                    <a:pt x="0" y="55245"/>
                    <a:pt x="0" y="65723"/>
                  </a:cubicBezTo>
                  <a:cubicBezTo>
                    <a:pt x="0" y="76105"/>
                    <a:pt x="8382" y="84582"/>
                    <a:pt x="18764" y="845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2" name="Google Shape;532;p57"/>
          <p:cNvSpPr txBox="1"/>
          <p:nvPr/>
        </p:nvSpPr>
        <p:spPr>
          <a:xfrm>
            <a:off x="3567250" y="4862838"/>
            <a:ext cx="350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https://nyp-lit.github.io/</a:t>
            </a:r>
            <a:r>
              <a:rPr lang="en"/>
              <a:t> </a:t>
            </a:r>
            <a:endParaRPr/>
          </a:p>
        </p:txBody>
      </p:sp>
      <p:sp>
        <p:nvSpPr>
          <p:cNvPr id="533" name="Google Shape;533;p57"/>
          <p:cNvSpPr txBox="1"/>
          <p:nvPr/>
        </p:nvSpPr>
        <p:spPr>
          <a:xfrm>
            <a:off x="3567262" y="5380988"/>
            <a:ext cx="350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1155CC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@nyp_lit</a:t>
            </a:r>
            <a:endParaRPr/>
          </a:p>
        </p:txBody>
      </p:sp>
      <p:pic>
        <p:nvPicPr>
          <p:cNvPr id="534" name="Google Shape;534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7500" y="5338750"/>
            <a:ext cx="392300" cy="39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97500" y="4820600"/>
            <a:ext cx="392301" cy="392301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57"/>
          <p:cNvSpPr/>
          <p:nvPr/>
        </p:nvSpPr>
        <p:spPr>
          <a:xfrm>
            <a:off x="0" y="5469600"/>
            <a:ext cx="392400" cy="138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548250" y="1681643"/>
            <a:ext cx="11095500" cy="34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Recap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/>
          <p:nvPr>
            <p:ph type="title"/>
          </p:nvPr>
        </p:nvSpPr>
        <p:spPr>
          <a:xfrm>
            <a:off x="1349400" y="809750"/>
            <a:ext cx="7924200" cy="60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Introduction</a:t>
            </a:r>
            <a:endParaRPr sz="2600"/>
          </a:p>
        </p:txBody>
      </p:sp>
      <p:sp>
        <p:nvSpPr>
          <p:cNvPr id="258" name="Google Shape;258;p27"/>
          <p:cNvSpPr txBox="1"/>
          <p:nvPr>
            <p:ph idx="2" type="body"/>
          </p:nvPr>
        </p:nvSpPr>
        <p:spPr>
          <a:xfrm>
            <a:off x="892375" y="1417850"/>
            <a:ext cx="10857000" cy="4977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console.log() - to write and print codes into the console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document.write() - to write codes on a HTML File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u="sng"/>
              <a:t>Data Types</a:t>
            </a:r>
            <a:endParaRPr sz="1600" u="sng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Number - Integers and Floats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String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Boolean - True and False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Null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Undefined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Symbol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Object- Collections of related data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typeof operator to check the data type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3750" y="2496950"/>
            <a:ext cx="382905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1349400" y="809750"/>
            <a:ext cx="7924200" cy="717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266" name="Google Shape;266;p28"/>
          <p:cNvSpPr txBox="1"/>
          <p:nvPr>
            <p:ph idx="2" type="body"/>
          </p:nvPr>
        </p:nvSpPr>
        <p:spPr>
          <a:xfrm>
            <a:off x="892375" y="1527050"/>
            <a:ext cx="5405100" cy="486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Arithmetic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+ - Add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- - Subtract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* - Multiply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/ - </a:t>
            </a:r>
            <a:r>
              <a:rPr lang="en" sz="1600"/>
              <a:t>Divide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% - Reminder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= - Assignment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00" u="sng"/>
              <a:t>Assignment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+= - Add Subtract</a:t>
            </a:r>
            <a:r>
              <a:rPr lang="en" sz="1600"/>
              <a:t> - a += 1, short for a = a + 1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-= - Sub and Equal - a -= 1, short for a = a - 1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*= - Multiply and Equal - a *= 1, short for a = a * 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/= - Divide and Equal - a /= 1, short for a = a / 1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8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8"/>
          <p:cNvSpPr txBox="1"/>
          <p:nvPr>
            <p:ph idx="2" type="body"/>
          </p:nvPr>
        </p:nvSpPr>
        <p:spPr>
          <a:xfrm>
            <a:off x="6297475" y="1527050"/>
            <a:ext cx="5473200" cy="486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Increment and Decrement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++ - Increment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- - - Decrement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00" u="sng"/>
              <a:t>String Concatenation and String Interpolation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+ - Concatenation - Add strings and variables together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${ } - </a:t>
            </a:r>
            <a:r>
              <a:rPr lang="en" sz="1600"/>
              <a:t>Interpolation </a:t>
            </a:r>
            <a:r>
              <a:rPr lang="en" sz="1600"/>
              <a:t>- insert variables to strings(replace ‘ ‘ with ` `)(located next to 1 key)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00" u="sng"/>
              <a:t>Property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. - retrieve property info by appending a period to a string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/>
          <p:nvPr>
            <p:ph type="title"/>
          </p:nvPr>
        </p:nvSpPr>
        <p:spPr>
          <a:xfrm>
            <a:off x="1349400" y="809750"/>
            <a:ext cx="7924200" cy="717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274" name="Google Shape;274;p29"/>
          <p:cNvSpPr txBox="1"/>
          <p:nvPr>
            <p:ph idx="2" type="body"/>
          </p:nvPr>
        </p:nvSpPr>
        <p:spPr>
          <a:xfrm>
            <a:off x="892375" y="1527050"/>
            <a:ext cx="5454600" cy="486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There are 3 ways to create/declare a variable.</a:t>
            </a:r>
            <a:endParaRPr sz="1800"/>
          </a:p>
          <a:p>
            <a:pPr indent="-342900" lvl="0" marL="457200" rtl="0" algn="l">
              <a:spcBef>
                <a:spcPts val="21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var - assign a variable to var using the assignment operator(=)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let - declare a </a:t>
            </a:r>
            <a:r>
              <a:rPr lang="en" sz="1800"/>
              <a:t>variable</a:t>
            </a:r>
            <a:r>
              <a:rPr lang="en" sz="1800"/>
              <a:t> without assigning a value, signal that the variable can be reassigned to a different value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</a:t>
            </a:r>
            <a:r>
              <a:rPr lang="en" sz="1800"/>
              <a:t>onst - must be assigned a value when declared(SyntaxError), cannot </a:t>
            </a:r>
            <a:r>
              <a:rPr lang="en" sz="1800"/>
              <a:t>reassign</a:t>
            </a:r>
            <a:r>
              <a:rPr lang="en" sz="1800"/>
              <a:t> const variable(TypeError)</a:t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9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9375" y="1679450"/>
            <a:ext cx="4886325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>
            <p:ph type="title"/>
          </p:nvPr>
        </p:nvSpPr>
        <p:spPr>
          <a:xfrm>
            <a:off x="1349400" y="809750"/>
            <a:ext cx="7924200" cy="717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 - If,Else,Else If</a:t>
            </a:r>
            <a:endParaRPr/>
          </a:p>
        </p:txBody>
      </p:sp>
      <p:sp>
        <p:nvSpPr>
          <p:cNvPr id="282" name="Google Shape;282;p30"/>
          <p:cNvSpPr txBox="1"/>
          <p:nvPr>
            <p:ph idx="2" type="body"/>
          </p:nvPr>
        </p:nvSpPr>
        <p:spPr>
          <a:xfrm>
            <a:off x="892375" y="1527050"/>
            <a:ext cx="10857000" cy="486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- execute if the condition is true for if </a:t>
            </a:r>
            <a:r>
              <a:rPr lang="en" sz="1800"/>
              <a:t>statement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else if - execute if else if statement is true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else - none of the statements above are true</a:t>
            </a:r>
            <a:endParaRPr sz="1800"/>
          </a:p>
        </p:txBody>
      </p:sp>
      <p:sp>
        <p:nvSpPr>
          <p:cNvPr id="283" name="Google Shape;283;p30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125" y="3248388"/>
            <a:ext cx="3962400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8213" y="3276963"/>
            <a:ext cx="399097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/>
          <p:nvPr>
            <p:ph type="title"/>
          </p:nvPr>
        </p:nvSpPr>
        <p:spPr>
          <a:xfrm>
            <a:off x="1349400" y="809750"/>
            <a:ext cx="7924200" cy="717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 - Operators</a:t>
            </a:r>
            <a:endParaRPr/>
          </a:p>
        </p:txBody>
      </p:sp>
      <p:sp>
        <p:nvSpPr>
          <p:cNvPr id="291" name="Google Shape;291;p31"/>
          <p:cNvSpPr txBox="1"/>
          <p:nvPr>
            <p:ph idx="2" type="body"/>
          </p:nvPr>
        </p:nvSpPr>
        <p:spPr>
          <a:xfrm>
            <a:off x="892375" y="1527050"/>
            <a:ext cx="5481300" cy="486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Comparison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&lt; - less than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&gt; - greater than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&lt;= - less than or equal to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&gt;= - greater than or </a:t>
            </a:r>
            <a:r>
              <a:rPr lang="en" sz="1600"/>
              <a:t>equal</a:t>
            </a:r>
            <a:r>
              <a:rPr lang="en" sz="1600"/>
              <a:t> to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=== - is equal to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!== - is not equal to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00" u="sng"/>
              <a:t>Logical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&amp;&amp; - and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|| - 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! - not</a:t>
            </a:r>
            <a:endParaRPr sz="1600"/>
          </a:p>
        </p:txBody>
      </p:sp>
      <p:sp>
        <p:nvSpPr>
          <p:cNvPr id="292" name="Google Shape;292;p31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F5454"/>
      </a:accent1>
      <a:accent2>
        <a:srgbClr val="FFFFFF"/>
      </a:accent2>
      <a:accent3>
        <a:srgbClr val="000000"/>
      </a:accent3>
      <a:accent4>
        <a:srgbClr val="F3ECEF"/>
      </a:accent4>
      <a:accent5>
        <a:srgbClr val="660000"/>
      </a:accent5>
      <a:accent6>
        <a:srgbClr val="660000"/>
      </a:accent6>
      <a:hlink>
        <a:srgbClr val="66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