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0" r:id="rId4"/>
    <p:sldMasterId id="214748369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6858000" cx="12192000"/>
  <p:notesSz cx="6858000" cy="9144000"/>
  <p:embeddedFontLst>
    <p:embeddedFont>
      <p:font typeface="Abril Fatface"/>
      <p:regular r:id="rId46"/>
    </p:embeddedFont>
    <p:embeddedFont>
      <p:font typeface="Griffy"/>
      <p:regular r:id="rId47"/>
    </p:embeddedFont>
    <p:embeddedFont>
      <p:font typeface="Poppins"/>
      <p:regular r:id="rId48"/>
      <p:bold r:id="rId49"/>
      <p:italic r:id="rId50"/>
      <p:boldItalic r:id="rId51"/>
    </p:embeddedFont>
    <p:embeddedFont>
      <p:font typeface="Barlow Condensed"/>
      <p:regular r:id="rId52"/>
      <p:bold r:id="rId53"/>
      <p:italic r:id="rId54"/>
      <p:boldItalic r:id="rId55"/>
    </p:embeddedFont>
    <p:embeddedFont>
      <p:font typeface="Lexend Deca SemiBold"/>
      <p:regular r:id="rId56"/>
      <p:bold r:id="rId57"/>
    </p:embeddedFont>
    <p:embeddedFont>
      <p:font typeface="Roboto Mono"/>
      <p:regular r:id="rId58"/>
      <p:bold r:id="rId59"/>
      <p:italic r:id="rId60"/>
      <p:boldItalic r:id="rId61"/>
    </p:embeddedFont>
    <p:embeddedFont>
      <p:font typeface="DM Sans"/>
      <p:regular r:id="rId62"/>
      <p:bold r:id="rId63"/>
      <p:italic r:id="rId64"/>
      <p:boldItalic r:id="rId65"/>
    </p:embeddedFont>
    <p:embeddedFont>
      <p:font typeface="Homemade Apple"/>
      <p:regular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AbrilFatface-regular.fntdata"/><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Poppins-regular.fntdata"/><Relationship Id="rId47" Type="http://schemas.openxmlformats.org/officeDocument/2006/relationships/font" Target="fonts/Griffy-regular.fntdata"/><Relationship Id="rId49" Type="http://schemas.openxmlformats.org/officeDocument/2006/relationships/font" Target="fonts/Poppins-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DMSans-regular.fntdata"/><Relationship Id="rId61" Type="http://schemas.openxmlformats.org/officeDocument/2006/relationships/font" Target="fonts/RobotoMono-boldItalic.fntdata"/><Relationship Id="rId20" Type="http://schemas.openxmlformats.org/officeDocument/2006/relationships/slide" Target="slides/slide14.xml"/><Relationship Id="rId64" Type="http://schemas.openxmlformats.org/officeDocument/2006/relationships/font" Target="fonts/DMSans-italic.fntdata"/><Relationship Id="rId63" Type="http://schemas.openxmlformats.org/officeDocument/2006/relationships/font" Target="fonts/DMSans-bold.fntdata"/><Relationship Id="rId22" Type="http://schemas.openxmlformats.org/officeDocument/2006/relationships/slide" Target="slides/slide16.xml"/><Relationship Id="rId66" Type="http://schemas.openxmlformats.org/officeDocument/2006/relationships/font" Target="fonts/HomemadeApple-regular.fntdata"/><Relationship Id="rId21" Type="http://schemas.openxmlformats.org/officeDocument/2006/relationships/slide" Target="slides/slide15.xml"/><Relationship Id="rId65" Type="http://schemas.openxmlformats.org/officeDocument/2006/relationships/font" Target="fonts/DMSans-boldItalic.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RobotoMono-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Poppins-boldItalic.fntdata"/><Relationship Id="rId50" Type="http://schemas.openxmlformats.org/officeDocument/2006/relationships/font" Target="fonts/Poppins-italic.fntdata"/><Relationship Id="rId53" Type="http://schemas.openxmlformats.org/officeDocument/2006/relationships/font" Target="fonts/BarlowCondensed-bold.fntdata"/><Relationship Id="rId52" Type="http://schemas.openxmlformats.org/officeDocument/2006/relationships/font" Target="fonts/BarlowCondensed-regular.fntdata"/><Relationship Id="rId11" Type="http://schemas.openxmlformats.org/officeDocument/2006/relationships/slide" Target="slides/slide5.xml"/><Relationship Id="rId55" Type="http://schemas.openxmlformats.org/officeDocument/2006/relationships/font" Target="fonts/BarlowCondensed-boldItalic.fntdata"/><Relationship Id="rId10" Type="http://schemas.openxmlformats.org/officeDocument/2006/relationships/slide" Target="slides/slide4.xml"/><Relationship Id="rId54" Type="http://schemas.openxmlformats.org/officeDocument/2006/relationships/font" Target="fonts/BarlowCondensed-italic.fntdata"/><Relationship Id="rId13" Type="http://schemas.openxmlformats.org/officeDocument/2006/relationships/slide" Target="slides/slide7.xml"/><Relationship Id="rId57" Type="http://schemas.openxmlformats.org/officeDocument/2006/relationships/font" Target="fonts/LexendDecaSemiBold-bold.fntdata"/><Relationship Id="rId12" Type="http://schemas.openxmlformats.org/officeDocument/2006/relationships/slide" Target="slides/slide6.xml"/><Relationship Id="rId56" Type="http://schemas.openxmlformats.org/officeDocument/2006/relationships/font" Target="fonts/LexendDecaSemiBold-regular.fntdata"/><Relationship Id="rId15" Type="http://schemas.openxmlformats.org/officeDocument/2006/relationships/slide" Target="slides/slide9.xml"/><Relationship Id="rId59" Type="http://schemas.openxmlformats.org/officeDocument/2006/relationships/font" Target="fonts/RobotoMono-bold.fntdata"/><Relationship Id="rId14" Type="http://schemas.openxmlformats.org/officeDocument/2006/relationships/slide" Target="slides/slide8.xml"/><Relationship Id="rId58" Type="http://schemas.openxmlformats.org/officeDocument/2006/relationships/font" Target="fonts/RobotoMono-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nyp-lit/webdevcourse2022"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rketplace.visualstudio.com/items?itemName=ritwickdey.LiveServer" TargetMode="Externa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a073618e6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a073618e6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17be2cebed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17be2cebed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a:t>
            </a:r>
            <a:r>
              <a:rPr lang="en"/>
              <a:t>boolean</a:t>
            </a:r>
            <a:r>
              <a:rPr lang="en"/>
              <a:t> only return false if it is an empty string ““ or the number 0. If it is a 0 as a string (“0”), it will return true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165c242e6c_2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165c242e6c_2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Some other useful functions and operators related to type conversion are typeof, toFixed() and toPrecision(). The typeof operator is able to return the </a:t>
            </a:r>
            <a:r>
              <a:rPr lang="en">
                <a:solidFill>
                  <a:schemeClr val="dk1"/>
                </a:solidFill>
              </a:rPr>
              <a:t>datatype</a:t>
            </a:r>
            <a:r>
              <a:rPr lang="en">
                <a:solidFill>
                  <a:schemeClr val="dk1"/>
                </a:solidFill>
              </a:rPr>
              <a:t> of a Javascript variable. So </a:t>
            </a:r>
            <a:r>
              <a:rPr lang="en">
                <a:solidFill>
                  <a:schemeClr val="dk1"/>
                </a:solidFill>
              </a:rPr>
              <a:t>like in the example, if you were to write typeof followed by a string, it would return “string”. This is useful when you want to check for a possible type error in your code, that may prevent the code from executing properly.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ToFixed() function is useful when a certain decimal place is required, such as when dealing with money</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165c242e6c_2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165c242e6c_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moving on to arrow functions. The purpose of arrow function is to be able to write functions in a more convenient manner.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17be2cebed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117be2cebed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17be2cebed_5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17be2cebed_5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0cc9661525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10cc9661525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165c242e6c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165c242e6c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main difference between maps and sets is that sets do not have key values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1165c242e6c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1165c242e6c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2 ways to create a Map: Pass an Array to new Map() constructor or Create a Map and use Map.set()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set() method: map.set(key, value)</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1165c242e6c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1165c242e6c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ways to create a Map: Pass an Array to new Set() constructor or Create a Set and use Set.add() to add values/variables to the set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1165c242e6c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1165c242e6c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maps, the has() method returns true if a key exists in the map. However for sets, a set has no keys, so it returns true if a value exists in the set.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a073618e6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a073618e6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Send into the chat: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here’s the link to all workshop materials: </a:t>
            </a:r>
            <a:r>
              <a:rPr lang="en" u="sng">
                <a:solidFill>
                  <a:schemeClr val="hlink"/>
                </a:solidFill>
                <a:hlinkClick r:id="rId2"/>
              </a:rPr>
              <a:t>https://github.com/nyp-lit/webdevcourse2022</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will be covering topics not learnt in school, so if any of you have any questions at any point of the workshop, you can drop them in the chat or discord channel</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165c242e6c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1165c242e6c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1165c242e6c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1165c242e6c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1165c242e6c_2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1165c242e6c_2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16171e5c7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16171e5c7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1157b559557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1157b559557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1157b5595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1157b5595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Normally, a given program's code, only one thing happening at once. So like it goes through each line of the code one by one. If let’s say one line takes a significant amount of time to get smth done the program will appear frozen. If a function relies on the result of another function, it has to wait for the other function to finish and return, and until that happens, the entire program is essentially stopped from the perspective of the user.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we are trying to get over here is to make sure that our program can still do other things while its fetching data for example instead of being frozen. For example, when you press buttons on a page its fetching data but when it does that you still want to be able to do other things. If its hard to understand it not it might be easier in the next slide.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Javascript specifically we have callbacks async await and promises that help with async programming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react theres things like useeffect which are also asynchronous and how you do API calls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1157b559557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1157b559557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might have seen this slide before from previous workshops but i will be using it again to explain the need for async programming. From the client side application we make API calls to the server/database and it might take some time to get the </a:t>
            </a:r>
            <a:r>
              <a:rPr lang="en"/>
              <a:t>response</a:t>
            </a:r>
            <a:r>
              <a:rPr lang="en"/>
              <a:t>. In that time we don’t the program to freeze.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1157b55955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1157b55955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Let’s simulate fetching data from a database with the function getPosts() using setTimeout to make the function wait a second before running it to simulate fetching data from a server/database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For each post as we defined in the constant variable posts which is a list of dictionaries, we will display the title meaning “post one” for example. What i mean by display is that html for the list is created and then loaded onto the screen. So since theres only 1 post to loop through at forEach the function only creates one list element and inserts it into the body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as of now there’s still no use of callbacks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116e121289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116e121289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create a new function createPost() that takes in 2 parameters post and callback, you can actly name callback whatever you want but its common practice to name it callback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now we’re going to make createPost() take longer than getPosts() this means get post loads first and results in “post one” in the browser but not post 3 since it wasnt added yet and when post 3 is finally added at 2s we arnt funning createpost again so it wouldnt load up on the bowser. One way we can get over this is to ensure that getpost waits for createpost to finish before getpost runs </a:t>
            </a:r>
            <a:r>
              <a:rPr lang="en"/>
              <a:t>meaning</a:t>
            </a:r>
            <a:r>
              <a:rPr lang="en"/>
              <a:t> we will create post 3 before we get all posts.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we use the callback in the parameter as a function which will happen after pushing the post. So when you use createpost you have to give it what you want to create and the function to run after. (go thru how to code works as a whole)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Ok so this part is gna b harder to follow along so is everyone following?</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1157b559557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1157b559557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Basically it does the same thing but Instead of passing in a callback function in the parameter like callbacks we will return a new promise which a function that has 2 parameters resolve and reject where resolve means theres no error and reject means there was an error. Here you would be able to define errors and write error messages for the error like reject() or throw new Error()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const error = false part is to simulate when something goes wrong and you want to catch that error. With this then you’re able to add .then and .catch which we will see how to use in the next slide in order to catch errors and run things </a:t>
            </a:r>
            <a:r>
              <a:rPr lang="en"/>
              <a:t>asynchronously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Usually you’ll see the .then .catch thing more than these promises cuz we use the API and the API is built with these promises to be able to return errors etc.</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a073618e6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a073618e6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116e121289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116e121289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116e121289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116e121289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add explanation here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1157b559557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1157b559557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a:t>
            </a:r>
            <a:r>
              <a:rPr lang="en"/>
              <a:t> you can just define async before your brackets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116e121289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116e121289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1150c5eaf3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1150c5eaf3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we know what </a:t>
            </a:r>
            <a:r>
              <a:rPr lang="en"/>
              <a:t>Asynchronous</a:t>
            </a:r>
            <a:r>
              <a:rPr lang="en"/>
              <a:t> </a:t>
            </a:r>
            <a:r>
              <a:rPr lang="en"/>
              <a:t>programming</a:t>
            </a:r>
            <a:r>
              <a:rPr lang="en"/>
              <a:t> is about, lets try applying what we’ve learnt with the use of APIs to access databases from our client side website.</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1157b559557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1157b559557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use a public API that doesnt need authentication so its easier for us to work with it but i will show you how to store API keys and how that all works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[go over to code n teach]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 us know by typing yes in the chat if you managed to download it, cuz u will need the json file to be able to run it. For this part i’ll be walking thru the practical with everyone bcs async programming might be a newer topic for some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2"/>
              </a:rPr>
              <a:t>https://marketplace.visualstudio.com/items?itemName=ritwickdey.LiveServer</a:t>
            </a:r>
            <a:r>
              <a:rPr lang="en"/>
              <a:t> for live server plugin or cn js open the index.html file</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a073618e6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a073618e6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might be looking for some free public APIs to work with for the hackathon to make your site more interactive so here are some good resources!</a:t>
            </a:r>
            <a:br>
              <a:rPr lang="en"/>
            </a:br>
            <a:br>
              <a:rPr lang="en"/>
            </a:br>
            <a:r>
              <a:rPr lang="en"/>
              <a:t>The first 2 are popular lists for public APIs and there’s also the github API or rapidAPI which has many APIs though some are not free and also notion’s API which if you’re familiar with notion it can do quite a lot. There are many other free public APIs out there which you could use with your own website so you maybe start looking and companies you know and seeing if they have APIs.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10cc9661525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10cc9661525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116e121289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116e121289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a073618e60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a073618e60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16171e5c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16171e5c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d1f5e0bb78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d1f5e0bb78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2 kinds of type conversion, implicit and explicit. Implicit type conversion is when the programmer does not need to convert the data type themselves because </a:t>
            </a:r>
            <a:r>
              <a:rPr lang="en"/>
              <a:t>Javascript converts the value to the expected type following specific rules. One example of implicit type conversion is the alert function as it automatically converts any value to a string to show it. On the other hand,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d1f5e0bb78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d1f5e0bb78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4 ways to convert strings to numbers. The 1st way is using the Number() method.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NaN (Not a number) - Returned if the value cannot be converted into a number</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Difference between number() and parseFloat() - Number() will record strings containing numbers with spaces as NaN (Eg. “10 6”/”10 hours” to NaN) whereas parseFloat() is (“10 6” -&gt; 10 and “10 hours” to 10)</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Empty strings for parseFloat() return NaN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d1f5e0bb78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d1f5e0bb78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that decimal points will be rounded off to the nearest whole number for parseint()</a:t>
            </a:r>
            <a:endParaRPr/>
          </a:p>
          <a:p>
            <a:pPr indent="0" lvl="0" marL="0" rtl="0" algn="l">
              <a:spcBef>
                <a:spcPts val="0"/>
              </a:spcBef>
              <a:spcAft>
                <a:spcPts val="0"/>
              </a:spcAft>
              <a:buNone/>
            </a:pPr>
            <a:r>
              <a:rPr lang="en"/>
              <a:t>(Unlike parseFloat() decimal numbers will be returned as is)</a:t>
            </a:r>
            <a:endParaRPr/>
          </a:p>
          <a:p>
            <a:pPr indent="-298450" lvl="0" marL="457200" rtl="0" algn="l">
              <a:spcBef>
                <a:spcPts val="0"/>
              </a:spcBef>
              <a:spcAft>
                <a:spcPts val="0"/>
              </a:spcAft>
              <a:buSzPts val="1100"/>
              <a:buChar char="-"/>
            </a:pPr>
            <a:r>
              <a:rPr lang="en"/>
              <a:t>Empty strings for parseInt() return NaN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d1f5e0bb78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d1f5e0bb78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d1f5e0bb78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d1f5e0bb78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mania.com/questions-powerpoint-google-slides/can-i-use-these-templates/" TargetMode="External"/><Relationship Id="rId3" Type="http://schemas.openxmlformats.org/officeDocument/2006/relationships/hyperlink" Target="https://www.facebook.com/SlidesManiaSM/" TargetMode="External"/><Relationship Id="rId4" Type="http://schemas.openxmlformats.org/officeDocument/2006/relationships/image" Target="../media/image2.png"/><Relationship Id="rId11" Type="http://schemas.openxmlformats.org/officeDocument/2006/relationships/image" Target="../media/image5.png"/><Relationship Id="rId10" Type="http://schemas.openxmlformats.org/officeDocument/2006/relationships/image" Target="../media/image6.png"/><Relationship Id="rId9" Type="http://schemas.openxmlformats.org/officeDocument/2006/relationships/hyperlink" Target="https://www.instagram.com/slidesmania/" TargetMode="External"/><Relationship Id="rId5" Type="http://schemas.openxmlformats.org/officeDocument/2006/relationships/hyperlink" Target="https://twitter.com/SlidesManiaSM/" TargetMode="External"/><Relationship Id="rId6" Type="http://schemas.openxmlformats.org/officeDocument/2006/relationships/image" Target="../media/image14.png"/><Relationship Id="rId7" Type="http://schemas.openxmlformats.org/officeDocument/2006/relationships/hyperlink" Target="https://www.pinterest.com/slidesmania/" TargetMode="External"/><Relationship Id="rId8"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slidesmania.com/questions-powerpoint-google-slides/can-i-use-these-templates/" TargetMode="External"/><Relationship Id="rId3" Type="http://schemas.openxmlformats.org/officeDocument/2006/relationships/hyperlink" Target="https://www.facebook.com/SlidesManiaSM/" TargetMode="External"/><Relationship Id="rId4" Type="http://schemas.openxmlformats.org/officeDocument/2006/relationships/image" Target="../media/image7.png"/><Relationship Id="rId11" Type="http://schemas.openxmlformats.org/officeDocument/2006/relationships/image" Target="../media/image9.png"/><Relationship Id="rId10" Type="http://schemas.openxmlformats.org/officeDocument/2006/relationships/image" Target="../media/image8.png"/><Relationship Id="rId9" Type="http://schemas.openxmlformats.org/officeDocument/2006/relationships/hyperlink" Target="https://www.instagram.com/slidesmania/" TargetMode="External"/><Relationship Id="rId5" Type="http://schemas.openxmlformats.org/officeDocument/2006/relationships/hyperlink" Target="https://twitter.com/SlidesManiaSM/" TargetMode="External"/><Relationship Id="rId6" Type="http://schemas.openxmlformats.org/officeDocument/2006/relationships/image" Target="../media/image4.png"/><Relationship Id="rId7" Type="http://schemas.openxmlformats.org/officeDocument/2006/relationships/hyperlink" Target="https://www.pinterest.com/slidesmania/" TargetMode="External"/><Relationship Id="rId8" Type="http://schemas.openxmlformats.org/officeDocument/2006/relationships/image" Target="../media/image1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1 Title">
  <p:cSld name="CUSTOM">
    <p:spTree>
      <p:nvGrpSpPr>
        <p:cNvPr id="10" name="Shape 10"/>
        <p:cNvGrpSpPr/>
        <p:nvPr/>
      </p:nvGrpSpPr>
      <p:grpSpPr>
        <a:xfrm>
          <a:off x="0" y="0"/>
          <a:ext cx="0" cy="0"/>
          <a:chOff x="0" y="0"/>
          <a:chExt cx="0" cy="0"/>
        </a:xfrm>
      </p:grpSpPr>
      <p:sp>
        <p:nvSpPr>
          <p:cNvPr id="11" name="Google Shape;11;p2"/>
          <p:cNvSpPr/>
          <p:nvPr/>
        </p:nvSpPr>
        <p:spPr>
          <a:xfrm>
            <a:off x="7059600" y="0"/>
            <a:ext cx="5132400" cy="6858000"/>
          </a:xfrm>
          <a:prstGeom prst="rect">
            <a:avLst/>
          </a:prstGeom>
          <a:solidFill>
            <a:srgbClr val="CAAEED">
              <a:alpha val="40220"/>
            </a:srgbClr>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2" name="Google Shape;12;p2"/>
          <p:cNvSpPr/>
          <p:nvPr/>
        </p:nvSpPr>
        <p:spPr>
          <a:xfrm>
            <a:off x="2541075" y="1290850"/>
            <a:ext cx="8598300" cy="33741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txBox="1"/>
          <p:nvPr>
            <p:ph type="title"/>
          </p:nvPr>
        </p:nvSpPr>
        <p:spPr>
          <a:xfrm>
            <a:off x="2785925" y="1541750"/>
            <a:ext cx="8031600" cy="2870400"/>
          </a:xfrm>
          <a:prstGeom prst="rect">
            <a:avLst/>
          </a:prstGeom>
        </p:spPr>
        <p:txBody>
          <a:bodyPr anchorCtr="0" anchor="ctr" bIns="121900" lIns="121900" spcFirstLastPara="1" rIns="121900" wrap="square" tIns="121900">
            <a:noAutofit/>
          </a:bodyPr>
          <a:lstStyle>
            <a:lvl1pPr lvl="0" algn="ctr">
              <a:spcBef>
                <a:spcPts val="0"/>
              </a:spcBef>
              <a:spcAft>
                <a:spcPts val="0"/>
              </a:spcAft>
              <a:buSzPts val="5000"/>
              <a:buNone/>
              <a:defRPr sz="5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p:txBody>
      </p:sp>
      <p:sp>
        <p:nvSpPr>
          <p:cNvPr id="14" name="Google Shape;14;p2"/>
          <p:cNvSpPr/>
          <p:nvPr/>
        </p:nvSpPr>
        <p:spPr>
          <a:xfrm>
            <a:off x="3435675" y="5087500"/>
            <a:ext cx="7703700" cy="8946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541075" y="5087500"/>
            <a:ext cx="894600" cy="894600"/>
          </a:xfrm>
          <a:prstGeom prst="rect">
            <a:avLst/>
          </a:prstGeom>
          <a:solidFill>
            <a:srgbClr val="FA2B8A"/>
          </a:solid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200" y="0"/>
            <a:ext cx="1461000" cy="6858000"/>
          </a:xfrm>
          <a:prstGeom prst="rect">
            <a:avLst/>
          </a:prstGeom>
          <a:solidFill>
            <a:srgbClr val="321952"/>
          </a:solidFill>
          <a:ln cap="flat" cmpd="sng" w="9525">
            <a:solidFill>
              <a:srgbClr val="32195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txBox="1"/>
          <p:nvPr>
            <p:ph idx="1" type="subTitle"/>
          </p:nvPr>
        </p:nvSpPr>
        <p:spPr>
          <a:xfrm>
            <a:off x="3652596" y="5087500"/>
            <a:ext cx="7486800" cy="894600"/>
          </a:xfrm>
          <a:prstGeom prst="rect">
            <a:avLst/>
          </a:prstGeom>
        </p:spPr>
        <p:txBody>
          <a:bodyPr anchorCtr="0" anchor="ctr" bIns="121900" lIns="121900" spcFirstLastPara="1" rIns="121900" wrap="square" tIns="121900">
            <a:noAutofit/>
          </a:bodyPr>
          <a:lstStyle>
            <a:lvl1pPr lvl="0" algn="ctr">
              <a:lnSpc>
                <a:spcPct val="100000"/>
              </a:lnSpc>
              <a:spcBef>
                <a:spcPts val="0"/>
              </a:spcBef>
              <a:spcAft>
                <a:spcPts val="0"/>
              </a:spcAft>
              <a:buSzPts val="1900"/>
              <a:buNone/>
              <a:defRPr/>
            </a:lvl1pPr>
            <a:lvl2pPr lvl="1" algn="ctr">
              <a:lnSpc>
                <a:spcPct val="100000"/>
              </a:lnSpc>
              <a:spcBef>
                <a:spcPts val="0"/>
              </a:spcBef>
              <a:spcAft>
                <a:spcPts val="0"/>
              </a:spcAft>
              <a:buSzPts val="1900"/>
              <a:buNone/>
              <a:defRPr/>
            </a:lvl2pPr>
            <a:lvl3pPr lvl="2" algn="ctr">
              <a:lnSpc>
                <a:spcPct val="100000"/>
              </a:lnSpc>
              <a:spcBef>
                <a:spcPts val="0"/>
              </a:spcBef>
              <a:spcAft>
                <a:spcPts val="0"/>
              </a:spcAft>
              <a:buSzPts val="1900"/>
              <a:buNone/>
              <a:defRPr/>
            </a:lvl3pPr>
            <a:lvl4pPr lvl="3" algn="ctr">
              <a:lnSpc>
                <a:spcPct val="100000"/>
              </a:lnSpc>
              <a:spcBef>
                <a:spcPts val="0"/>
              </a:spcBef>
              <a:spcAft>
                <a:spcPts val="0"/>
              </a:spcAft>
              <a:buSzPts val="1900"/>
              <a:buNone/>
              <a:defRPr/>
            </a:lvl4pPr>
            <a:lvl5pPr lvl="4" algn="ctr">
              <a:lnSpc>
                <a:spcPct val="100000"/>
              </a:lnSpc>
              <a:spcBef>
                <a:spcPts val="0"/>
              </a:spcBef>
              <a:spcAft>
                <a:spcPts val="0"/>
              </a:spcAft>
              <a:buSzPts val="1900"/>
              <a:buNone/>
              <a:defRPr/>
            </a:lvl5pPr>
            <a:lvl6pPr lvl="5" algn="ctr">
              <a:lnSpc>
                <a:spcPct val="100000"/>
              </a:lnSpc>
              <a:spcBef>
                <a:spcPts val="0"/>
              </a:spcBef>
              <a:spcAft>
                <a:spcPts val="0"/>
              </a:spcAft>
              <a:buSzPts val="1900"/>
              <a:buNone/>
              <a:defRPr/>
            </a:lvl6pPr>
            <a:lvl7pPr lvl="6" algn="ctr">
              <a:lnSpc>
                <a:spcPct val="100000"/>
              </a:lnSpc>
              <a:spcBef>
                <a:spcPts val="0"/>
              </a:spcBef>
              <a:spcAft>
                <a:spcPts val="0"/>
              </a:spcAft>
              <a:buSzPts val="1900"/>
              <a:buNone/>
              <a:defRPr/>
            </a:lvl7pPr>
            <a:lvl8pPr lvl="7" algn="ctr">
              <a:lnSpc>
                <a:spcPct val="100000"/>
              </a:lnSpc>
              <a:spcBef>
                <a:spcPts val="0"/>
              </a:spcBef>
              <a:spcAft>
                <a:spcPts val="0"/>
              </a:spcAft>
              <a:buSzPts val="1900"/>
              <a:buNone/>
              <a:defRPr/>
            </a:lvl8pPr>
            <a:lvl9pPr lvl="8" algn="ctr">
              <a:lnSpc>
                <a:spcPct val="100000"/>
              </a:lnSpc>
              <a:spcBef>
                <a:spcPts val="0"/>
              </a:spcBef>
              <a:spcAft>
                <a:spcPts val="0"/>
              </a:spcAft>
              <a:buSzPts val="1900"/>
              <a:buNone/>
              <a:defRPr/>
            </a:lvl9pPr>
          </a:lstStyle>
          <a:p/>
        </p:txBody>
      </p:sp>
      <p:sp>
        <p:nvSpPr>
          <p:cNvPr id="18" name="Google Shape;18;p2"/>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4"/>
                </a:solidFill>
                <a:latin typeface="Barlow Condensed"/>
                <a:ea typeface="Barlow Condensed"/>
                <a:cs typeface="Barlow Condensed"/>
                <a:sym typeface="Barlow Condensed"/>
              </a:rPr>
              <a:t>SLIDESMANIA.COM</a:t>
            </a:r>
            <a:endParaRPr sz="1200">
              <a:solidFill>
                <a:schemeClr val="accent4"/>
              </a:solidFill>
              <a:latin typeface="Barlow Condensed"/>
              <a:ea typeface="Barlow Condensed"/>
              <a:cs typeface="Barlow Condensed"/>
              <a:sym typeface="Barlow Condensed"/>
            </a:endParaRPr>
          </a:p>
        </p:txBody>
      </p:sp>
      <p:pic>
        <p:nvPicPr>
          <p:cNvPr id="19" name="Google Shape;19;p2"/>
          <p:cNvPicPr preferRelativeResize="0"/>
          <p:nvPr/>
        </p:nvPicPr>
        <p:blipFill>
          <a:blip r:embed="rId2">
            <a:alphaModFix/>
          </a:blip>
          <a:stretch>
            <a:fillRect/>
          </a:stretch>
        </p:blipFill>
        <p:spPr>
          <a:xfrm>
            <a:off x="297300" y="342898"/>
            <a:ext cx="2115999" cy="7664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hree columns">
  <p:cSld name="CUSTOM_8">
    <p:spTree>
      <p:nvGrpSpPr>
        <p:cNvPr id="71" name="Shape 71"/>
        <p:cNvGrpSpPr/>
        <p:nvPr/>
      </p:nvGrpSpPr>
      <p:grpSpPr>
        <a:xfrm>
          <a:off x="0" y="0"/>
          <a:ext cx="0" cy="0"/>
          <a:chOff x="0" y="0"/>
          <a:chExt cx="0" cy="0"/>
        </a:xfrm>
      </p:grpSpPr>
      <p:sp>
        <p:nvSpPr>
          <p:cNvPr id="72" name="Google Shape;72;p11"/>
          <p:cNvSpPr/>
          <p:nvPr/>
        </p:nvSpPr>
        <p:spPr>
          <a:xfrm>
            <a:off x="454800" y="412950"/>
            <a:ext cx="894600" cy="894600"/>
          </a:xfrm>
          <a:prstGeom prst="rect">
            <a:avLst/>
          </a:prstGeom>
          <a:solidFill>
            <a:srgbClr val="FA2B8A"/>
          </a:solid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a:off x="454800" y="1599800"/>
            <a:ext cx="10463100" cy="5258400"/>
          </a:xfrm>
          <a:prstGeom prst="rect">
            <a:avLst/>
          </a:prstGeom>
          <a:solidFill>
            <a:srgbClr val="CAAEED">
              <a:alpha val="40220"/>
            </a:srgbClr>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4" name="Google Shape;74;p11"/>
          <p:cNvSpPr/>
          <p:nvPr/>
        </p:nvSpPr>
        <p:spPr>
          <a:xfrm>
            <a:off x="11424950" y="0"/>
            <a:ext cx="767100" cy="6858000"/>
          </a:xfrm>
          <a:prstGeom prst="rect">
            <a:avLst/>
          </a:prstGeom>
          <a:solidFill>
            <a:srgbClr val="321952"/>
          </a:solidFill>
          <a:ln cap="flat" cmpd="sng" w="38100">
            <a:solidFill>
              <a:srgbClr val="32195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a:off x="1349400" y="412950"/>
            <a:ext cx="9568500" cy="8946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txBox="1"/>
          <p:nvPr>
            <p:ph idx="1" type="subTitle"/>
          </p:nvPr>
        </p:nvSpPr>
        <p:spPr>
          <a:xfrm>
            <a:off x="2053456" y="1739450"/>
            <a:ext cx="64068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77" name="Google Shape;77;p11"/>
          <p:cNvSpPr txBox="1"/>
          <p:nvPr>
            <p:ph idx="2" type="subTitle"/>
          </p:nvPr>
        </p:nvSpPr>
        <p:spPr>
          <a:xfrm>
            <a:off x="2053456" y="3344343"/>
            <a:ext cx="64068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78" name="Google Shape;78;p11"/>
          <p:cNvSpPr txBox="1"/>
          <p:nvPr>
            <p:ph idx="3" type="subTitle"/>
          </p:nvPr>
        </p:nvSpPr>
        <p:spPr>
          <a:xfrm>
            <a:off x="2053456" y="4949237"/>
            <a:ext cx="64068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79" name="Google Shape;79;p11"/>
          <p:cNvSpPr txBox="1"/>
          <p:nvPr>
            <p:ph type="title"/>
          </p:nvPr>
        </p:nvSpPr>
        <p:spPr>
          <a:xfrm>
            <a:off x="1461900" y="412950"/>
            <a:ext cx="9327000" cy="856500"/>
          </a:xfrm>
          <a:prstGeom prst="rect">
            <a:avLst/>
          </a:prstGeom>
          <a:ln cap="flat" cmpd="sng" w="9525">
            <a:solidFill>
              <a:srgbClr val="FA2B8A"/>
            </a:solidFill>
            <a:prstDash val="solid"/>
            <a:round/>
            <a:headEnd len="sm" w="sm" type="none"/>
            <a:tailEnd len="sm" w="sm" type="none"/>
          </a:ln>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80" name="Google Shape;80;p11"/>
          <p:cNvSpPr txBox="1"/>
          <p:nvPr>
            <p:ph idx="4" type="body"/>
          </p:nvPr>
        </p:nvSpPr>
        <p:spPr>
          <a:xfrm>
            <a:off x="2053450" y="2177400"/>
            <a:ext cx="6406800" cy="9252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
        <p:nvSpPr>
          <p:cNvPr id="81" name="Google Shape;81;p11"/>
          <p:cNvSpPr txBox="1"/>
          <p:nvPr>
            <p:ph idx="5" type="body"/>
          </p:nvPr>
        </p:nvSpPr>
        <p:spPr>
          <a:xfrm>
            <a:off x="2053450" y="3770863"/>
            <a:ext cx="6406800" cy="9234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
        <p:nvSpPr>
          <p:cNvPr id="82" name="Google Shape;82;p11"/>
          <p:cNvSpPr txBox="1"/>
          <p:nvPr>
            <p:ph idx="6" type="body"/>
          </p:nvPr>
        </p:nvSpPr>
        <p:spPr>
          <a:xfrm>
            <a:off x="2053450" y="5362525"/>
            <a:ext cx="6407700" cy="9234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eam">
  <p:cSld name="CUSTOM_8_1">
    <p:spTree>
      <p:nvGrpSpPr>
        <p:cNvPr id="83" name="Shape 83"/>
        <p:cNvGrpSpPr/>
        <p:nvPr/>
      </p:nvGrpSpPr>
      <p:grpSpPr>
        <a:xfrm>
          <a:off x="0" y="0"/>
          <a:ext cx="0" cy="0"/>
          <a:chOff x="0" y="0"/>
          <a:chExt cx="0" cy="0"/>
        </a:xfrm>
      </p:grpSpPr>
      <p:sp>
        <p:nvSpPr>
          <p:cNvPr id="84" name="Google Shape;84;p12"/>
          <p:cNvSpPr/>
          <p:nvPr/>
        </p:nvSpPr>
        <p:spPr>
          <a:xfrm>
            <a:off x="-300" y="2180775"/>
            <a:ext cx="12192000" cy="2364300"/>
          </a:xfrm>
          <a:prstGeom prst="rect">
            <a:avLst/>
          </a:prstGeom>
          <a:solidFill>
            <a:srgbClr val="CAAEED">
              <a:alpha val="40220"/>
            </a:srgbClr>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5" name="Google Shape;85;p12"/>
          <p:cNvSpPr/>
          <p:nvPr/>
        </p:nvSpPr>
        <p:spPr>
          <a:xfrm>
            <a:off x="1122563" y="1725150"/>
            <a:ext cx="2730000" cy="48099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2"/>
          <p:cNvSpPr/>
          <p:nvPr/>
        </p:nvSpPr>
        <p:spPr>
          <a:xfrm>
            <a:off x="4677744" y="1725150"/>
            <a:ext cx="2730000" cy="48099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nvSpPr>
        <p:spPr>
          <a:xfrm>
            <a:off x="8232925" y="1725150"/>
            <a:ext cx="2730000" cy="48099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p:nvPr/>
        </p:nvSpPr>
        <p:spPr>
          <a:xfrm>
            <a:off x="454800" y="412950"/>
            <a:ext cx="894600" cy="894600"/>
          </a:xfrm>
          <a:prstGeom prst="rect">
            <a:avLst/>
          </a:prstGeom>
          <a:solidFill>
            <a:srgbClr val="FA2B8A"/>
          </a:solid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2"/>
          <p:cNvSpPr txBox="1"/>
          <p:nvPr>
            <p:ph idx="1" type="subTitle"/>
          </p:nvPr>
        </p:nvSpPr>
        <p:spPr>
          <a:xfrm>
            <a:off x="1189052" y="4020675"/>
            <a:ext cx="26589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90" name="Google Shape;90;p12"/>
          <p:cNvSpPr txBox="1"/>
          <p:nvPr>
            <p:ph idx="2" type="subTitle"/>
          </p:nvPr>
        </p:nvSpPr>
        <p:spPr>
          <a:xfrm>
            <a:off x="4713302" y="4020675"/>
            <a:ext cx="26589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91" name="Google Shape;91;p12"/>
          <p:cNvSpPr txBox="1"/>
          <p:nvPr>
            <p:ph idx="3" type="subTitle"/>
          </p:nvPr>
        </p:nvSpPr>
        <p:spPr>
          <a:xfrm>
            <a:off x="8237552" y="4020675"/>
            <a:ext cx="26586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92" name="Google Shape;92;p12"/>
          <p:cNvSpPr txBox="1"/>
          <p:nvPr>
            <p:ph type="title"/>
          </p:nvPr>
        </p:nvSpPr>
        <p:spPr>
          <a:xfrm>
            <a:off x="1349400" y="412950"/>
            <a:ext cx="10274700" cy="894600"/>
          </a:xfrm>
          <a:prstGeom prst="rect">
            <a:avLst/>
          </a:prstGeom>
        </p:spPr>
        <p:txBody>
          <a:bodyPr anchorCtr="0" anchor="ctr" bIns="121900" lIns="121900" spcFirstLastPara="1" rIns="121900" wrap="square" tIns="121900">
            <a:noAutofit/>
          </a:bodyPr>
          <a:lstStyle>
            <a:lvl1pPr indent="0" lvl="0" marL="0" marR="0"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93" name="Google Shape;93;p12"/>
          <p:cNvSpPr txBox="1"/>
          <p:nvPr>
            <p:ph idx="4" type="body"/>
          </p:nvPr>
        </p:nvSpPr>
        <p:spPr>
          <a:xfrm>
            <a:off x="1189050" y="4458625"/>
            <a:ext cx="2658900" cy="9252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94" name="Google Shape;94;p12"/>
          <p:cNvSpPr txBox="1"/>
          <p:nvPr>
            <p:ph idx="5" type="body"/>
          </p:nvPr>
        </p:nvSpPr>
        <p:spPr>
          <a:xfrm>
            <a:off x="4713300" y="4447196"/>
            <a:ext cx="2658900" cy="9234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95" name="Google Shape;95;p12"/>
          <p:cNvSpPr txBox="1"/>
          <p:nvPr>
            <p:ph idx="6" type="body"/>
          </p:nvPr>
        </p:nvSpPr>
        <p:spPr>
          <a:xfrm>
            <a:off x="8237550" y="4433967"/>
            <a:ext cx="2658900" cy="9234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0 Text and Image">
  <p:cSld name="CUSTOM_9">
    <p:spTree>
      <p:nvGrpSpPr>
        <p:cNvPr id="96" name="Shape 96"/>
        <p:cNvGrpSpPr/>
        <p:nvPr/>
      </p:nvGrpSpPr>
      <p:grpSpPr>
        <a:xfrm>
          <a:off x="0" y="0"/>
          <a:ext cx="0" cy="0"/>
          <a:chOff x="0" y="0"/>
          <a:chExt cx="0" cy="0"/>
        </a:xfrm>
      </p:grpSpPr>
      <p:sp>
        <p:nvSpPr>
          <p:cNvPr id="97" name="Google Shape;97;p13"/>
          <p:cNvSpPr/>
          <p:nvPr/>
        </p:nvSpPr>
        <p:spPr>
          <a:xfrm>
            <a:off x="5834700" y="0"/>
            <a:ext cx="6357300" cy="6858000"/>
          </a:xfrm>
          <a:prstGeom prst="rect">
            <a:avLst/>
          </a:prstGeom>
          <a:solidFill>
            <a:srgbClr val="CAAEED">
              <a:alpha val="40220"/>
            </a:srgbClr>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98" name="Google Shape;98;p13"/>
          <p:cNvSpPr/>
          <p:nvPr/>
        </p:nvSpPr>
        <p:spPr>
          <a:xfrm>
            <a:off x="454800" y="412950"/>
            <a:ext cx="894600" cy="894600"/>
          </a:xfrm>
          <a:prstGeom prst="rect">
            <a:avLst/>
          </a:prstGeom>
          <a:solidFill>
            <a:srgbClr val="FA2B8A"/>
          </a:solid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txBox="1"/>
          <p:nvPr>
            <p:ph type="title"/>
          </p:nvPr>
        </p:nvSpPr>
        <p:spPr>
          <a:xfrm>
            <a:off x="411275" y="1727000"/>
            <a:ext cx="4458300" cy="2377200"/>
          </a:xfrm>
          <a:prstGeom prst="rect">
            <a:avLst/>
          </a:prstGeom>
        </p:spPr>
        <p:txBody>
          <a:bodyPr anchorCtr="0" anchor="ctr" bIns="121900" lIns="121900" spcFirstLastPara="1" rIns="121900" wrap="square" tIns="12190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p:txBody>
      </p:sp>
      <p:sp>
        <p:nvSpPr>
          <p:cNvPr id="100" name="Google Shape;100;p13"/>
          <p:cNvSpPr/>
          <p:nvPr/>
        </p:nvSpPr>
        <p:spPr>
          <a:xfrm>
            <a:off x="0" y="5720400"/>
            <a:ext cx="4148400" cy="1137600"/>
          </a:xfrm>
          <a:prstGeom prst="rect">
            <a:avLst/>
          </a:prstGeom>
          <a:solidFill>
            <a:srgbClr val="321952"/>
          </a:solidFill>
          <a:ln cap="flat" cmpd="sng" w="38100">
            <a:solidFill>
              <a:srgbClr val="32195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1 Background image">
  <p:cSld name="CUSTOM_10">
    <p:spTree>
      <p:nvGrpSpPr>
        <p:cNvPr id="102" name="Shape 102"/>
        <p:cNvGrpSpPr/>
        <p:nvPr/>
      </p:nvGrpSpPr>
      <p:grpSpPr>
        <a:xfrm>
          <a:off x="0" y="0"/>
          <a:ext cx="0" cy="0"/>
          <a:chOff x="0" y="0"/>
          <a:chExt cx="0" cy="0"/>
        </a:xfrm>
      </p:grpSpPr>
      <p:sp>
        <p:nvSpPr>
          <p:cNvPr id="103" name="Google Shape;103;p14"/>
          <p:cNvSpPr txBox="1"/>
          <p:nvPr>
            <p:ph type="title"/>
          </p:nvPr>
        </p:nvSpPr>
        <p:spPr>
          <a:xfrm>
            <a:off x="7223375" y="2088000"/>
            <a:ext cx="4458300" cy="2377200"/>
          </a:xfrm>
          <a:prstGeom prst="rect">
            <a:avLst/>
          </a:prstGeom>
        </p:spPr>
        <p:txBody>
          <a:bodyPr anchorCtr="0" anchor="ctr" bIns="121900" lIns="121900" spcFirstLastPara="1" rIns="121900" wrap="square" tIns="121900">
            <a:noAutofit/>
          </a:bodyPr>
          <a:lstStyle>
            <a:lvl1pPr lvl="0" rtl="0" algn="r">
              <a:spcBef>
                <a:spcPts val="0"/>
              </a:spcBef>
              <a:spcAft>
                <a:spcPts val="0"/>
              </a:spcAft>
              <a:buClr>
                <a:schemeClr val="lt1"/>
              </a:buClr>
              <a:buSzPts val="6000"/>
              <a:buNone/>
              <a:defRPr sz="6000">
                <a:solidFill>
                  <a:schemeClr val="lt1"/>
                </a:solidFill>
              </a:defRPr>
            </a:lvl1pPr>
            <a:lvl2pPr lvl="1" rtl="0" algn="r">
              <a:spcBef>
                <a:spcPts val="0"/>
              </a:spcBef>
              <a:spcAft>
                <a:spcPts val="0"/>
              </a:spcAft>
              <a:buClr>
                <a:schemeClr val="lt1"/>
              </a:buClr>
              <a:buSzPts val="15000"/>
              <a:buNone/>
              <a:defRPr sz="15000">
                <a:solidFill>
                  <a:schemeClr val="lt1"/>
                </a:solidFill>
              </a:defRPr>
            </a:lvl2pPr>
            <a:lvl3pPr lvl="2" rtl="0" algn="r">
              <a:spcBef>
                <a:spcPts val="0"/>
              </a:spcBef>
              <a:spcAft>
                <a:spcPts val="0"/>
              </a:spcAft>
              <a:buClr>
                <a:schemeClr val="lt1"/>
              </a:buClr>
              <a:buSzPts val="15000"/>
              <a:buNone/>
              <a:defRPr sz="15000">
                <a:solidFill>
                  <a:schemeClr val="lt1"/>
                </a:solidFill>
              </a:defRPr>
            </a:lvl3pPr>
            <a:lvl4pPr lvl="3" rtl="0" algn="r">
              <a:spcBef>
                <a:spcPts val="0"/>
              </a:spcBef>
              <a:spcAft>
                <a:spcPts val="0"/>
              </a:spcAft>
              <a:buClr>
                <a:schemeClr val="lt1"/>
              </a:buClr>
              <a:buSzPts val="15000"/>
              <a:buNone/>
              <a:defRPr sz="15000">
                <a:solidFill>
                  <a:schemeClr val="lt1"/>
                </a:solidFill>
              </a:defRPr>
            </a:lvl4pPr>
            <a:lvl5pPr lvl="4" rtl="0" algn="r">
              <a:spcBef>
                <a:spcPts val="0"/>
              </a:spcBef>
              <a:spcAft>
                <a:spcPts val="0"/>
              </a:spcAft>
              <a:buClr>
                <a:schemeClr val="lt1"/>
              </a:buClr>
              <a:buSzPts val="15000"/>
              <a:buNone/>
              <a:defRPr sz="15000">
                <a:solidFill>
                  <a:schemeClr val="lt1"/>
                </a:solidFill>
              </a:defRPr>
            </a:lvl5pPr>
            <a:lvl6pPr lvl="5" rtl="0" algn="r">
              <a:spcBef>
                <a:spcPts val="0"/>
              </a:spcBef>
              <a:spcAft>
                <a:spcPts val="0"/>
              </a:spcAft>
              <a:buClr>
                <a:schemeClr val="lt1"/>
              </a:buClr>
              <a:buSzPts val="15000"/>
              <a:buNone/>
              <a:defRPr sz="15000">
                <a:solidFill>
                  <a:schemeClr val="lt1"/>
                </a:solidFill>
              </a:defRPr>
            </a:lvl6pPr>
            <a:lvl7pPr lvl="6" rtl="0" algn="r">
              <a:spcBef>
                <a:spcPts val="0"/>
              </a:spcBef>
              <a:spcAft>
                <a:spcPts val="0"/>
              </a:spcAft>
              <a:buClr>
                <a:schemeClr val="lt1"/>
              </a:buClr>
              <a:buSzPts val="15000"/>
              <a:buNone/>
              <a:defRPr sz="15000">
                <a:solidFill>
                  <a:schemeClr val="lt1"/>
                </a:solidFill>
              </a:defRPr>
            </a:lvl7pPr>
            <a:lvl8pPr lvl="7" rtl="0" algn="r">
              <a:spcBef>
                <a:spcPts val="0"/>
              </a:spcBef>
              <a:spcAft>
                <a:spcPts val="0"/>
              </a:spcAft>
              <a:buClr>
                <a:schemeClr val="lt1"/>
              </a:buClr>
              <a:buSzPts val="15000"/>
              <a:buNone/>
              <a:defRPr sz="15000">
                <a:solidFill>
                  <a:schemeClr val="lt1"/>
                </a:solidFill>
              </a:defRPr>
            </a:lvl8pPr>
            <a:lvl9pPr lvl="8" rtl="0" algn="r">
              <a:spcBef>
                <a:spcPts val="0"/>
              </a:spcBef>
              <a:spcAft>
                <a:spcPts val="0"/>
              </a:spcAft>
              <a:buClr>
                <a:schemeClr val="lt1"/>
              </a:buClr>
              <a:buSzPts val="15000"/>
              <a:buNone/>
              <a:defRPr sz="15000">
                <a:solidFill>
                  <a:schemeClr val="lt1"/>
                </a:solidFill>
              </a:defRPr>
            </a:lvl9pPr>
          </a:lstStyle>
          <a:p/>
        </p:txBody>
      </p:sp>
      <p:sp>
        <p:nvSpPr>
          <p:cNvPr id="104" name="Google Shape;104;p14"/>
          <p:cNvSpPr/>
          <p:nvPr/>
        </p:nvSpPr>
        <p:spPr>
          <a:xfrm>
            <a:off x="379125" y="133200"/>
            <a:ext cx="9765900" cy="65235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2 Percentages">
  <p:cSld name="CUSTOM_11">
    <p:spTree>
      <p:nvGrpSpPr>
        <p:cNvPr id="105" name="Shape 105"/>
        <p:cNvGrpSpPr/>
        <p:nvPr/>
      </p:nvGrpSpPr>
      <p:grpSpPr>
        <a:xfrm>
          <a:off x="0" y="0"/>
          <a:ext cx="0" cy="0"/>
          <a:chOff x="0" y="0"/>
          <a:chExt cx="0" cy="0"/>
        </a:xfrm>
      </p:grpSpPr>
      <p:sp>
        <p:nvSpPr>
          <p:cNvPr id="106" name="Google Shape;106;p15"/>
          <p:cNvSpPr/>
          <p:nvPr/>
        </p:nvSpPr>
        <p:spPr>
          <a:xfrm>
            <a:off x="-300" y="2180775"/>
            <a:ext cx="12192000" cy="2364300"/>
          </a:xfrm>
          <a:prstGeom prst="rect">
            <a:avLst/>
          </a:prstGeom>
          <a:solidFill>
            <a:srgbClr val="CAAEED">
              <a:alpha val="40220"/>
            </a:srgbClr>
          </a:solidFill>
          <a:ln cap="flat" cmpd="sng" w="38100">
            <a:solidFill>
              <a:srgbClr val="CAAEE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07" name="Google Shape;107;p15"/>
          <p:cNvSpPr txBox="1"/>
          <p:nvPr>
            <p:ph hasCustomPrompt="1" type="title"/>
          </p:nvPr>
        </p:nvSpPr>
        <p:spPr>
          <a:xfrm>
            <a:off x="715025" y="23781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sz="7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108" name="Google Shape;108;p15"/>
          <p:cNvSpPr txBox="1"/>
          <p:nvPr>
            <p:ph idx="2" type="title"/>
          </p:nvPr>
        </p:nvSpPr>
        <p:spPr>
          <a:xfrm>
            <a:off x="1349400" y="412950"/>
            <a:ext cx="10416600" cy="925200"/>
          </a:xfrm>
          <a:prstGeom prst="rect">
            <a:avLst/>
          </a:prstGeom>
        </p:spPr>
        <p:txBody>
          <a:bodyPr anchorCtr="0" anchor="ctr" bIns="121900" lIns="121900" spcFirstLastPara="1" rIns="121900" wrap="square" tIns="121900">
            <a:noAutofit/>
          </a:bodyPr>
          <a:lstStyle>
            <a:lvl1pPr indent="0" lvl="0" marL="0" marR="0"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p:txBody>
      </p:sp>
      <p:sp>
        <p:nvSpPr>
          <p:cNvPr id="109" name="Google Shape;109;p15"/>
          <p:cNvSpPr txBox="1"/>
          <p:nvPr>
            <p:ph hasCustomPrompt="1" idx="3" type="title"/>
          </p:nvPr>
        </p:nvSpPr>
        <p:spPr>
          <a:xfrm>
            <a:off x="4516336" y="23781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sz="7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110" name="Google Shape;110;p15"/>
          <p:cNvSpPr txBox="1"/>
          <p:nvPr>
            <p:ph hasCustomPrompt="1" idx="4" type="title"/>
          </p:nvPr>
        </p:nvSpPr>
        <p:spPr>
          <a:xfrm>
            <a:off x="8481454" y="23781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sz="7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111" name="Google Shape;111;p15"/>
          <p:cNvSpPr txBox="1"/>
          <p:nvPr>
            <p:ph idx="1" type="body"/>
          </p:nvPr>
        </p:nvSpPr>
        <p:spPr>
          <a:xfrm>
            <a:off x="8481446" y="3619725"/>
            <a:ext cx="2948400" cy="925200"/>
          </a:xfrm>
          <a:prstGeom prst="rect">
            <a:avLst/>
          </a:prstGeom>
        </p:spPr>
        <p:txBody>
          <a:bodyPr anchorCtr="0" anchor="t" bIns="121900" lIns="121900" spcFirstLastPara="1" rIns="121900" wrap="square" tIns="121900">
            <a:noAutofit/>
          </a:bodyPr>
          <a:lstStyle>
            <a:lvl1pPr indent="-368300" lvl="0" marL="457200" algn="ctr">
              <a:lnSpc>
                <a:spcPct val="100000"/>
              </a:lnSpc>
              <a:spcBef>
                <a:spcPts val="0"/>
              </a:spcBef>
              <a:spcAft>
                <a:spcPts val="0"/>
              </a:spcAft>
              <a:buSzPts val="2200"/>
              <a:buChar char="●"/>
              <a:defRPr sz="2200"/>
            </a:lvl1pPr>
            <a:lvl2pPr indent="-368300" lvl="1" marL="914400" algn="ctr">
              <a:lnSpc>
                <a:spcPct val="100000"/>
              </a:lnSpc>
              <a:spcBef>
                <a:spcPts val="0"/>
              </a:spcBef>
              <a:spcAft>
                <a:spcPts val="0"/>
              </a:spcAft>
              <a:buSzPts val="2200"/>
              <a:buChar char="○"/>
              <a:defRPr sz="2200"/>
            </a:lvl2pPr>
            <a:lvl3pPr indent="-368300" lvl="2" marL="1371600" algn="ctr">
              <a:lnSpc>
                <a:spcPct val="100000"/>
              </a:lnSpc>
              <a:spcBef>
                <a:spcPts val="0"/>
              </a:spcBef>
              <a:spcAft>
                <a:spcPts val="0"/>
              </a:spcAft>
              <a:buSzPts val="2200"/>
              <a:buChar char="■"/>
              <a:defRPr sz="2200"/>
            </a:lvl3pPr>
            <a:lvl4pPr indent="-368300" lvl="3" marL="1828800" algn="ctr">
              <a:lnSpc>
                <a:spcPct val="100000"/>
              </a:lnSpc>
              <a:spcBef>
                <a:spcPts val="0"/>
              </a:spcBef>
              <a:spcAft>
                <a:spcPts val="0"/>
              </a:spcAft>
              <a:buSzPts val="2200"/>
              <a:buChar char="●"/>
              <a:defRPr sz="2200"/>
            </a:lvl4pPr>
            <a:lvl5pPr indent="-368300" lvl="4" marL="2286000" algn="ctr">
              <a:lnSpc>
                <a:spcPct val="100000"/>
              </a:lnSpc>
              <a:spcBef>
                <a:spcPts val="0"/>
              </a:spcBef>
              <a:spcAft>
                <a:spcPts val="0"/>
              </a:spcAft>
              <a:buSzPts val="2200"/>
              <a:buChar char="○"/>
              <a:defRPr sz="2200"/>
            </a:lvl5pPr>
            <a:lvl6pPr indent="-368300" lvl="5" marL="2743200" algn="ctr">
              <a:lnSpc>
                <a:spcPct val="100000"/>
              </a:lnSpc>
              <a:spcBef>
                <a:spcPts val="0"/>
              </a:spcBef>
              <a:spcAft>
                <a:spcPts val="0"/>
              </a:spcAft>
              <a:buSzPts val="2200"/>
              <a:buChar char="■"/>
              <a:defRPr sz="2200"/>
            </a:lvl6pPr>
            <a:lvl7pPr indent="-368300" lvl="6" marL="3200400" algn="ctr">
              <a:lnSpc>
                <a:spcPct val="100000"/>
              </a:lnSpc>
              <a:spcBef>
                <a:spcPts val="0"/>
              </a:spcBef>
              <a:spcAft>
                <a:spcPts val="0"/>
              </a:spcAft>
              <a:buSzPts val="2200"/>
              <a:buChar char="●"/>
              <a:defRPr sz="2200"/>
            </a:lvl7pPr>
            <a:lvl8pPr indent="-368300" lvl="7" marL="3657600" algn="ctr">
              <a:lnSpc>
                <a:spcPct val="100000"/>
              </a:lnSpc>
              <a:spcBef>
                <a:spcPts val="0"/>
              </a:spcBef>
              <a:spcAft>
                <a:spcPts val="0"/>
              </a:spcAft>
              <a:buSzPts val="2200"/>
              <a:buChar char="○"/>
              <a:defRPr sz="2200"/>
            </a:lvl8pPr>
            <a:lvl9pPr indent="-368300" lvl="8" marL="4114800" algn="ctr">
              <a:lnSpc>
                <a:spcPct val="100000"/>
              </a:lnSpc>
              <a:spcBef>
                <a:spcPts val="0"/>
              </a:spcBef>
              <a:spcAft>
                <a:spcPts val="0"/>
              </a:spcAft>
              <a:buSzPts val="2200"/>
              <a:buChar char="■"/>
              <a:defRPr sz="2200"/>
            </a:lvl9pPr>
          </a:lstStyle>
          <a:p/>
        </p:txBody>
      </p:sp>
      <p:sp>
        <p:nvSpPr>
          <p:cNvPr id="112" name="Google Shape;112;p15"/>
          <p:cNvSpPr txBox="1"/>
          <p:nvPr>
            <p:ph idx="5" type="body"/>
          </p:nvPr>
        </p:nvSpPr>
        <p:spPr>
          <a:xfrm>
            <a:off x="4516345" y="3608575"/>
            <a:ext cx="2948400" cy="925200"/>
          </a:xfrm>
          <a:prstGeom prst="rect">
            <a:avLst/>
          </a:prstGeom>
        </p:spPr>
        <p:txBody>
          <a:bodyPr anchorCtr="0" anchor="t" bIns="121900" lIns="121900" spcFirstLastPara="1" rIns="121900" wrap="square" tIns="121900">
            <a:noAutofit/>
          </a:bodyPr>
          <a:lstStyle>
            <a:lvl1pPr indent="-368300" lvl="0" marL="457200" rtl="0" algn="ctr">
              <a:lnSpc>
                <a:spcPct val="100000"/>
              </a:lnSpc>
              <a:spcBef>
                <a:spcPts val="0"/>
              </a:spcBef>
              <a:spcAft>
                <a:spcPts val="0"/>
              </a:spcAft>
              <a:buSzPts val="2200"/>
              <a:buChar char="●"/>
              <a:defRPr sz="2200"/>
            </a:lvl1pPr>
            <a:lvl2pPr indent="-368300" lvl="1" marL="914400" rtl="0" algn="ctr">
              <a:lnSpc>
                <a:spcPct val="100000"/>
              </a:lnSpc>
              <a:spcBef>
                <a:spcPts val="0"/>
              </a:spcBef>
              <a:spcAft>
                <a:spcPts val="0"/>
              </a:spcAft>
              <a:buSzPts val="2200"/>
              <a:buChar char="○"/>
              <a:defRPr sz="2200"/>
            </a:lvl2pPr>
            <a:lvl3pPr indent="-368300" lvl="2" marL="1371600" rtl="0" algn="ctr">
              <a:lnSpc>
                <a:spcPct val="100000"/>
              </a:lnSpc>
              <a:spcBef>
                <a:spcPts val="0"/>
              </a:spcBef>
              <a:spcAft>
                <a:spcPts val="0"/>
              </a:spcAft>
              <a:buSzPts val="2200"/>
              <a:buChar char="■"/>
              <a:defRPr sz="2200"/>
            </a:lvl3pPr>
            <a:lvl4pPr indent="-368300" lvl="3" marL="1828800" rtl="0" algn="ctr">
              <a:lnSpc>
                <a:spcPct val="100000"/>
              </a:lnSpc>
              <a:spcBef>
                <a:spcPts val="0"/>
              </a:spcBef>
              <a:spcAft>
                <a:spcPts val="0"/>
              </a:spcAft>
              <a:buSzPts val="2200"/>
              <a:buChar char="●"/>
              <a:defRPr sz="2200"/>
            </a:lvl4pPr>
            <a:lvl5pPr indent="-368300" lvl="4" marL="2286000" rtl="0" algn="ctr">
              <a:lnSpc>
                <a:spcPct val="100000"/>
              </a:lnSpc>
              <a:spcBef>
                <a:spcPts val="0"/>
              </a:spcBef>
              <a:spcAft>
                <a:spcPts val="0"/>
              </a:spcAft>
              <a:buSzPts val="2200"/>
              <a:buChar char="○"/>
              <a:defRPr sz="2200"/>
            </a:lvl5pPr>
            <a:lvl6pPr indent="-368300" lvl="5" marL="2743200" rtl="0" algn="ctr">
              <a:lnSpc>
                <a:spcPct val="100000"/>
              </a:lnSpc>
              <a:spcBef>
                <a:spcPts val="0"/>
              </a:spcBef>
              <a:spcAft>
                <a:spcPts val="0"/>
              </a:spcAft>
              <a:buSzPts val="2200"/>
              <a:buChar char="■"/>
              <a:defRPr sz="2200"/>
            </a:lvl6pPr>
            <a:lvl7pPr indent="-368300" lvl="6" marL="3200400" rtl="0" algn="ctr">
              <a:lnSpc>
                <a:spcPct val="100000"/>
              </a:lnSpc>
              <a:spcBef>
                <a:spcPts val="0"/>
              </a:spcBef>
              <a:spcAft>
                <a:spcPts val="0"/>
              </a:spcAft>
              <a:buSzPts val="2200"/>
              <a:buChar char="●"/>
              <a:defRPr sz="2200"/>
            </a:lvl7pPr>
            <a:lvl8pPr indent="-368300" lvl="7" marL="3657600" rtl="0" algn="ctr">
              <a:lnSpc>
                <a:spcPct val="100000"/>
              </a:lnSpc>
              <a:spcBef>
                <a:spcPts val="0"/>
              </a:spcBef>
              <a:spcAft>
                <a:spcPts val="0"/>
              </a:spcAft>
              <a:buSzPts val="2200"/>
              <a:buChar char="○"/>
              <a:defRPr sz="2200"/>
            </a:lvl8pPr>
            <a:lvl9pPr indent="-368300" lvl="8" marL="4114800" rtl="0" algn="ctr">
              <a:lnSpc>
                <a:spcPct val="100000"/>
              </a:lnSpc>
              <a:spcBef>
                <a:spcPts val="0"/>
              </a:spcBef>
              <a:spcAft>
                <a:spcPts val="0"/>
              </a:spcAft>
              <a:buSzPts val="2200"/>
              <a:buChar char="■"/>
              <a:defRPr sz="2200"/>
            </a:lvl9pPr>
          </a:lstStyle>
          <a:p/>
        </p:txBody>
      </p:sp>
      <p:sp>
        <p:nvSpPr>
          <p:cNvPr id="113" name="Google Shape;113;p15"/>
          <p:cNvSpPr txBox="1"/>
          <p:nvPr>
            <p:ph idx="6" type="body"/>
          </p:nvPr>
        </p:nvSpPr>
        <p:spPr>
          <a:xfrm>
            <a:off x="715025" y="3608575"/>
            <a:ext cx="2948400" cy="925200"/>
          </a:xfrm>
          <a:prstGeom prst="rect">
            <a:avLst/>
          </a:prstGeom>
        </p:spPr>
        <p:txBody>
          <a:bodyPr anchorCtr="0" anchor="t" bIns="121900" lIns="121900" spcFirstLastPara="1" rIns="121900" wrap="square" tIns="121900">
            <a:noAutofit/>
          </a:bodyPr>
          <a:lstStyle>
            <a:lvl1pPr indent="-368300" lvl="0" marL="457200" rtl="0" algn="ctr">
              <a:lnSpc>
                <a:spcPct val="100000"/>
              </a:lnSpc>
              <a:spcBef>
                <a:spcPts val="0"/>
              </a:spcBef>
              <a:spcAft>
                <a:spcPts val="0"/>
              </a:spcAft>
              <a:buSzPts val="2200"/>
              <a:buChar char="●"/>
              <a:defRPr sz="2200"/>
            </a:lvl1pPr>
            <a:lvl2pPr indent="-368300" lvl="1" marL="914400" rtl="0" algn="ctr">
              <a:lnSpc>
                <a:spcPct val="100000"/>
              </a:lnSpc>
              <a:spcBef>
                <a:spcPts val="0"/>
              </a:spcBef>
              <a:spcAft>
                <a:spcPts val="0"/>
              </a:spcAft>
              <a:buSzPts val="2200"/>
              <a:buChar char="○"/>
              <a:defRPr sz="2200"/>
            </a:lvl2pPr>
            <a:lvl3pPr indent="-368300" lvl="2" marL="1371600" rtl="0" algn="ctr">
              <a:lnSpc>
                <a:spcPct val="100000"/>
              </a:lnSpc>
              <a:spcBef>
                <a:spcPts val="0"/>
              </a:spcBef>
              <a:spcAft>
                <a:spcPts val="0"/>
              </a:spcAft>
              <a:buSzPts val="2200"/>
              <a:buChar char="■"/>
              <a:defRPr sz="2200"/>
            </a:lvl3pPr>
            <a:lvl4pPr indent="-368300" lvl="3" marL="1828800" rtl="0" algn="ctr">
              <a:lnSpc>
                <a:spcPct val="100000"/>
              </a:lnSpc>
              <a:spcBef>
                <a:spcPts val="0"/>
              </a:spcBef>
              <a:spcAft>
                <a:spcPts val="0"/>
              </a:spcAft>
              <a:buSzPts val="2200"/>
              <a:buChar char="●"/>
              <a:defRPr sz="2200"/>
            </a:lvl4pPr>
            <a:lvl5pPr indent="-368300" lvl="4" marL="2286000" rtl="0" algn="ctr">
              <a:lnSpc>
                <a:spcPct val="100000"/>
              </a:lnSpc>
              <a:spcBef>
                <a:spcPts val="0"/>
              </a:spcBef>
              <a:spcAft>
                <a:spcPts val="0"/>
              </a:spcAft>
              <a:buSzPts val="2200"/>
              <a:buChar char="○"/>
              <a:defRPr sz="2200"/>
            </a:lvl5pPr>
            <a:lvl6pPr indent="-368300" lvl="5" marL="2743200" rtl="0" algn="ctr">
              <a:lnSpc>
                <a:spcPct val="100000"/>
              </a:lnSpc>
              <a:spcBef>
                <a:spcPts val="0"/>
              </a:spcBef>
              <a:spcAft>
                <a:spcPts val="0"/>
              </a:spcAft>
              <a:buSzPts val="2200"/>
              <a:buChar char="■"/>
              <a:defRPr sz="2200"/>
            </a:lvl6pPr>
            <a:lvl7pPr indent="-368300" lvl="6" marL="3200400" rtl="0" algn="ctr">
              <a:lnSpc>
                <a:spcPct val="100000"/>
              </a:lnSpc>
              <a:spcBef>
                <a:spcPts val="0"/>
              </a:spcBef>
              <a:spcAft>
                <a:spcPts val="0"/>
              </a:spcAft>
              <a:buSzPts val="2200"/>
              <a:buChar char="●"/>
              <a:defRPr sz="2200"/>
            </a:lvl7pPr>
            <a:lvl8pPr indent="-368300" lvl="7" marL="3657600" rtl="0" algn="ctr">
              <a:lnSpc>
                <a:spcPct val="100000"/>
              </a:lnSpc>
              <a:spcBef>
                <a:spcPts val="0"/>
              </a:spcBef>
              <a:spcAft>
                <a:spcPts val="0"/>
              </a:spcAft>
              <a:buSzPts val="2200"/>
              <a:buChar char="○"/>
              <a:defRPr sz="2200"/>
            </a:lvl8pPr>
            <a:lvl9pPr indent="-368300" lvl="8" marL="4114800" rtl="0" algn="ctr">
              <a:lnSpc>
                <a:spcPct val="100000"/>
              </a:lnSpc>
              <a:spcBef>
                <a:spcPts val="0"/>
              </a:spcBef>
              <a:spcAft>
                <a:spcPts val="0"/>
              </a:spcAft>
              <a:buSzPts val="2200"/>
              <a:buChar char="■"/>
              <a:defRPr sz="2200"/>
            </a:lvl9pPr>
          </a:lstStyle>
          <a:p/>
        </p:txBody>
      </p:sp>
      <p:sp>
        <p:nvSpPr>
          <p:cNvPr id="114" name="Google Shape;114;p15"/>
          <p:cNvSpPr/>
          <p:nvPr/>
        </p:nvSpPr>
        <p:spPr>
          <a:xfrm>
            <a:off x="454800" y="412950"/>
            <a:ext cx="894600" cy="894600"/>
          </a:xfrm>
          <a:prstGeom prst="rect">
            <a:avLst/>
          </a:prstGeom>
          <a:solidFill>
            <a:srgbClr val="FA2B8A"/>
          </a:solid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p:nvPr/>
        </p:nvSpPr>
        <p:spPr>
          <a:xfrm>
            <a:off x="-300" y="6090000"/>
            <a:ext cx="12192000" cy="768000"/>
          </a:xfrm>
          <a:prstGeom prst="rect">
            <a:avLst/>
          </a:prstGeom>
          <a:solidFill>
            <a:srgbClr val="321952"/>
          </a:solidFill>
          <a:ln cap="flat" cmpd="sng" w="38100">
            <a:solidFill>
              <a:srgbClr val="32195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3 Six columns">
  <p:cSld name="CUSTOM_12">
    <p:spTree>
      <p:nvGrpSpPr>
        <p:cNvPr id="117" name="Shape 117"/>
        <p:cNvGrpSpPr/>
        <p:nvPr/>
      </p:nvGrpSpPr>
      <p:grpSpPr>
        <a:xfrm>
          <a:off x="0" y="0"/>
          <a:ext cx="0" cy="0"/>
          <a:chOff x="0" y="0"/>
          <a:chExt cx="0" cy="0"/>
        </a:xfrm>
      </p:grpSpPr>
      <p:sp>
        <p:nvSpPr>
          <p:cNvPr id="118" name="Google Shape;118;p16"/>
          <p:cNvSpPr/>
          <p:nvPr/>
        </p:nvSpPr>
        <p:spPr>
          <a:xfrm>
            <a:off x="0" y="150"/>
            <a:ext cx="8032500" cy="6858000"/>
          </a:xfrm>
          <a:prstGeom prst="rect">
            <a:avLst/>
          </a:prstGeom>
          <a:solidFill>
            <a:srgbClr val="CAAEED">
              <a:alpha val="40220"/>
            </a:srgbClr>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9" name="Google Shape;119;p16"/>
          <p:cNvSpPr/>
          <p:nvPr/>
        </p:nvSpPr>
        <p:spPr>
          <a:xfrm>
            <a:off x="899875" y="833575"/>
            <a:ext cx="10851600" cy="55719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6"/>
          <p:cNvSpPr/>
          <p:nvPr/>
        </p:nvSpPr>
        <p:spPr>
          <a:xfrm>
            <a:off x="454800" y="412950"/>
            <a:ext cx="894600" cy="894600"/>
          </a:xfrm>
          <a:prstGeom prst="rect">
            <a:avLst/>
          </a:prstGeom>
          <a:solidFill>
            <a:srgbClr val="FA2B8A"/>
          </a:solid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
          <p:cNvSpPr txBox="1"/>
          <p:nvPr>
            <p:ph idx="1" type="subTitle"/>
          </p:nvPr>
        </p:nvSpPr>
        <p:spPr>
          <a:xfrm>
            <a:off x="1262750" y="2182550"/>
            <a:ext cx="30162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122" name="Google Shape;122;p16"/>
          <p:cNvSpPr txBox="1"/>
          <p:nvPr>
            <p:ph idx="2" type="subTitle"/>
          </p:nvPr>
        </p:nvSpPr>
        <p:spPr>
          <a:xfrm>
            <a:off x="1262750" y="4039275"/>
            <a:ext cx="30162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123" name="Google Shape;123;p16"/>
          <p:cNvSpPr txBox="1"/>
          <p:nvPr>
            <p:ph idx="3" type="subTitle"/>
          </p:nvPr>
        </p:nvSpPr>
        <p:spPr>
          <a:xfrm>
            <a:off x="8372412" y="2191930"/>
            <a:ext cx="30162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124" name="Google Shape;124;p16"/>
          <p:cNvSpPr txBox="1"/>
          <p:nvPr>
            <p:ph idx="4" type="subTitle"/>
          </p:nvPr>
        </p:nvSpPr>
        <p:spPr>
          <a:xfrm>
            <a:off x="4836784" y="2199900"/>
            <a:ext cx="30162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125" name="Google Shape;125;p16"/>
          <p:cNvSpPr txBox="1"/>
          <p:nvPr>
            <p:ph idx="5" type="subTitle"/>
          </p:nvPr>
        </p:nvSpPr>
        <p:spPr>
          <a:xfrm>
            <a:off x="4836784" y="4039275"/>
            <a:ext cx="30162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126" name="Google Shape;126;p16"/>
          <p:cNvSpPr txBox="1"/>
          <p:nvPr>
            <p:ph idx="6" type="subTitle"/>
          </p:nvPr>
        </p:nvSpPr>
        <p:spPr>
          <a:xfrm>
            <a:off x="8372412" y="4020730"/>
            <a:ext cx="30162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127" name="Google Shape;127;p16"/>
          <p:cNvSpPr txBox="1"/>
          <p:nvPr>
            <p:ph type="title"/>
          </p:nvPr>
        </p:nvSpPr>
        <p:spPr>
          <a:xfrm>
            <a:off x="1349400" y="898175"/>
            <a:ext cx="10282800" cy="763500"/>
          </a:xfrm>
          <a:prstGeom prst="rect">
            <a:avLst/>
          </a:prstGeom>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28" name="Google Shape;128;p16"/>
          <p:cNvSpPr txBox="1"/>
          <p:nvPr>
            <p:ph idx="7" type="body"/>
          </p:nvPr>
        </p:nvSpPr>
        <p:spPr>
          <a:xfrm>
            <a:off x="4836784" y="2608750"/>
            <a:ext cx="3016200" cy="8340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129" name="Google Shape;129;p16"/>
          <p:cNvSpPr txBox="1"/>
          <p:nvPr>
            <p:ph idx="8" type="body"/>
          </p:nvPr>
        </p:nvSpPr>
        <p:spPr>
          <a:xfrm>
            <a:off x="8372412" y="4437550"/>
            <a:ext cx="30162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30" name="Google Shape;130;p16"/>
          <p:cNvSpPr txBox="1"/>
          <p:nvPr>
            <p:ph idx="9" type="body"/>
          </p:nvPr>
        </p:nvSpPr>
        <p:spPr>
          <a:xfrm>
            <a:off x="4836784" y="4437550"/>
            <a:ext cx="30162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31" name="Google Shape;131;p16"/>
          <p:cNvSpPr txBox="1"/>
          <p:nvPr>
            <p:ph idx="13" type="body"/>
          </p:nvPr>
        </p:nvSpPr>
        <p:spPr>
          <a:xfrm>
            <a:off x="1262750" y="2608750"/>
            <a:ext cx="30162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32" name="Google Shape;132;p16"/>
          <p:cNvSpPr txBox="1"/>
          <p:nvPr>
            <p:ph idx="14" type="body"/>
          </p:nvPr>
        </p:nvSpPr>
        <p:spPr>
          <a:xfrm>
            <a:off x="8372412" y="2608750"/>
            <a:ext cx="30162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33" name="Google Shape;133;p16"/>
          <p:cNvSpPr txBox="1"/>
          <p:nvPr>
            <p:ph idx="15" type="body"/>
          </p:nvPr>
        </p:nvSpPr>
        <p:spPr>
          <a:xfrm>
            <a:off x="1262750" y="4437550"/>
            <a:ext cx="30162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34" name="Google Shape;134;p16"/>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4 Map">
  <p:cSld name="CUSTOM_13">
    <p:spTree>
      <p:nvGrpSpPr>
        <p:cNvPr id="135" name="Shape 135"/>
        <p:cNvGrpSpPr/>
        <p:nvPr/>
      </p:nvGrpSpPr>
      <p:grpSpPr>
        <a:xfrm>
          <a:off x="0" y="0"/>
          <a:ext cx="0" cy="0"/>
          <a:chOff x="0" y="0"/>
          <a:chExt cx="0" cy="0"/>
        </a:xfrm>
      </p:grpSpPr>
      <p:sp>
        <p:nvSpPr>
          <p:cNvPr id="136" name="Google Shape;136;p17"/>
          <p:cNvSpPr/>
          <p:nvPr/>
        </p:nvSpPr>
        <p:spPr>
          <a:xfrm>
            <a:off x="-300" y="1418775"/>
            <a:ext cx="12192000" cy="4552200"/>
          </a:xfrm>
          <a:prstGeom prst="rect">
            <a:avLst/>
          </a:prstGeom>
          <a:solidFill>
            <a:srgbClr val="CAAEED">
              <a:alpha val="40220"/>
            </a:srgbClr>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37" name="Google Shape;137;p17"/>
          <p:cNvSpPr txBox="1"/>
          <p:nvPr>
            <p:ph type="title"/>
          </p:nvPr>
        </p:nvSpPr>
        <p:spPr>
          <a:xfrm>
            <a:off x="1349400" y="413075"/>
            <a:ext cx="10426800" cy="894600"/>
          </a:xfrm>
          <a:prstGeom prst="rect">
            <a:avLst/>
          </a:prstGeom>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38" name="Google Shape;138;p17"/>
          <p:cNvSpPr/>
          <p:nvPr/>
        </p:nvSpPr>
        <p:spPr>
          <a:xfrm>
            <a:off x="454800" y="412950"/>
            <a:ext cx="894600" cy="894600"/>
          </a:xfrm>
          <a:prstGeom prst="rect">
            <a:avLst/>
          </a:prstGeom>
          <a:solidFill>
            <a:srgbClr val="FA2B8A"/>
          </a:solid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5 Timeline">
  <p:cSld name="CUSTOM_14">
    <p:spTree>
      <p:nvGrpSpPr>
        <p:cNvPr id="140" name="Shape 140"/>
        <p:cNvGrpSpPr/>
        <p:nvPr/>
      </p:nvGrpSpPr>
      <p:grpSpPr>
        <a:xfrm>
          <a:off x="0" y="0"/>
          <a:ext cx="0" cy="0"/>
          <a:chOff x="0" y="0"/>
          <a:chExt cx="0" cy="0"/>
        </a:xfrm>
      </p:grpSpPr>
      <p:sp>
        <p:nvSpPr>
          <p:cNvPr id="141" name="Google Shape;141;p18"/>
          <p:cNvSpPr/>
          <p:nvPr/>
        </p:nvSpPr>
        <p:spPr>
          <a:xfrm>
            <a:off x="3247950" y="0"/>
            <a:ext cx="5696100" cy="6858000"/>
          </a:xfrm>
          <a:prstGeom prst="rect">
            <a:avLst/>
          </a:prstGeom>
          <a:solidFill>
            <a:srgbClr val="CAAEED">
              <a:alpha val="40220"/>
            </a:srgbClr>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42" name="Google Shape;142;p18"/>
          <p:cNvSpPr/>
          <p:nvPr/>
        </p:nvSpPr>
        <p:spPr>
          <a:xfrm>
            <a:off x="454800" y="1804350"/>
            <a:ext cx="11282400" cy="41295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8"/>
          <p:cNvSpPr txBox="1"/>
          <p:nvPr>
            <p:ph idx="1" type="subTitle"/>
          </p:nvPr>
        </p:nvSpPr>
        <p:spPr>
          <a:xfrm>
            <a:off x="618625" y="1995611"/>
            <a:ext cx="1913700" cy="699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144" name="Google Shape;144;p18"/>
          <p:cNvSpPr txBox="1"/>
          <p:nvPr>
            <p:ph idx="2" type="subTitle"/>
          </p:nvPr>
        </p:nvSpPr>
        <p:spPr>
          <a:xfrm>
            <a:off x="2878894" y="1995611"/>
            <a:ext cx="1913700" cy="699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145" name="Google Shape;145;p18"/>
          <p:cNvSpPr txBox="1"/>
          <p:nvPr>
            <p:ph idx="3" type="subTitle"/>
          </p:nvPr>
        </p:nvSpPr>
        <p:spPr>
          <a:xfrm>
            <a:off x="5139163" y="2026179"/>
            <a:ext cx="1913700" cy="699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146" name="Google Shape;146;p18"/>
          <p:cNvSpPr txBox="1"/>
          <p:nvPr>
            <p:ph idx="4" type="subTitle"/>
          </p:nvPr>
        </p:nvSpPr>
        <p:spPr>
          <a:xfrm>
            <a:off x="7399433" y="2026179"/>
            <a:ext cx="1913700" cy="699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147" name="Google Shape;147;p18"/>
          <p:cNvSpPr txBox="1"/>
          <p:nvPr>
            <p:ph idx="5" type="subTitle"/>
          </p:nvPr>
        </p:nvSpPr>
        <p:spPr>
          <a:xfrm>
            <a:off x="9659702" y="1995611"/>
            <a:ext cx="1913700" cy="699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148" name="Google Shape;148;p18"/>
          <p:cNvSpPr txBox="1"/>
          <p:nvPr>
            <p:ph type="title"/>
          </p:nvPr>
        </p:nvSpPr>
        <p:spPr>
          <a:xfrm>
            <a:off x="1349400" y="412950"/>
            <a:ext cx="10387800" cy="894600"/>
          </a:xfrm>
          <a:prstGeom prst="rect">
            <a:avLst/>
          </a:prstGeom>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49" name="Google Shape;149;p18"/>
          <p:cNvSpPr txBox="1"/>
          <p:nvPr>
            <p:ph idx="6" type="body"/>
          </p:nvPr>
        </p:nvSpPr>
        <p:spPr>
          <a:xfrm>
            <a:off x="618625" y="3059872"/>
            <a:ext cx="1913700" cy="26877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150" name="Google Shape;150;p18"/>
          <p:cNvSpPr txBox="1"/>
          <p:nvPr>
            <p:ph idx="7" type="body"/>
          </p:nvPr>
        </p:nvSpPr>
        <p:spPr>
          <a:xfrm>
            <a:off x="2878893" y="3059872"/>
            <a:ext cx="1913700" cy="26877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51" name="Google Shape;151;p18"/>
          <p:cNvSpPr txBox="1"/>
          <p:nvPr>
            <p:ph idx="8" type="body"/>
          </p:nvPr>
        </p:nvSpPr>
        <p:spPr>
          <a:xfrm>
            <a:off x="5139160" y="3059872"/>
            <a:ext cx="1913700" cy="26877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52" name="Google Shape;152;p18"/>
          <p:cNvSpPr txBox="1"/>
          <p:nvPr>
            <p:ph idx="9" type="body"/>
          </p:nvPr>
        </p:nvSpPr>
        <p:spPr>
          <a:xfrm>
            <a:off x="7399428" y="3059872"/>
            <a:ext cx="1913700" cy="26877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53" name="Google Shape;153;p18"/>
          <p:cNvSpPr txBox="1"/>
          <p:nvPr>
            <p:ph idx="13" type="body"/>
          </p:nvPr>
        </p:nvSpPr>
        <p:spPr>
          <a:xfrm>
            <a:off x="9659695" y="3059872"/>
            <a:ext cx="1913700" cy="26877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54" name="Google Shape;154;p18"/>
          <p:cNvSpPr/>
          <p:nvPr/>
        </p:nvSpPr>
        <p:spPr>
          <a:xfrm>
            <a:off x="454800" y="412950"/>
            <a:ext cx="894600" cy="894600"/>
          </a:xfrm>
          <a:prstGeom prst="rect">
            <a:avLst/>
          </a:prstGeom>
          <a:solidFill>
            <a:srgbClr val="FA2B8A"/>
          </a:solid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8"/>
          <p:cNvSpPr/>
          <p:nvPr/>
        </p:nvSpPr>
        <p:spPr>
          <a:xfrm>
            <a:off x="1349400" y="412950"/>
            <a:ext cx="10387800" cy="8946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6 Title and text left">
  <p:cSld name="CUSTOM_15">
    <p:spTree>
      <p:nvGrpSpPr>
        <p:cNvPr id="156" name="Shape 156"/>
        <p:cNvGrpSpPr/>
        <p:nvPr/>
      </p:nvGrpSpPr>
      <p:grpSpPr>
        <a:xfrm>
          <a:off x="0" y="0"/>
          <a:ext cx="0" cy="0"/>
          <a:chOff x="0" y="0"/>
          <a:chExt cx="0" cy="0"/>
        </a:xfrm>
      </p:grpSpPr>
      <p:sp>
        <p:nvSpPr>
          <p:cNvPr id="157" name="Google Shape;157;p19"/>
          <p:cNvSpPr/>
          <p:nvPr/>
        </p:nvSpPr>
        <p:spPr>
          <a:xfrm>
            <a:off x="5834700" y="0"/>
            <a:ext cx="6357300" cy="6858000"/>
          </a:xfrm>
          <a:prstGeom prst="rect">
            <a:avLst/>
          </a:prstGeom>
          <a:solidFill>
            <a:srgbClr val="CAAEED">
              <a:alpha val="40220"/>
            </a:srgbClr>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58" name="Google Shape;158;p19"/>
          <p:cNvSpPr/>
          <p:nvPr/>
        </p:nvSpPr>
        <p:spPr>
          <a:xfrm>
            <a:off x="899875" y="833575"/>
            <a:ext cx="5581500" cy="42531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9"/>
          <p:cNvSpPr/>
          <p:nvPr/>
        </p:nvSpPr>
        <p:spPr>
          <a:xfrm>
            <a:off x="454800" y="412950"/>
            <a:ext cx="894600" cy="894600"/>
          </a:xfrm>
          <a:prstGeom prst="rect">
            <a:avLst/>
          </a:prstGeom>
          <a:solidFill>
            <a:srgbClr val="FA2B8A"/>
          </a:solid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9"/>
          <p:cNvSpPr txBox="1"/>
          <p:nvPr>
            <p:ph type="title"/>
          </p:nvPr>
        </p:nvSpPr>
        <p:spPr>
          <a:xfrm>
            <a:off x="1193660" y="974375"/>
            <a:ext cx="5031900" cy="763500"/>
          </a:xfrm>
          <a:prstGeom prst="rect">
            <a:avLst/>
          </a:prstGeom>
        </p:spPr>
        <p:txBody>
          <a:bodyPr anchorCtr="0" anchor="t" bIns="121900" lIns="121900" spcFirstLastPara="1" rIns="121900" wrap="square" tIns="121900">
            <a:noAutofit/>
          </a:bodyPr>
          <a:lstStyle>
            <a:lvl1pPr indent="0" lvl="0" marL="0" marR="0" rtl="0" algn="r">
              <a:lnSpc>
                <a:spcPct val="100000"/>
              </a:lnSpc>
              <a:spcBef>
                <a:spcPts val="0"/>
              </a:spcBef>
              <a:spcAft>
                <a:spcPts val="0"/>
              </a:spcAft>
              <a:buClr>
                <a:schemeClr val="dk1"/>
              </a:buClr>
              <a:buSzPts val="4000"/>
              <a:buFont typeface="Aldrich"/>
              <a:buNone/>
              <a:defRPr/>
            </a:lvl1pPr>
            <a:lvl2pPr lvl="1"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61" name="Google Shape;161;p19"/>
          <p:cNvSpPr txBox="1"/>
          <p:nvPr>
            <p:ph idx="1" type="body"/>
          </p:nvPr>
        </p:nvSpPr>
        <p:spPr>
          <a:xfrm>
            <a:off x="1193525" y="1737875"/>
            <a:ext cx="5031900" cy="3187500"/>
          </a:xfrm>
          <a:prstGeom prst="rect">
            <a:avLst/>
          </a:prstGeom>
        </p:spPr>
        <p:txBody>
          <a:bodyPr anchorCtr="0" anchor="t" bIns="121900" lIns="121900" spcFirstLastPara="1" rIns="121900" wrap="square" tIns="121900">
            <a:noAutofit/>
          </a:bodyPr>
          <a:lstStyle>
            <a:lvl1pPr indent="-349250" lvl="0" marL="457200" algn="r">
              <a:spcBef>
                <a:spcPts val="0"/>
              </a:spcBef>
              <a:spcAft>
                <a:spcPts val="0"/>
              </a:spcAft>
              <a:buSzPts val="1900"/>
              <a:buChar char="●"/>
              <a:defRPr/>
            </a:lvl1pPr>
            <a:lvl2pPr indent="-349250" lvl="1" marL="914400" algn="r">
              <a:spcBef>
                <a:spcPts val="2100"/>
              </a:spcBef>
              <a:spcAft>
                <a:spcPts val="0"/>
              </a:spcAft>
              <a:buSzPts val="1900"/>
              <a:buChar char="○"/>
              <a:defRPr/>
            </a:lvl2pPr>
            <a:lvl3pPr indent="-349250" lvl="2" marL="1371600" algn="r">
              <a:spcBef>
                <a:spcPts val="2100"/>
              </a:spcBef>
              <a:spcAft>
                <a:spcPts val="0"/>
              </a:spcAft>
              <a:buSzPts val="1900"/>
              <a:buChar char="■"/>
              <a:defRPr/>
            </a:lvl3pPr>
            <a:lvl4pPr indent="-349250" lvl="3" marL="1828800" algn="r">
              <a:spcBef>
                <a:spcPts val="2100"/>
              </a:spcBef>
              <a:spcAft>
                <a:spcPts val="0"/>
              </a:spcAft>
              <a:buSzPts val="1900"/>
              <a:buChar char="●"/>
              <a:defRPr/>
            </a:lvl4pPr>
            <a:lvl5pPr indent="-349250" lvl="4" marL="2286000" algn="r">
              <a:spcBef>
                <a:spcPts val="2100"/>
              </a:spcBef>
              <a:spcAft>
                <a:spcPts val="0"/>
              </a:spcAft>
              <a:buSzPts val="1900"/>
              <a:buChar char="○"/>
              <a:defRPr/>
            </a:lvl5pPr>
            <a:lvl6pPr indent="-349250" lvl="5" marL="2743200" algn="r">
              <a:spcBef>
                <a:spcPts val="2100"/>
              </a:spcBef>
              <a:spcAft>
                <a:spcPts val="0"/>
              </a:spcAft>
              <a:buSzPts val="1900"/>
              <a:buChar char="■"/>
              <a:defRPr/>
            </a:lvl6pPr>
            <a:lvl7pPr indent="-349250" lvl="6" marL="3200400" algn="r">
              <a:spcBef>
                <a:spcPts val="2100"/>
              </a:spcBef>
              <a:spcAft>
                <a:spcPts val="0"/>
              </a:spcAft>
              <a:buSzPts val="1900"/>
              <a:buChar char="●"/>
              <a:defRPr/>
            </a:lvl7pPr>
            <a:lvl8pPr indent="-349250" lvl="7" marL="3657600" algn="r">
              <a:spcBef>
                <a:spcPts val="2100"/>
              </a:spcBef>
              <a:spcAft>
                <a:spcPts val="0"/>
              </a:spcAft>
              <a:buSzPts val="1900"/>
              <a:buChar char="○"/>
              <a:defRPr/>
            </a:lvl8pPr>
            <a:lvl9pPr indent="-349250" lvl="8" marL="4114800" algn="r">
              <a:spcBef>
                <a:spcPts val="2100"/>
              </a:spcBef>
              <a:spcAft>
                <a:spcPts val="2100"/>
              </a:spcAft>
              <a:buSzPts val="19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7 Title and text right">
  <p:cSld name="CUSTOM_16">
    <p:spTree>
      <p:nvGrpSpPr>
        <p:cNvPr id="162" name="Shape 162"/>
        <p:cNvGrpSpPr/>
        <p:nvPr/>
      </p:nvGrpSpPr>
      <p:grpSpPr>
        <a:xfrm>
          <a:off x="0" y="0"/>
          <a:ext cx="0" cy="0"/>
          <a:chOff x="0" y="0"/>
          <a:chExt cx="0" cy="0"/>
        </a:xfrm>
      </p:grpSpPr>
      <p:sp>
        <p:nvSpPr>
          <p:cNvPr id="163" name="Google Shape;163;p20"/>
          <p:cNvSpPr/>
          <p:nvPr/>
        </p:nvSpPr>
        <p:spPr>
          <a:xfrm>
            <a:off x="0" y="0"/>
            <a:ext cx="6357300" cy="6858000"/>
          </a:xfrm>
          <a:prstGeom prst="rect">
            <a:avLst/>
          </a:prstGeom>
          <a:solidFill>
            <a:srgbClr val="CAAEED">
              <a:alpha val="40220"/>
            </a:srgbClr>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64" name="Google Shape;164;p20"/>
          <p:cNvSpPr/>
          <p:nvPr/>
        </p:nvSpPr>
        <p:spPr>
          <a:xfrm>
            <a:off x="454800" y="412950"/>
            <a:ext cx="894600" cy="894600"/>
          </a:xfrm>
          <a:prstGeom prst="rect">
            <a:avLst/>
          </a:prstGeom>
          <a:solidFill>
            <a:srgbClr val="FA2B8A"/>
          </a:solid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0"/>
          <p:cNvSpPr/>
          <p:nvPr/>
        </p:nvSpPr>
        <p:spPr>
          <a:xfrm>
            <a:off x="5443975" y="974375"/>
            <a:ext cx="5581500" cy="4253100"/>
          </a:xfrm>
          <a:prstGeom prst="rect">
            <a:avLst/>
          </a:prstGeom>
          <a:noFill/>
          <a:ln cap="flat" cmpd="sng" w="38100">
            <a:solidFill>
              <a:srgbClr val="3F3F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
          <p:cNvSpPr txBox="1"/>
          <p:nvPr>
            <p:ph type="title"/>
          </p:nvPr>
        </p:nvSpPr>
        <p:spPr>
          <a:xfrm>
            <a:off x="5643475" y="1108175"/>
            <a:ext cx="52095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67" name="Google Shape;167;p20"/>
          <p:cNvSpPr txBox="1"/>
          <p:nvPr>
            <p:ph idx="1" type="body"/>
          </p:nvPr>
        </p:nvSpPr>
        <p:spPr>
          <a:xfrm>
            <a:off x="5643581" y="1871675"/>
            <a:ext cx="5209500" cy="32220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168" name="Google Shape;168;p20"/>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st title">
  <p:cSld name="CUSTOM_18">
    <p:spTree>
      <p:nvGrpSpPr>
        <p:cNvPr id="20" name="Shape 20"/>
        <p:cNvGrpSpPr/>
        <p:nvPr/>
      </p:nvGrpSpPr>
      <p:grpSpPr>
        <a:xfrm>
          <a:off x="0" y="0"/>
          <a:ext cx="0" cy="0"/>
          <a:chOff x="0" y="0"/>
          <a:chExt cx="0" cy="0"/>
        </a:xfrm>
      </p:grpSpPr>
      <p:sp>
        <p:nvSpPr>
          <p:cNvPr id="21" name="Google Shape;21;p3"/>
          <p:cNvSpPr txBox="1"/>
          <p:nvPr>
            <p:ph type="title"/>
          </p:nvPr>
        </p:nvSpPr>
        <p:spPr>
          <a:xfrm>
            <a:off x="415650" y="421105"/>
            <a:ext cx="11360700" cy="12306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8 Custom Layout 1">
  <p:cSld name="CUSTOM_17">
    <p:spTree>
      <p:nvGrpSpPr>
        <p:cNvPr id="169" name="Shape 169"/>
        <p:cNvGrpSpPr/>
        <p:nvPr/>
      </p:nvGrpSpPr>
      <p:grpSpPr>
        <a:xfrm>
          <a:off x="0" y="0"/>
          <a:ext cx="0" cy="0"/>
          <a:chOff x="0" y="0"/>
          <a:chExt cx="0" cy="0"/>
        </a:xfrm>
      </p:grpSpPr>
      <p:sp>
        <p:nvSpPr>
          <p:cNvPr id="170" name="Google Shape;170;p21"/>
          <p:cNvSpPr/>
          <p:nvPr/>
        </p:nvSpPr>
        <p:spPr>
          <a:xfrm>
            <a:off x="1693900" y="1418775"/>
            <a:ext cx="10497900" cy="4552200"/>
          </a:xfrm>
          <a:prstGeom prst="rect">
            <a:avLst/>
          </a:prstGeom>
          <a:solidFill>
            <a:srgbClr val="CAAEED">
              <a:alpha val="40220"/>
            </a:srgbClr>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71" name="Google Shape;171;p21"/>
          <p:cNvSpPr/>
          <p:nvPr/>
        </p:nvSpPr>
        <p:spPr>
          <a:xfrm>
            <a:off x="454800" y="412950"/>
            <a:ext cx="894600" cy="894600"/>
          </a:xfrm>
          <a:prstGeom prst="rect">
            <a:avLst/>
          </a:prstGeom>
          <a:solidFill>
            <a:srgbClr val="FA2B8A"/>
          </a:solid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1"/>
          <p:cNvSpPr txBox="1"/>
          <p:nvPr>
            <p:ph idx="1" type="subTitle"/>
          </p:nvPr>
        </p:nvSpPr>
        <p:spPr>
          <a:xfrm>
            <a:off x="3848400" y="2881975"/>
            <a:ext cx="55815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173" name="Google Shape;173;p21"/>
          <p:cNvSpPr txBox="1"/>
          <p:nvPr>
            <p:ph type="title"/>
          </p:nvPr>
        </p:nvSpPr>
        <p:spPr>
          <a:xfrm>
            <a:off x="3848400" y="1949125"/>
            <a:ext cx="5581500" cy="763500"/>
          </a:xfrm>
          <a:prstGeom prst="rect">
            <a:avLst/>
          </a:prstGeom>
        </p:spPr>
        <p:txBody>
          <a:bodyPr anchorCtr="0" anchor="b"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p:txBody>
      </p:sp>
      <p:sp>
        <p:nvSpPr>
          <p:cNvPr id="174" name="Google Shape;174;p21"/>
          <p:cNvSpPr txBox="1"/>
          <p:nvPr>
            <p:ph idx="2" type="body"/>
          </p:nvPr>
        </p:nvSpPr>
        <p:spPr>
          <a:xfrm>
            <a:off x="3848450" y="3746775"/>
            <a:ext cx="5581500" cy="1341600"/>
          </a:xfrm>
          <a:prstGeom prst="rect">
            <a:avLst/>
          </a:prstGeom>
        </p:spPr>
        <p:txBody>
          <a:bodyPr anchorCtr="0" anchor="t" bIns="121900" lIns="121900" spcFirstLastPara="1" rIns="121900" wrap="square" tIns="121900">
            <a:noAutofit/>
          </a:bodyPr>
          <a:lstStyle>
            <a:lvl1pPr indent="-349250" lvl="0" marL="457200">
              <a:lnSpc>
                <a:spcPct val="100000"/>
              </a:lnSpc>
              <a:spcBef>
                <a:spcPts val="0"/>
              </a:spcBef>
              <a:spcAft>
                <a:spcPts val="0"/>
              </a:spcAft>
              <a:buSzPts val="1900"/>
              <a:buChar char="●"/>
              <a:defRPr/>
            </a:lvl1pPr>
            <a:lvl2pPr indent="-349250" lvl="1" marL="914400">
              <a:lnSpc>
                <a:spcPct val="100000"/>
              </a:lnSpc>
              <a:spcBef>
                <a:spcPts val="0"/>
              </a:spcBef>
              <a:spcAft>
                <a:spcPts val="0"/>
              </a:spcAft>
              <a:buSzPts val="1900"/>
              <a:buChar char="○"/>
              <a:defRPr/>
            </a:lvl2pPr>
            <a:lvl3pPr indent="-349250" lvl="2" marL="1371600">
              <a:lnSpc>
                <a:spcPct val="100000"/>
              </a:lnSpc>
              <a:spcBef>
                <a:spcPts val="0"/>
              </a:spcBef>
              <a:spcAft>
                <a:spcPts val="0"/>
              </a:spcAft>
              <a:buSzPts val="1900"/>
              <a:buChar char="■"/>
              <a:defRPr/>
            </a:lvl3pPr>
            <a:lvl4pPr indent="-349250" lvl="3" marL="1828800">
              <a:lnSpc>
                <a:spcPct val="100000"/>
              </a:lnSpc>
              <a:spcBef>
                <a:spcPts val="0"/>
              </a:spcBef>
              <a:spcAft>
                <a:spcPts val="0"/>
              </a:spcAft>
              <a:buSzPts val="1900"/>
              <a:buChar char="●"/>
              <a:defRPr/>
            </a:lvl4pPr>
            <a:lvl5pPr indent="-349250" lvl="4" marL="2286000">
              <a:lnSpc>
                <a:spcPct val="100000"/>
              </a:lnSpc>
              <a:spcBef>
                <a:spcPts val="0"/>
              </a:spcBef>
              <a:spcAft>
                <a:spcPts val="0"/>
              </a:spcAft>
              <a:buSzPts val="1900"/>
              <a:buChar char="○"/>
              <a:defRPr/>
            </a:lvl5pPr>
            <a:lvl6pPr indent="-349250" lvl="5" marL="2743200">
              <a:lnSpc>
                <a:spcPct val="100000"/>
              </a:lnSpc>
              <a:spcBef>
                <a:spcPts val="0"/>
              </a:spcBef>
              <a:spcAft>
                <a:spcPts val="0"/>
              </a:spcAft>
              <a:buSzPts val="1900"/>
              <a:buChar char="■"/>
              <a:defRPr/>
            </a:lvl6pPr>
            <a:lvl7pPr indent="-349250" lvl="6" marL="3200400">
              <a:lnSpc>
                <a:spcPct val="100000"/>
              </a:lnSpc>
              <a:spcBef>
                <a:spcPts val="0"/>
              </a:spcBef>
              <a:spcAft>
                <a:spcPts val="0"/>
              </a:spcAft>
              <a:buSzPts val="1900"/>
              <a:buChar char="●"/>
              <a:defRPr/>
            </a:lvl7pPr>
            <a:lvl8pPr indent="-349250" lvl="7" marL="3657600">
              <a:lnSpc>
                <a:spcPct val="100000"/>
              </a:lnSpc>
              <a:spcBef>
                <a:spcPts val="0"/>
              </a:spcBef>
              <a:spcAft>
                <a:spcPts val="0"/>
              </a:spcAft>
              <a:buSzPts val="1900"/>
              <a:buChar char="○"/>
              <a:defRPr/>
            </a:lvl8pPr>
            <a:lvl9pPr indent="-349250" lvl="8" marL="4114800">
              <a:lnSpc>
                <a:spcPct val="100000"/>
              </a:lnSpc>
              <a:spcBef>
                <a:spcPts val="0"/>
              </a:spcBef>
              <a:spcAft>
                <a:spcPts val="0"/>
              </a:spcAft>
              <a:buSzPts val="1900"/>
              <a:buChar char="■"/>
              <a:defRPr/>
            </a:lvl9pPr>
          </a:lstStyle>
          <a:p/>
        </p:txBody>
      </p:sp>
      <p:sp>
        <p:nvSpPr>
          <p:cNvPr id="175" name="Google Shape;175;p21"/>
          <p:cNvSpPr/>
          <p:nvPr/>
        </p:nvSpPr>
        <p:spPr>
          <a:xfrm>
            <a:off x="2192433" y="1759075"/>
            <a:ext cx="7964100" cy="45687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0 DO NOT REMOVE · SlidesMania">
  <p:cSld name="CUSTOM_20">
    <p:spTree>
      <p:nvGrpSpPr>
        <p:cNvPr id="176" name="Shape 176"/>
        <p:cNvGrpSpPr/>
        <p:nvPr/>
      </p:nvGrpSpPr>
      <p:grpSpPr>
        <a:xfrm>
          <a:off x="0" y="0"/>
          <a:ext cx="0" cy="0"/>
          <a:chOff x="0" y="0"/>
          <a:chExt cx="0" cy="0"/>
        </a:xfrm>
      </p:grpSpPr>
      <p:grpSp>
        <p:nvGrpSpPr>
          <p:cNvPr id="177" name="Google Shape;177;p22"/>
          <p:cNvGrpSpPr/>
          <p:nvPr/>
        </p:nvGrpSpPr>
        <p:grpSpPr>
          <a:xfrm>
            <a:off x="0" y="0"/>
            <a:ext cx="12192000" cy="6858000"/>
            <a:chOff x="0" y="0"/>
            <a:chExt cx="12192000" cy="6858000"/>
          </a:xfrm>
        </p:grpSpPr>
        <p:sp>
          <p:nvSpPr>
            <p:cNvPr id="178" name="Google Shape;178;p22"/>
            <p:cNvSpPr/>
            <p:nvPr/>
          </p:nvSpPr>
          <p:spPr>
            <a:xfrm>
              <a:off x="0" y="0"/>
              <a:ext cx="121920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2"/>
            <p:cNvSpPr txBox="1"/>
            <p:nvPr/>
          </p:nvSpPr>
          <p:spPr>
            <a:xfrm>
              <a:off x="463500" y="2858061"/>
              <a:ext cx="8956500" cy="2442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600">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b="1" lang="en" sz="3600">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b="1" lang="en" sz="3600">
                  <a:solidFill>
                    <a:srgbClr val="3F3F3F"/>
                  </a:solidFill>
                  <a:latin typeface="Poppins"/>
                  <a:ea typeface="Poppins"/>
                  <a:cs typeface="Poppins"/>
                  <a:sym typeface="Poppins"/>
                </a:rPr>
                <a:t>PowerPoint</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rPr b="1" lang="en" sz="3000">
                  <a:solidFill>
                    <a:srgbClr val="FFCB25"/>
                  </a:solidFill>
                  <a:latin typeface="Poppins"/>
                  <a:ea typeface="Poppins"/>
                  <a:cs typeface="Poppins"/>
                  <a:sym typeface="Poppins"/>
                </a:rPr>
                <a:t>NOT to be sold as is or modified!</a:t>
              </a:r>
              <a:endParaRPr b="1" sz="3000">
                <a:solidFill>
                  <a:srgbClr val="FFCB25"/>
                </a:solidFill>
                <a:latin typeface="Poppins"/>
                <a:ea typeface="Poppins"/>
                <a:cs typeface="Poppins"/>
                <a:sym typeface="Poppins"/>
              </a:endParaRPr>
            </a:p>
            <a:p>
              <a:pPr indent="0" lvl="0" marL="0" rtl="0" algn="l">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2">
                    <a:extLst>
                      <a:ext uri="{A12FA001-AC4F-418D-AE19-62706E023703}">
                        <ahyp:hlinkClr val="tx"/>
                      </a:ext>
                    </a:extLst>
                  </a:hlinkClick>
                </a:rPr>
                <a:t>FAQ</a:t>
              </a:r>
              <a:r>
                <a:rPr b="1" lang="en" sz="4400">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a:p>
              <a:pPr indent="0" lvl="0" marL="0" rtl="0" algn="l">
                <a:spcBef>
                  <a:spcPts val="0"/>
                </a:spcBef>
                <a:spcAft>
                  <a:spcPts val="0"/>
                </a:spcAft>
                <a:buNone/>
              </a:pPr>
              <a:r>
                <a:rPr lang="en" sz="2000">
                  <a:solidFill>
                    <a:srgbClr val="3F3F3F"/>
                  </a:solidFill>
                  <a:latin typeface="Poppins"/>
                  <a:ea typeface="Poppins"/>
                  <a:cs typeface="Poppins"/>
                  <a:sym typeface="Poppins"/>
                </a:rPr>
                <a:t>Do not remove the slidesmania.com text on the sides.</a:t>
              </a:r>
              <a:endParaRPr sz="2000">
                <a:solidFill>
                  <a:srgbClr val="3F3F3F"/>
                </a:solidFill>
                <a:latin typeface="Poppins"/>
                <a:ea typeface="Poppins"/>
                <a:cs typeface="Poppins"/>
                <a:sym typeface="Poppins"/>
              </a:endParaRPr>
            </a:p>
          </p:txBody>
        </p:sp>
        <p:cxnSp>
          <p:nvCxnSpPr>
            <p:cNvPr id="180" name="Google Shape;180;p22"/>
            <p:cNvCxnSpPr/>
            <p:nvPr/>
          </p:nvCxnSpPr>
          <p:spPr>
            <a:xfrm>
              <a:off x="10423367" y="5688858"/>
              <a:ext cx="1495200" cy="12900"/>
            </a:xfrm>
            <a:prstGeom prst="straightConnector1">
              <a:avLst/>
            </a:prstGeom>
            <a:noFill/>
            <a:ln cap="flat" cmpd="sng" w="38100">
              <a:solidFill>
                <a:srgbClr val="FFCB25"/>
              </a:solidFill>
              <a:prstDash val="solid"/>
              <a:round/>
              <a:headEnd len="med" w="med" type="none"/>
              <a:tailEnd len="med" w="med" type="none"/>
            </a:ln>
          </p:spPr>
        </p:cxnSp>
        <p:pic>
          <p:nvPicPr>
            <p:cNvPr id="181" name="Google Shape;181;p22">
              <a:hlinkClick r:id="rId3"/>
            </p:cNvPr>
            <p:cNvPicPr preferRelativeResize="0"/>
            <p:nvPr/>
          </p:nvPicPr>
          <p:blipFill>
            <a:blip r:embed="rId4">
              <a:alphaModFix/>
            </a:blip>
            <a:stretch>
              <a:fillRect/>
            </a:stretch>
          </p:blipFill>
          <p:spPr>
            <a:xfrm>
              <a:off x="8982558" y="5912306"/>
              <a:ext cx="713232" cy="637863"/>
            </a:xfrm>
            <a:prstGeom prst="rect">
              <a:avLst/>
            </a:prstGeom>
            <a:noFill/>
            <a:ln>
              <a:noFill/>
            </a:ln>
          </p:spPr>
        </p:pic>
        <p:pic>
          <p:nvPicPr>
            <p:cNvPr id="182" name="Google Shape;182;p22">
              <a:hlinkClick r:id="rId5"/>
            </p:cNvPr>
            <p:cNvPicPr preferRelativeResize="0"/>
            <p:nvPr/>
          </p:nvPicPr>
          <p:blipFill>
            <a:blip r:embed="rId6">
              <a:alphaModFix/>
            </a:blip>
            <a:stretch>
              <a:fillRect/>
            </a:stretch>
          </p:blipFill>
          <p:spPr>
            <a:xfrm>
              <a:off x="9764428" y="5916798"/>
              <a:ext cx="708660" cy="628879"/>
            </a:xfrm>
            <a:prstGeom prst="rect">
              <a:avLst/>
            </a:prstGeom>
            <a:noFill/>
            <a:ln>
              <a:noFill/>
            </a:ln>
          </p:spPr>
        </p:pic>
        <p:pic>
          <p:nvPicPr>
            <p:cNvPr id="183" name="Google Shape;183;p22">
              <a:hlinkClick r:id="rId7"/>
            </p:cNvPr>
            <p:cNvPicPr preferRelativeResize="0"/>
            <p:nvPr/>
          </p:nvPicPr>
          <p:blipFill>
            <a:blip r:embed="rId8">
              <a:alphaModFix/>
            </a:blip>
            <a:stretch>
              <a:fillRect/>
            </a:stretch>
          </p:blipFill>
          <p:spPr>
            <a:xfrm>
              <a:off x="10541715" y="5905569"/>
              <a:ext cx="612648" cy="624387"/>
            </a:xfrm>
            <a:prstGeom prst="rect">
              <a:avLst/>
            </a:prstGeom>
            <a:noFill/>
            <a:ln>
              <a:noFill/>
            </a:ln>
          </p:spPr>
        </p:pic>
        <p:pic>
          <p:nvPicPr>
            <p:cNvPr id="184" name="Google Shape;184;p22">
              <a:hlinkClick r:id="rId9"/>
            </p:cNvPr>
            <p:cNvPicPr preferRelativeResize="0"/>
            <p:nvPr/>
          </p:nvPicPr>
          <p:blipFill>
            <a:blip r:embed="rId10">
              <a:alphaModFix/>
            </a:blip>
            <a:stretch>
              <a:fillRect/>
            </a:stretch>
          </p:blipFill>
          <p:spPr>
            <a:xfrm>
              <a:off x="11219049" y="5916799"/>
              <a:ext cx="699516" cy="601927"/>
            </a:xfrm>
            <a:prstGeom prst="rect">
              <a:avLst/>
            </a:prstGeom>
            <a:noFill/>
            <a:ln>
              <a:noFill/>
            </a:ln>
          </p:spPr>
        </p:pic>
        <p:sp>
          <p:nvSpPr>
            <p:cNvPr id="185" name="Google Shape;185;p22"/>
            <p:cNvSpPr txBox="1"/>
            <p:nvPr/>
          </p:nvSpPr>
          <p:spPr>
            <a:xfrm>
              <a:off x="7072500" y="4813375"/>
              <a:ext cx="4915500" cy="100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400">
                  <a:solidFill>
                    <a:srgbClr val="252525"/>
                  </a:solidFill>
                  <a:latin typeface="Homemade Apple"/>
                  <a:ea typeface="Homemade Apple"/>
                  <a:cs typeface="Homemade Apple"/>
                  <a:sym typeface="Homemade Apple"/>
                </a:rPr>
                <a:t>Sharing is caring!</a:t>
              </a:r>
              <a:endParaRPr b="1" sz="2400">
                <a:solidFill>
                  <a:srgbClr val="252525"/>
                </a:solidFill>
                <a:latin typeface="Homemade Apple"/>
                <a:ea typeface="Homemade Apple"/>
                <a:cs typeface="Homemade Apple"/>
                <a:sym typeface="Homemade Apple"/>
              </a:endParaRPr>
            </a:p>
          </p:txBody>
        </p:sp>
      </p:grpSp>
      <p:pic>
        <p:nvPicPr>
          <p:cNvPr id="186" name="Google Shape;186;p22"/>
          <p:cNvPicPr preferRelativeResize="0"/>
          <p:nvPr/>
        </p:nvPicPr>
        <p:blipFill rotWithShape="1">
          <a:blip r:embed="rId11">
            <a:alphaModFix/>
          </a:blip>
          <a:srcRect b="20906" l="0" r="0" t="16256"/>
          <a:stretch/>
        </p:blipFill>
        <p:spPr>
          <a:xfrm>
            <a:off x="125075" y="493725"/>
            <a:ext cx="8239800" cy="207112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1 Title">
  <p:cSld name="CUSTOM">
    <p:spTree>
      <p:nvGrpSpPr>
        <p:cNvPr id="192" name="Shape 192"/>
        <p:cNvGrpSpPr/>
        <p:nvPr/>
      </p:nvGrpSpPr>
      <p:grpSpPr>
        <a:xfrm>
          <a:off x="0" y="0"/>
          <a:ext cx="0" cy="0"/>
          <a:chOff x="0" y="0"/>
          <a:chExt cx="0" cy="0"/>
        </a:xfrm>
      </p:grpSpPr>
      <p:sp>
        <p:nvSpPr>
          <p:cNvPr id="193" name="Google Shape;193;p24"/>
          <p:cNvSpPr/>
          <p:nvPr/>
        </p:nvSpPr>
        <p:spPr>
          <a:xfrm>
            <a:off x="7059600" y="0"/>
            <a:ext cx="5132400" cy="6858000"/>
          </a:xfrm>
          <a:prstGeom prst="rect">
            <a:avLst/>
          </a:prstGeom>
          <a:solidFill>
            <a:srgbClr val="CAAEED">
              <a:alpha val="40220"/>
            </a:srgbClr>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94" name="Google Shape;194;p24"/>
          <p:cNvSpPr/>
          <p:nvPr/>
        </p:nvSpPr>
        <p:spPr>
          <a:xfrm>
            <a:off x="2541075" y="1290850"/>
            <a:ext cx="8598300" cy="33741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4"/>
          <p:cNvSpPr txBox="1"/>
          <p:nvPr>
            <p:ph type="title"/>
          </p:nvPr>
        </p:nvSpPr>
        <p:spPr>
          <a:xfrm>
            <a:off x="2785925" y="1541750"/>
            <a:ext cx="8031600" cy="28704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p:txBody>
      </p:sp>
      <p:sp>
        <p:nvSpPr>
          <p:cNvPr id="196" name="Google Shape;196;p24"/>
          <p:cNvSpPr/>
          <p:nvPr/>
        </p:nvSpPr>
        <p:spPr>
          <a:xfrm>
            <a:off x="3435675" y="5087500"/>
            <a:ext cx="7703700" cy="8946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
          <p:cNvSpPr/>
          <p:nvPr/>
        </p:nvSpPr>
        <p:spPr>
          <a:xfrm>
            <a:off x="2541075" y="5087500"/>
            <a:ext cx="894600" cy="894600"/>
          </a:xfrm>
          <a:prstGeom prst="rect">
            <a:avLst/>
          </a:prstGeom>
          <a:solidFill>
            <a:srgbClr val="FA2B8A"/>
          </a:solid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4"/>
          <p:cNvSpPr/>
          <p:nvPr/>
        </p:nvSpPr>
        <p:spPr>
          <a:xfrm>
            <a:off x="-200" y="0"/>
            <a:ext cx="1461000" cy="6858000"/>
          </a:xfrm>
          <a:prstGeom prst="rect">
            <a:avLst/>
          </a:prstGeom>
          <a:solidFill>
            <a:srgbClr val="321952"/>
          </a:solidFill>
          <a:ln cap="flat" cmpd="sng" w="9525">
            <a:solidFill>
              <a:srgbClr val="32195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4"/>
          <p:cNvSpPr txBox="1"/>
          <p:nvPr>
            <p:ph idx="1" type="subTitle"/>
          </p:nvPr>
        </p:nvSpPr>
        <p:spPr>
          <a:xfrm>
            <a:off x="3652596" y="5087500"/>
            <a:ext cx="7486800" cy="894600"/>
          </a:xfrm>
          <a:prstGeom prst="rect">
            <a:avLst/>
          </a:prstGeom>
        </p:spPr>
        <p:txBody>
          <a:bodyPr anchorCtr="0" anchor="ctr" bIns="121900" lIns="121900" spcFirstLastPara="1" rIns="121900" wrap="square" tIns="121900">
            <a:noAutofit/>
          </a:bodyPr>
          <a:lstStyle>
            <a:lvl1pPr lvl="0" rtl="0" algn="ctr">
              <a:lnSpc>
                <a:spcPct val="100000"/>
              </a:lnSpc>
              <a:spcBef>
                <a:spcPts val="0"/>
              </a:spcBef>
              <a:spcAft>
                <a:spcPts val="0"/>
              </a:spcAft>
              <a:buSzPts val="1900"/>
              <a:buNone/>
              <a:defRPr/>
            </a:lvl1pPr>
            <a:lvl2pPr lvl="1" rtl="0" algn="ctr">
              <a:lnSpc>
                <a:spcPct val="100000"/>
              </a:lnSpc>
              <a:spcBef>
                <a:spcPts val="0"/>
              </a:spcBef>
              <a:spcAft>
                <a:spcPts val="0"/>
              </a:spcAft>
              <a:buSzPts val="1900"/>
              <a:buNone/>
              <a:defRPr/>
            </a:lvl2pPr>
            <a:lvl3pPr lvl="2" rtl="0" algn="ctr">
              <a:lnSpc>
                <a:spcPct val="100000"/>
              </a:lnSpc>
              <a:spcBef>
                <a:spcPts val="0"/>
              </a:spcBef>
              <a:spcAft>
                <a:spcPts val="0"/>
              </a:spcAft>
              <a:buSzPts val="1900"/>
              <a:buNone/>
              <a:defRPr/>
            </a:lvl3pPr>
            <a:lvl4pPr lvl="3" rtl="0" algn="ctr">
              <a:lnSpc>
                <a:spcPct val="100000"/>
              </a:lnSpc>
              <a:spcBef>
                <a:spcPts val="0"/>
              </a:spcBef>
              <a:spcAft>
                <a:spcPts val="0"/>
              </a:spcAft>
              <a:buSzPts val="1900"/>
              <a:buNone/>
              <a:defRPr/>
            </a:lvl4pPr>
            <a:lvl5pPr lvl="4" rtl="0" algn="ctr">
              <a:lnSpc>
                <a:spcPct val="100000"/>
              </a:lnSpc>
              <a:spcBef>
                <a:spcPts val="0"/>
              </a:spcBef>
              <a:spcAft>
                <a:spcPts val="0"/>
              </a:spcAft>
              <a:buSzPts val="1900"/>
              <a:buNone/>
              <a:defRPr/>
            </a:lvl5pPr>
            <a:lvl6pPr lvl="5" rtl="0" algn="ctr">
              <a:lnSpc>
                <a:spcPct val="100000"/>
              </a:lnSpc>
              <a:spcBef>
                <a:spcPts val="0"/>
              </a:spcBef>
              <a:spcAft>
                <a:spcPts val="0"/>
              </a:spcAft>
              <a:buSzPts val="1900"/>
              <a:buNone/>
              <a:defRPr/>
            </a:lvl6pPr>
            <a:lvl7pPr lvl="6" rtl="0" algn="ctr">
              <a:lnSpc>
                <a:spcPct val="100000"/>
              </a:lnSpc>
              <a:spcBef>
                <a:spcPts val="0"/>
              </a:spcBef>
              <a:spcAft>
                <a:spcPts val="0"/>
              </a:spcAft>
              <a:buSzPts val="1900"/>
              <a:buNone/>
              <a:defRPr/>
            </a:lvl7pPr>
            <a:lvl8pPr lvl="7" rtl="0" algn="ctr">
              <a:lnSpc>
                <a:spcPct val="100000"/>
              </a:lnSpc>
              <a:spcBef>
                <a:spcPts val="0"/>
              </a:spcBef>
              <a:spcAft>
                <a:spcPts val="0"/>
              </a:spcAft>
              <a:buSzPts val="1900"/>
              <a:buNone/>
              <a:defRPr/>
            </a:lvl8pPr>
            <a:lvl9pPr lvl="8" rtl="0" algn="ctr">
              <a:lnSpc>
                <a:spcPct val="100000"/>
              </a:lnSpc>
              <a:spcBef>
                <a:spcPts val="0"/>
              </a:spcBef>
              <a:spcAft>
                <a:spcPts val="0"/>
              </a:spcAft>
              <a:buSzPts val="1900"/>
              <a:buNone/>
              <a:defRPr/>
            </a:lvl9pPr>
          </a:lstStyle>
          <a:p/>
        </p:txBody>
      </p:sp>
      <p:sp>
        <p:nvSpPr>
          <p:cNvPr id="200" name="Google Shape;200;p24"/>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4"/>
                </a:solidFill>
                <a:latin typeface="Barlow Condensed"/>
                <a:ea typeface="Barlow Condensed"/>
                <a:cs typeface="Barlow Condensed"/>
                <a:sym typeface="Barlow Condensed"/>
              </a:rPr>
              <a:t>SLIDESMANIA.COM</a:t>
            </a:r>
            <a:endParaRPr sz="1200">
              <a:solidFill>
                <a:schemeClr val="accent4"/>
              </a:solidFill>
              <a:latin typeface="Barlow Condensed"/>
              <a:ea typeface="Barlow Condensed"/>
              <a:cs typeface="Barlow Condensed"/>
              <a:sym typeface="Barlow Condensed"/>
            </a:endParaRPr>
          </a:p>
        </p:txBody>
      </p:sp>
      <p:pic>
        <p:nvPicPr>
          <p:cNvPr id="201" name="Google Shape;201;p24"/>
          <p:cNvPicPr preferRelativeResize="0"/>
          <p:nvPr/>
        </p:nvPicPr>
        <p:blipFill>
          <a:blip r:embed="rId2">
            <a:alphaModFix/>
          </a:blip>
          <a:stretch>
            <a:fillRect/>
          </a:stretch>
        </p:blipFill>
        <p:spPr>
          <a:xfrm>
            <a:off x="297300" y="342898"/>
            <a:ext cx="2115999" cy="7664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st title">
  <p:cSld name="CUSTOM_18">
    <p:spTree>
      <p:nvGrpSpPr>
        <p:cNvPr id="202" name="Shape 202"/>
        <p:cNvGrpSpPr/>
        <p:nvPr/>
      </p:nvGrpSpPr>
      <p:grpSpPr>
        <a:xfrm>
          <a:off x="0" y="0"/>
          <a:ext cx="0" cy="0"/>
          <a:chOff x="0" y="0"/>
          <a:chExt cx="0" cy="0"/>
        </a:xfrm>
      </p:grpSpPr>
      <p:sp>
        <p:nvSpPr>
          <p:cNvPr id="203" name="Google Shape;203;p25"/>
          <p:cNvSpPr txBox="1"/>
          <p:nvPr>
            <p:ph type="title"/>
          </p:nvPr>
        </p:nvSpPr>
        <p:spPr>
          <a:xfrm>
            <a:off x="415650" y="421105"/>
            <a:ext cx="11360700" cy="12306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2 Intro">
  <p:cSld name="CUSTOM_1">
    <p:spTree>
      <p:nvGrpSpPr>
        <p:cNvPr id="204" name="Shape 204"/>
        <p:cNvGrpSpPr/>
        <p:nvPr/>
      </p:nvGrpSpPr>
      <p:grpSpPr>
        <a:xfrm>
          <a:off x="0" y="0"/>
          <a:ext cx="0" cy="0"/>
          <a:chOff x="0" y="0"/>
          <a:chExt cx="0" cy="0"/>
        </a:xfrm>
      </p:grpSpPr>
      <p:sp>
        <p:nvSpPr>
          <p:cNvPr id="205" name="Google Shape;205;p26"/>
          <p:cNvSpPr/>
          <p:nvPr/>
        </p:nvSpPr>
        <p:spPr>
          <a:xfrm>
            <a:off x="3593600" y="0"/>
            <a:ext cx="8598300" cy="6858000"/>
          </a:xfrm>
          <a:prstGeom prst="rect">
            <a:avLst/>
          </a:prstGeom>
          <a:solidFill>
            <a:srgbClr val="CAAEED">
              <a:alpha val="40220"/>
            </a:srgbClr>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06" name="Google Shape;206;p26"/>
          <p:cNvSpPr/>
          <p:nvPr/>
        </p:nvSpPr>
        <p:spPr>
          <a:xfrm rot="355892">
            <a:off x="10305157" y="215136"/>
            <a:ext cx="1427555" cy="1587130"/>
          </a:xfrm>
          <a:custGeom>
            <a:rect b="b" l="l" r="r" t="t"/>
            <a:pathLst>
              <a:path extrusionOk="0" h="1171527" w="1053738">
                <a:moveTo>
                  <a:pt x="526869" y="0"/>
                </a:moveTo>
                <a:cubicBezTo>
                  <a:pt x="817851" y="0"/>
                  <a:pt x="1053738" y="235887"/>
                  <a:pt x="1053738" y="526869"/>
                </a:cubicBezTo>
                <a:cubicBezTo>
                  <a:pt x="1053738" y="817851"/>
                  <a:pt x="817851" y="1053738"/>
                  <a:pt x="526869" y="1053738"/>
                </a:cubicBezTo>
                <a:cubicBezTo>
                  <a:pt x="490496" y="1053738"/>
                  <a:pt x="454985" y="1050052"/>
                  <a:pt x="420687" y="1043034"/>
                </a:cubicBezTo>
                <a:lnTo>
                  <a:pt x="388563" y="1033062"/>
                </a:lnTo>
                <a:lnTo>
                  <a:pt x="147609" y="1171527"/>
                </a:lnTo>
                <a:lnTo>
                  <a:pt x="147063" y="890630"/>
                </a:lnTo>
                <a:lnTo>
                  <a:pt x="89981" y="821447"/>
                </a:lnTo>
                <a:cubicBezTo>
                  <a:pt x="33172" y="737358"/>
                  <a:pt x="0" y="635987"/>
                  <a:pt x="0" y="526869"/>
                </a:cubicBezTo>
                <a:cubicBezTo>
                  <a:pt x="0" y="235887"/>
                  <a:pt x="235887" y="0"/>
                  <a:pt x="526869" y="0"/>
                </a:cubicBezTo>
                <a:close/>
              </a:path>
            </a:pathLst>
          </a:custGeom>
          <a:solidFill>
            <a:srgbClr val="3219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07" name="Google Shape;207;p26"/>
          <p:cNvSpPr txBox="1"/>
          <p:nvPr>
            <p:ph type="title"/>
          </p:nvPr>
        </p:nvSpPr>
        <p:spPr>
          <a:xfrm>
            <a:off x="5691725" y="1583975"/>
            <a:ext cx="5322600" cy="1324800"/>
          </a:xfrm>
          <a:prstGeom prst="rect">
            <a:avLst/>
          </a:prstGeom>
        </p:spPr>
        <p:txBody>
          <a:bodyPr anchorCtr="0" anchor="t" bIns="121900" lIns="121900" spcFirstLastPara="1" rIns="121900" wrap="square" tIns="121900">
            <a:noAutofit/>
          </a:bodyPr>
          <a:lstStyle>
            <a:lvl1pPr indent="0" lvl="0" marL="0" marR="0" rtl="0" algn="r">
              <a:lnSpc>
                <a:spcPct val="100000"/>
              </a:lnSpc>
              <a:spcBef>
                <a:spcPts val="0"/>
              </a:spcBef>
              <a:spcAft>
                <a:spcPts val="0"/>
              </a:spcAft>
              <a:buClr>
                <a:schemeClr val="dk1"/>
              </a:buClr>
              <a:buSzPts val="7000"/>
              <a:buFont typeface="Aldrich"/>
              <a:buNone/>
              <a:defRPr sz="7000"/>
            </a:lvl1pPr>
            <a:lvl2pPr lvl="1"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p:txBody>
      </p:sp>
      <p:sp>
        <p:nvSpPr>
          <p:cNvPr id="208" name="Google Shape;208;p26"/>
          <p:cNvSpPr txBox="1"/>
          <p:nvPr>
            <p:ph idx="1" type="body"/>
          </p:nvPr>
        </p:nvSpPr>
        <p:spPr>
          <a:xfrm>
            <a:off x="5691700" y="2988275"/>
            <a:ext cx="5322600" cy="2235900"/>
          </a:xfrm>
          <a:prstGeom prst="rect">
            <a:avLst/>
          </a:prstGeom>
        </p:spPr>
        <p:txBody>
          <a:bodyPr anchorCtr="0" anchor="t" bIns="121900" lIns="121900" spcFirstLastPara="1" rIns="121900" wrap="square" tIns="121900">
            <a:noAutofit/>
          </a:bodyPr>
          <a:lstStyle>
            <a:lvl1pPr indent="-349250" lvl="0" marL="457200" rtl="0" algn="r">
              <a:spcBef>
                <a:spcPts val="0"/>
              </a:spcBef>
              <a:spcAft>
                <a:spcPts val="0"/>
              </a:spcAft>
              <a:buSzPts val="1900"/>
              <a:buChar char="●"/>
              <a:defRPr/>
            </a:lvl1pPr>
            <a:lvl2pPr indent="-349250" lvl="1" marL="914400" rtl="0" algn="r">
              <a:spcBef>
                <a:spcPts val="2100"/>
              </a:spcBef>
              <a:spcAft>
                <a:spcPts val="0"/>
              </a:spcAft>
              <a:buSzPts val="1900"/>
              <a:buChar char="○"/>
              <a:defRPr/>
            </a:lvl2pPr>
            <a:lvl3pPr indent="-349250" lvl="2" marL="1371600" rtl="0" algn="r">
              <a:spcBef>
                <a:spcPts val="2100"/>
              </a:spcBef>
              <a:spcAft>
                <a:spcPts val="0"/>
              </a:spcAft>
              <a:buSzPts val="1900"/>
              <a:buChar char="■"/>
              <a:defRPr/>
            </a:lvl3pPr>
            <a:lvl4pPr indent="-349250" lvl="3" marL="1828800" rtl="0" algn="r">
              <a:spcBef>
                <a:spcPts val="2100"/>
              </a:spcBef>
              <a:spcAft>
                <a:spcPts val="0"/>
              </a:spcAft>
              <a:buSzPts val="1900"/>
              <a:buChar char="●"/>
              <a:defRPr/>
            </a:lvl4pPr>
            <a:lvl5pPr indent="-349250" lvl="4" marL="2286000" rtl="0" algn="r">
              <a:spcBef>
                <a:spcPts val="2100"/>
              </a:spcBef>
              <a:spcAft>
                <a:spcPts val="0"/>
              </a:spcAft>
              <a:buSzPts val="1900"/>
              <a:buChar char="○"/>
              <a:defRPr/>
            </a:lvl5pPr>
            <a:lvl6pPr indent="-349250" lvl="5" marL="2743200" rtl="0" algn="r">
              <a:spcBef>
                <a:spcPts val="2100"/>
              </a:spcBef>
              <a:spcAft>
                <a:spcPts val="0"/>
              </a:spcAft>
              <a:buSzPts val="1900"/>
              <a:buChar char="■"/>
              <a:defRPr/>
            </a:lvl6pPr>
            <a:lvl7pPr indent="-349250" lvl="6" marL="3200400" rtl="0" algn="r">
              <a:spcBef>
                <a:spcPts val="2100"/>
              </a:spcBef>
              <a:spcAft>
                <a:spcPts val="0"/>
              </a:spcAft>
              <a:buSzPts val="1900"/>
              <a:buChar char="●"/>
              <a:defRPr/>
            </a:lvl7pPr>
            <a:lvl8pPr indent="-349250" lvl="7" marL="3657600" rtl="0" algn="r">
              <a:spcBef>
                <a:spcPts val="2100"/>
              </a:spcBef>
              <a:spcAft>
                <a:spcPts val="0"/>
              </a:spcAft>
              <a:buSzPts val="1900"/>
              <a:buChar char="○"/>
              <a:defRPr/>
            </a:lvl8pPr>
            <a:lvl9pPr indent="-349250" lvl="8" marL="4114800" rtl="0" algn="r">
              <a:spcBef>
                <a:spcPts val="2100"/>
              </a:spcBef>
              <a:spcAft>
                <a:spcPts val="2100"/>
              </a:spcAft>
              <a:buSzPts val="19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3 Talking Points">
  <p:cSld name="CUSTOM_2">
    <p:spTree>
      <p:nvGrpSpPr>
        <p:cNvPr id="209" name="Shape 209"/>
        <p:cNvGrpSpPr/>
        <p:nvPr/>
      </p:nvGrpSpPr>
      <p:grpSpPr>
        <a:xfrm>
          <a:off x="0" y="0"/>
          <a:ext cx="0" cy="0"/>
          <a:chOff x="0" y="0"/>
          <a:chExt cx="0" cy="0"/>
        </a:xfrm>
      </p:grpSpPr>
      <p:sp>
        <p:nvSpPr>
          <p:cNvPr id="210" name="Google Shape;210;p27"/>
          <p:cNvSpPr/>
          <p:nvPr/>
        </p:nvSpPr>
        <p:spPr>
          <a:xfrm>
            <a:off x="7972925" y="0"/>
            <a:ext cx="4218900" cy="6858000"/>
          </a:xfrm>
          <a:prstGeom prst="rect">
            <a:avLst/>
          </a:prstGeom>
          <a:solidFill>
            <a:srgbClr val="CAAEED">
              <a:alpha val="40220"/>
            </a:srgbClr>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11" name="Google Shape;211;p27"/>
          <p:cNvSpPr/>
          <p:nvPr/>
        </p:nvSpPr>
        <p:spPr>
          <a:xfrm>
            <a:off x="454800" y="1728150"/>
            <a:ext cx="11282400" cy="47169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7"/>
          <p:cNvSpPr/>
          <p:nvPr/>
        </p:nvSpPr>
        <p:spPr>
          <a:xfrm>
            <a:off x="454800" y="412950"/>
            <a:ext cx="894600" cy="894600"/>
          </a:xfrm>
          <a:prstGeom prst="rect">
            <a:avLst/>
          </a:prstGeom>
          <a:solidFill>
            <a:srgbClr val="FA2B8A"/>
          </a:solid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7"/>
          <p:cNvSpPr txBox="1"/>
          <p:nvPr>
            <p:ph type="title"/>
          </p:nvPr>
        </p:nvSpPr>
        <p:spPr>
          <a:xfrm>
            <a:off x="1349400" y="412950"/>
            <a:ext cx="10426800" cy="8946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14" name="Google Shape;214;p27"/>
          <p:cNvSpPr txBox="1"/>
          <p:nvPr>
            <p:ph idx="1" type="body"/>
          </p:nvPr>
        </p:nvSpPr>
        <p:spPr>
          <a:xfrm>
            <a:off x="720400" y="2841595"/>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215" name="Google Shape;215;p27"/>
          <p:cNvSpPr txBox="1"/>
          <p:nvPr>
            <p:ph idx="2" type="body"/>
          </p:nvPr>
        </p:nvSpPr>
        <p:spPr>
          <a:xfrm>
            <a:off x="4678325" y="2841595"/>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216" name="Google Shape;216;p27"/>
          <p:cNvSpPr txBox="1"/>
          <p:nvPr>
            <p:ph idx="3" type="body"/>
          </p:nvPr>
        </p:nvSpPr>
        <p:spPr>
          <a:xfrm>
            <a:off x="720400" y="4882654"/>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217" name="Google Shape;217;p27"/>
          <p:cNvSpPr txBox="1"/>
          <p:nvPr>
            <p:ph idx="4" type="body"/>
          </p:nvPr>
        </p:nvSpPr>
        <p:spPr>
          <a:xfrm>
            <a:off x="4678325" y="4882654"/>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4 Section Title">
  <p:cSld name="CUSTOM_3">
    <p:spTree>
      <p:nvGrpSpPr>
        <p:cNvPr id="218" name="Shape 218"/>
        <p:cNvGrpSpPr/>
        <p:nvPr/>
      </p:nvGrpSpPr>
      <p:grpSpPr>
        <a:xfrm>
          <a:off x="0" y="0"/>
          <a:ext cx="0" cy="0"/>
          <a:chOff x="0" y="0"/>
          <a:chExt cx="0" cy="0"/>
        </a:xfrm>
      </p:grpSpPr>
      <p:sp>
        <p:nvSpPr>
          <p:cNvPr id="219" name="Google Shape;219;p28"/>
          <p:cNvSpPr/>
          <p:nvPr/>
        </p:nvSpPr>
        <p:spPr>
          <a:xfrm>
            <a:off x="3247950" y="398400"/>
            <a:ext cx="5696100" cy="6445200"/>
          </a:xfrm>
          <a:prstGeom prst="rect">
            <a:avLst/>
          </a:prstGeom>
          <a:solidFill>
            <a:srgbClr val="CAAEED">
              <a:alpha val="40220"/>
            </a:srgbClr>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20" name="Google Shape;220;p28"/>
          <p:cNvSpPr/>
          <p:nvPr/>
        </p:nvSpPr>
        <p:spPr>
          <a:xfrm>
            <a:off x="466650" y="398400"/>
            <a:ext cx="11258700" cy="60612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8"/>
          <p:cNvSpPr txBox="1"/>
          <p:nvPr>
            <p:ph idx="1" type="body"/>
          </p:nvPr>
        </p:nvSpPr>
        <p:spPr>
          <a:xfrm>
            <a:off x="2401350" y="3155075"/>
            <a:ext cx="7389300" cy="2075100"/>
          </a:xfrm>
          <a:prstGeom prst="rect">
            <a:avLst/>
          </a:prstGeom>
        </p:spPr>
        <p:txBody>
          <a:bodyPr anchorCtr="0" anchor="t" bIns="121900" lIns="121900" spcFirstLastPara="1" rIns="121900" wrap="square" tIns="121900">
            <a:noAutofit/>
          </a:bodyPr>
          <a:lstStyle>
            <a:lvl1pPr indent="-349250" lvl="0" marL="457200" rtl="0" algn="ctr">
              <a:spcBef>
                <a:spcPts val="0"/>
              </a:spcBef>
              <a:spcAft>
                <a:spcPts val="0"/>
              </a:spcAft>
              <a:buSzPts val="1900"/>
              <a:buChar char="●"/>
              <a:defRPr/>
            </a:lvl1pPr>
            <a:lvl2pPr indent="-349250" lvl="1" marL="914400" rtl="0" algn="ctr">
              <a:spcBef>
                <a:spcPts val="2100"/>
              </a:spcBef>
              <a:spcAft>
                <a:spcPts val="0"/>
              </a:spcAft>
              <a:buSzPts val="1900"/>
              <a:buChar char="○"/>
              <a:defRPr/>
            </a:lvl2pPr>
            <a:lvl3pPr indent="-349250" lvl="2" marL="1371600" rtl="0" algn="ctr">
              <a:spcBef>
                <a:spcPts val="2100"/>
              </a:spcBef>
              <a:spcAft>
                <a:spcPts val="0"/>
              </a:spcAft>
              <a:buSzPts val="1900"/>
              <a:buChar char="■"/>
              <a:defRPr/>
            </a:lvl3pPr>
            <a:lvl4pPr indent="-349250" lvl="3" marL="1828800" rtl="0" algn="ctr">
              <a:spcBef>
                <a:spcPts val="2100"/>
              </a:spcBef>
              <a:spcAft>
                <a:spcPts val="0"/>
              </a:spcAft>
              <a:buSzPts val="1900"/>
              <a:buChar char="●"/>
              <a:defRPr/>
            </a:lvl4pPr>
            <a:lvl5pPr indent="-349250" lvl="4" marL="2286000" rtl="0" algn="ctr">
              <a:spcBef>
                <a:spcPts val="2100"/>
              </a:spcBef>
              <a:spcAft>
                <a:spcPts val="0"/>
              </a:spcAft>
              <a:buSzPts val="1900"/>
              <a:buChar char="○"/>
              <a:defRPr/>
            </a:lvl5pPr>
            <a:lvl6pPr indent="-349250" lvl="5" marL="2743200" rtl="0" algn="ctr">
              <a:spcBef>
                <a:spcPts val="2100"/>
              </a:spcBef>
              <a:spcAft>
                <a:spcPts val="0"/>
              </a:spcAft>
              <a:buSzPts val="1900"/>
              <a:buChar char="■"/>
              <a:defRPr/>
            </a:lvl6pPr>
            <a:lvl7pPr indent="-349250" lvl="6" marL="3200400" rtl="0" algn="ctr">
              <a:spcBef>
                <a:spcPts val="2100"/>
              </a:spcBef>
              <a:spcAft>
                <a:spcPts val="0"/>
              </a:spcAft>
              <a:buSzPts val="1900"/>
              <a:buChar char="●"/>
              <a:defRPr/>
            </a:lvl7pPr>
            <a:lvl8pPr indent="-349250" lvl="7" marL="3657600" rtl="0" algn="ctr">
              <a:spcBef>
                <a:spcPts val="2100"/>
              </a:spcBef>
              <a:spcAft>
                <a:spcPts val="0"/>
              </a:spcAft>
              <a:buSzPts val="1900"/>
              <a:buChar char="○"/>
              <a:defRPr/>
            </a:lvl8pPr>
            <a:lvl9pPr indent="-349250" lvl="8" marL="4114800" rtl="0" algn="ctr">
              <a:spcBef>
                <a:spcPts val="2100"/>
              </a:spcBef>
              <a:spcAft>
                <a:spcPts val="2100"/>
              </a:spcAft>
              <a:buSzPts val="1900"/>
              <a:buChar char="■"/>
              <a:defRPr/>
            </a:lvl9pPr>
          </a:lstStyle>
          <a:p/>
        </p:txBody>
      </p:sp>
      <p:sp>
        <p:nvSpPr>
          <p:cNvPr id="222" name="Google Shape;222;p28"/>
          <p:cNvSpPr txBox="1"/>
          <p:nvPr>
            <p:ph type="title"/>
          </p:nvPr>
        </p:nvSpPr>
        <p:spPr>
          <a:xfrm>
            <a:off x="2401350" y="2230625"/>
            <a:ext cx="73893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23" name="Google Shape;223;p28"/>
          <p:cNvSpPr/>
          <p:nvPr/>
        </p:nvSpPr>
        <p:spPr>
          <a:xfrm>
            <a:off x="454800" y="412950"/>
            <a:ext cx="894600" cy="894600"/>
          </a:xfrm>
          <a:prstGeom prst="rect">
            <a:avLst/>
          </a:prstGeom>
          <a:solidFill>
            <a:srgbClr val="FA2B8A"/>
          </a:solid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Two columns">
  <p:cSld name="CUSTOM_4">
    <p:spTree>
      <p:nvGrpSpPr>
        <p:cNvPr id="224" name="Shape 224"/>
        <p:cNvGrpSpPr/>
        <p:nvPr/>
      </p:nvGrpSpPr>
      <p:grpSpPr>
        <a:xfrm>
          <a:off x="0" y="0"/>
          <a:ext cx="0" cy="0"/>
          <a:chOff x="0" y="0"/>
          <a:chExt cx="0" cy="0"/>
        </a:xfrm>
      </p:grpSpPr>
      <p:sp>
        <p:nvSpPr>
          <p:cNvPr id="225" name="Google Shape;225;p29"/>
          <p:cNvSpPr/>
          <p:nvPr/>
        </p:nvSpPr>
        <p:spPr>
          <a:xfrm>
            <a:off x="454800" y="412950"/>
            <a:ext cx="894600" cy="894600"/>
          </a:xfrm>
          <a:prstGeom prst="rect">
            <a:avLst/>
          </a:prstGeom>
          <a:solidFill>
            <a:srgbClr val="FA2B8A"/>
          </a:solid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9"/>
          <p:cNvSpPr/>
          <p:nvPr/>
        </p:nvSpPr>
        <p:spPr>
          <a:xfrm>
            <a:off x="5834450" y="1599800"/>
            <a:ext cx="6357300" cy="5258400"/>
          </a:xfrm>
          <a:prstGeom prst="rect">
            <a:avLst/>
          </a:prstGeom>
          <a:solidFill>
            <a:srgbClr val="CAAEED">
              <a:alpha val="40220"/>
            </a:srgbClr>
          </a:solidFill>
          <a:ln cap="flat" cmpd="sng" w="9525">
            <a:solidFill>
              <a:srgbClr val="CAAEE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27" name="Google Shape;227;p29"/>
          <p:cNvSpPr/>
          <p:nvPr/>
        </p:nvSpPr>
        <p:spPr>
          <a:xfrm>
            <a:off x="11424950" y="0"/>
            <a:ext cx="767100" cy="6858000"/>
          </a:xfrm>
          <a:prstGeom prst="rect">
            <a:avLst/>
          </a:prstGeom>
          <a:solidFill>
            <a:srgbClr val="321952"/>
          </a:solidFill>
          <a:ln cap="flat" cmpd="sng" w="38100">
            <a:solidFill>
              <a:srgbClr val="32195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9"/>
          <p:cNvSpPr/>
          <p:nvPr/>
        </p:nvSpPr>
        <p:spPr>
          <a:xfrm>
            <a:off x="594350" y="2531675"/>
            <a:ext cx="5706000" cy="33258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9"/>
          <p:cNvSpPr txBox="1"/>
          <p:nvPr>
            <p:ph idx="1" type="subTitle"/>
          </p:nvPr>
        </p:nvSpPr>
        <p:spPr>
          <a:xfrm>
            <a:off x="873360" y="1813775"/>
            <a:ext cx="49611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230" name="Google Shape;230;p29"/>
          <p:cNvSpPr txBox="1"/>
          <p:nvPr>
            <p:ph idx="2" type="subTitle"/>
          </p:nvPr>
        </p:nvSpPr>
        <p:spPr>
          <a:xfrm>
            <a:off x="6464155" y="1813775"/>
            <a:ext cx="49608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231" name="Google Shape;231;p29"/>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32" name="Google Shape;232;p29"/>
          <p:cNvSpPr txBox="1"/>
          <p:nvPr>
            <p:ph idx="3" type="body"/>
          </p:nvPr>
        </p:nvSpPr>
        <p:spPr>
          <a:xfrm>
            <a:off x="873350" y="2750800"/>
            <a:ext cx="4960800" cy="31185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233" name="Google Shape;233;p29"/>
          <p:cNvSpPr txBox="1"/>
          <p:nvPr>
            <p:ph idx="4" type="body"/>
          </p:nvPr>
        </p:nvSpPr>
        <p:spPr>
          <a:xfrm>
            <a:off x="6464146" y="2739050"/>
            <a:ext cx="4961100" cy="31185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One column">
  <p:cSld name="CUSTOM_5">
    <p:spTree>
      <p:nvGrpSpPr>
        <p:cNvPr id="234" name="Shape 234"/>
        <p:cNvGrpSpPr/>
        <p:nvPr/>
      </p:nvGrpSpPr>
      <p:grpSpPr>
        <a:xfrm>
          <a:off x="0" y="0"/>
          <a:ext cx="0" cy="0"/>
          <a:chOff x="0" y="0"/>
          <a:chExt cx="0" cy="0"/>
        </a:xfrm>
      </p:grpSpPr>
      <p:sp>
        <p:nvSpPr>
          <p:cNvPr id="235" name="Google Shape;235;p30"/>
          <p:cNvSpPr/>
          <p:nvPr/>
        </p:nvSpPr>
        <p:spPr>
          <a:xfrm>
            <a:off x="0" y="150"/>
            <a:ext cx="8495400" cy="6858000"/>
          </a:xfrm>
          <a:prstGeom prst="rect">
            <a:avLst/>
          </a:prstGeom>
          <a:solidFill>
            <a:srgbClr val="CAAEED">
              <a:alpha val="40220"/>
            </a:srgbClr>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36" name="Google Shape;236;p30"/>
          <p:cNvSpPr/>
          <p:nvPr/>
        </p:nvSpPr>
        <p:spPr>
          <a:xfrm>
            <a:off x="899875" y="833575"/>
            <a:ext cx="10851600" cy="55719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0"/>
          <p:cNvSpPr/>
          <p:nvPr/>
        </p:nvSpPr>
        <p:spPr>
          <a:xfrm>
            <a:off x="454800" y="412950"/>
            <a:ext cx="894600" cy="8946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0"/>
          <p:cNvSpPr txBox="1"/>
          <p:nvPr>
            <p:ph idx="1" type="subTitle"/>
          </p:nvPr>
        </p:nvSpPr>
        <p:spPr>
          <a:xfrm>
            <a:off x="1349400" y="1967350"/>
            <a:ext cx="49074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239" name="Google Shape;239;p30"/>
          <p:cNvSpPr txBox="1"/>
          <p:nvPr>
            <p:ph type="title"/>
          </p:nvPr>
        </p:nvSpPr>
        <p:spPr>
          <a:xfrm>
            <a:off x="1349400" y="1028650"/>
            <a:ext cx="7924200" cy="894600"/>
          </a:xfrm>
          <a:prstGeom prst="rect">
            <a:avLst/>
          </a:prstGeom>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40" name="Google Shape;240;p30"/>
          <p:cNvSpPr txBox="1"/>
          <p:nvPr>
            <p:ph idx="2" type="body"/>
          </p:nvPr>
        </p:nvSpPr>
        <p:spPr>
          <a:xfrm>
            <a:off x="1349402" y="2627525"/>
            <a:ext cx="4907400" cy="34365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241" name="Google Shape;241;p30"/>
          <p:cNvSpPr/>
          <p:nvPr/>
        </p:nvSpPr>
        <p:spPr>
          <a:xfrm>
            <a:off x="454800" y="412950"/>
            <a:ext cx="894600" cy="894600"/>
          </a:xfrm>
          <a:prstGeom prst="rect">
            <a:avLst/>
          </a:prstGeom>
          <a:solidFill>
            <a:srgbClr val="FA2B8A"/>
          </a:solid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0"/>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 Quote">
  <p:cSld name="CUSTOM_6">
    <p:spTree>
      <p:nvGrpSpPr>
        <p:cNvPr id="243" name="Shape 243"/>
        <p:cNvGrpSpPr/>
        <p:nvPr/>
      </p:nvGrpSpPr>
      <p:grpSpPr>
        <a:xfrm>
          <a:off x="0" y="0"/>
          <a:ext cx="0" cy="0"/>
          <a:chOff x="0" y="0"/>
          <a:chExt cx="0" cy="0"/>
        </a:xfrm>
      </p:grpSpPr>
      <p:sp>
        <p:nvSpPr>
          <p:cNvPr id="244" name="Google Shape;244;p31"/>
          <p:cNvSpPr/>
          <p:nvPr/>
        </p:nvSpPr>
        <p:spPr>
          <a:xfrm rot="-3940686">
            <a:off x="477803" y="319352"/>
            <a:ext cx="1023388" cy="1137784"/>
          </a:xfrm>
          <a:custGeom>
            <a:rect b="b" l="l" r="r" t="t"/>
            <a:pathLst>
              <a:path extrusionOk="0" h="1171527" w="1053738">
                <a:moveTo>
                  <a:pt x="526869" y="0"/>
                </a:moveTo>
                <a:cubicBezTo>
                  <a:pt x="817851" y="0"/>
                  <a:pt x="1053738" y="235887"/>
                  <a:pt x="1053738" y="526869"/>
                </a:cubicBezTo>
                <a:cubicBezTo>
                  <a:pt x="1053738" y="817851"/>
                  <a:pt x="817851" y="1053738"/>
                  <a:pt x="526869" y="1053738"/>
                </a:cubicBezTo>
                <a:cubicBezTo>
                  <a:pt x="490496" y="1053738"/>
                  <a:pt x="454985" y="1050052"/>
                  <a:pt x="420687" y="1043034"/>
                </a:cubicBezTo>
                <a:lnTo>
                  <a:pt x="388563" y="1033062"/>
                </a:lnTo>
                <a:lnTo>
                  <a:pt x="147609" y="1171527"/>
                </a:lnTo>
                <a:lnTo>
                  <a:pt x="147063" y="890630"/>
                </a:lnTo>
                <a:lnTo>
                  <a:pt x="89981" y="821447"/>
                </a:lnTo>
                <a:cubicBezTo>
                  <a:pt x="33172" y="737358"/>
                  <a:pt x="0" y="635987"/>
                  <a:pt x="0" y="526869"/>
                </a:cubicBezTo>
                <a:cubicBezTo>
                  <a:pt x="0" y="235887"/>
                  <a:pt x="235887" y="0"/>
                  <a:pt x="526869" y="0"/>
                </a:cubicBezTo>
                <a:close/>
              </a:path>
            </a:pathLst>
          </a:custGeom>
          <a:solidFill>
            <a:srgbClr val="FA2B8A"/>
          </a:solidFill>
          <a:ln cap="flat" cmpd="sng" w="38100">
            <a:solidFill>
              <a:srgbClr val="FA2B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45" name="Google Shape;245;p31"/>
          <p:cNvSpPr/>
          <p:nvPr/>
        </p:nvSpPr>
        <p:spPr>
          <a:xfrm>
            <a:off x="3247950" y="412800"/>
            <a:ext cx="5696100" cy="6445200"/>
          </a:xfrm>
          <a:prstGeom prst="rect">
            <a:avLst/>
          </a:prstGeom>
          <a:solidFill>
            <a:srgbClr val="CAAEED">
              <a:alpha val="40220"/>
            </a:srgbClr>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46" name="Google Shape;246;p31"/>
          <p:cNvSpPr/>
          <p:nvPr/>
        </p:nvSpPr>
        <p:spPr>
          <a:xfrm>
            <a:off x="454800" y="1728150"/>
            <a:ext cx="11282400" cy="34107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7" name="Google Shape;247;p31"/>
          <p:cNvGrpSpPr/>
          <p:nvPr/>
        </p:nvGrpSpPr>
        <p:grpSpPr>
          <a:xfrm rot="10800000">
            <a:off x="562541" y="621100"/>
            <a:ext cx="679116" cy="478293"/>
            <a:chOff x="621403" y="597265"/>
            <a:chExt cx="1588204" cy="1118814"/>
          </a:xfrm>
        </p:grpSpPr>
        <p:sp>
          <p:nvSpPr>
            <p:cNvPr id="248" name="Google Shape;248;p31"/>
            <p:cNvSpPr/>
            <p:nvPr/>
          </p:nvSpPr>
          <p:spPr>
            <a:xfrm>
              <a:off x="1448058" y="597265"/>
              <a:ext cx="761549" cy="1118814"/>
            </a:xfrm>
            <a:custGeom>
              <a:rect b="b" l="l" r="r" t="t"/>
              <a:pathLst>
                <a:path extrusionOk="0" h="1118814" w="761549">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cap="flat" cmpd="sng" w="285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9" name="Google Shape;249;p31"/>
            <p:cNvSpPr/>
            <p:nvPr/>
          </p:nvSpPr>
          <p:spPr>
            <a:xfrm>
              <a:off x="621403" y="597265"/>
              <a:ext cx="761549" cy="1118814"/>
            </a:xfrm>
            <a:custGeom>
              <a:rect b="b" l="l" r="r" t="t"/>
              <a:pathLst>
                <a:path extrusionOk="0" h="1118814" w="761549">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cap="flat" cmpd="sng" w="285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250" name="Google Shape;250;p31"/>
          <p:cNvSpPr/>
          <p:nvPr/>
        </p:nvSpPr>
        <p:spPr>
          <a:xfrm>
            <a:off x="10842600" y="5517275"/>
            <a:ext cx="894600" cy="894600"/>
          </a:xfrm>
          <a:prstGeom prst="rect">
            <a:avLst/>
          </a:prstGeom>
          <a:solidFill>
            <a:srgbClr val="FA2B8A"/>
          </a:solid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1"/>
          <p:cNvSpPr/>
          <p:nvPr/>
        </p:nvSpPr>
        <p:spPr>
          <a:xfrm>
            <a:off x="6858000" y="5517275"/>
            <a:ext cx="3984600" cy="8946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1"/>
          <p:cNvSpPr txBox="1"/>
          <p:nvPr>
            <p:ph type="title"/>
          </p:nvPr>
        </p:nvSpPr>
        <p:spPr>
          <a:xfrm>
            <a:off x="558100" y="1873525"/>
            <a:ext cx="11095500" cy="31608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253" name="Google Shape;253;p31"/>
          <p:cNvSpPr txBox="1"/>
          <p:nvPr>
            <p:ph idx="1" type="subTitle"/>
          </p:nvPr>
        </p:nvSpPr>
        <p:spPr>
          <a:xfrm>
            <a:off x="6858000" y="5517275"/>
            <a:ext cx="3940500" cy="894600"/>
          </a:xfrm>
          <a:prstGeom prst="rect">
            <a:avLst/>
          </a:prstGeom>
          <a:ln cap="flat" cmpd="sng" w="9525">
            <a:solidFill>
              <a:srgbClr val="FA2B8A"/>
            </a:solidFill>
            <a:prstDash val="solid"/>
            <a:round/>
            <a:headEnd len="sm" w="sm" type="none"/>
            <a:tailEnd len="sm" w="sm" type="none"/>
          </a:ln>
        </p:spPr>
        <p:txBody>
          <a:bodyPr anchorCtr="0" anchor="ctr" bIns="121900" lIns="121900" spcFirstLastPara="1" rIns="121900" wrap="square" tIns="121900">
            <a:noAutofit/>
          </a:bodyPr>
          <a:lstStyle>
            <a:lvl1pPr lvl="0" rtl="0" algn="r">
              <a:lnSpc>
                <a:spcPct val="100000"/>
              </a:lnSpc>
              <a:spcBef>
                <a:spcPts val="0"/>
              </a:spcBef>
              <a:spcAft>
                <a:spcPts val="0"/>
              </a:spcAft>
              <a:buSzPts val="1900"/>
              <a:buNone/>
              <a:defRPr/>
            </a:lvl1pPr>
            <a:lvl2pPr lvl="1" rtl="0" algn="r">
              <a:lnSpc>
                <a:spcPct val="100000"/>
              </a:lnSpc>
              <a:spcBef>
                <a:spcPts val="0"/>
              </a:spcBef>
              <a:spcAft>
                <a:spcPts val="0"/>
              </a:spcAft>
              <a:buSzPts val="1900"/>
              <a:buNone/>
              <a:defRPr/>
            </a:lvl2pPr>
            <a:lvl3pPr lvl="2" rtl="0" algn="r">
              <a:lnSpc>
                <a:spcPct val="100000"/>
              </a:lnSpc>
              <a:spcBef>
                <a:spcPts val="0"/>
              </a:spcBef>
              <a:spcAft>
                <a:spcPts val="0"/>
              </a:spcAft>
              <a:buSzPts val="1900"/>
              <a:buNone/>
              <a:defRPr/>
            </a:lvl3pPr>
            <a:lvl4pPr lvl="3" rtl="0" algn="r">
              <a:lnSpc>
                <a:spcPct val="100000"/>
              </a:lnSpc>
              <a:spcBef>
                <a:spcPts val="0"/>
              </a:spcBef>
              <a:spcAft>
                <a:spcPts val="0"/>
              </a:spcAft>
              <a:buSzPts val="1900"/>
              <a:buNone/>
              <a:defRPr/>
            </a:lvl4pPr>
            <a:lvl5pPr lvl="4" rtl="0" algn="r">
              <a:lnSpc>
                <a:spcPct val="100000"/>
              </a:lnSpc>
              <a:spcBef>
                <a:spcPts val="0"/>
              </a:spcBef>
              <a:spcAft>
                <a:spcPts val="0"/>
              </a:spcAft>
              <a:buSzPts val="1900"/>
              <a:buNone/>
              <a:defRPr/>
            </a:lvl5pPr>
            <a:lvl6pPr lvl="5" rtl="0" algn="r">
              <a:lnSpc>
                <a:spcPct val="100000"/>
              </a:lnSpc>
              <a:spcBef>
                <a:spcPts val="0"/>
              </a:spcBef>
              <a:spcAft>
                <a:spcPts val="0"/>
              </a:spcAft>
              <a:buSzPts val="1900"/>
              <a:buNone/>
              <a:defRPr/>
            </a:lvl6pPr>
            <a:lvl7pPr lvl="6" rtl="0" algn="r">
              <a:lnSpc>
                <a:spcPct val="100000"/>
              </a:lnSpc>
              <a:spcBef>
                <a:spcPts val="0"/>
              </a:spcBef>
              <a:spcAft>
                <a:spcPts val="0"/>
              </a:spcAft>
              <a:buSzPts val="1900"/>
              <a:buNone/>
              <a:defRPr/>
            </a:lvl7pPr>
            <a:lvl8pPr lvl="7" rtl="0" algn="r">
              <a:lnSpc>
                <a:spcPct val="100000"/>
              </a:lnSpc>
              <a:spcBef>
                <a:spcPts val="0"/>
              </a:spcBef>
              <a:spcAft>
                <a:spcPts val="0"/>
              </a:spcAft>
              <a:buSzPts val="1900"/>
              <a:buNone/>
              <a:defRPr/>
            </a:lvl8pPr>
            <a:lvl9pPr lvl="8" rtl="0" algn="r">
              <a:lnSpc>
                <a:spcPct val="100000"/>
              </a:lnSpc>
              <a:spcBef>
                <a:spcPts val="0"/>
              </a:spcBef>
              <a:spcAft>
                <a:spcPts val="0"/>
              </a:spcAft>
              <a:buSzPts val="19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2 Intro">
  <p:cSld name="CUSTOM_1">
    <p:spTree>
      <p:nvGrpSpPr>
        <p:cNvPr id="22" name="Shape 22"/>
        <p:cNvGrpSpPr/>
        <p:nvPr/>
      </p:nvGrpSpPr>
      <p:grpSpPr>
        <a:xfrm>
          <a:off x="0" y="0"/>
          <a:ext cx="0" cy="0"/>
          <a:chOff x="0" y="0"/>
          <a:chExt cx="0" cy="0"/>
        </a:xfrm>
      </p:grpSpPr>
      <p:sp>
        <p:nvSpPr>
          <p:cNvPr id="23" name="Google Shape;23;p4"/>
          <p:cNvSpPr/>
          <p:nvPr/>
        </p:nvSpPr>
        <p:spPr>
          <a:xfrm>
            <a:off x="3593600" y="0"/>
            <a:ext cx="8598300" cy="6858000"/>
          </a:xfrm>
          <a:prstGeom prst="rect">
            <a:avLst/>
          </a:prstGeom>
          <a:solidFill>
            <a:srgbClr val="CAAEED">
              <a:alpha val="40220"/>
            </a:srgbClr>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4" name="Google Shape;24;p4"/>
          <p:cNvSpPr txBox="1"/>
          <p:nvPr>
            <p:ph type="title"/>
          </p:nvPr>
        </p:nvSpPr>
        <p:spPr>
          <a:xfrm>
            <a:off x="5691725" y="1583975"/>
            <a:ext cx="5322600" cy="1324800"/>
          </a:xfrm>
          <a:prstGeom prst="rect">
            <a:avLst/>
          </a:prstGeom>
        </p:spPr>
        <p:txBody>
          <a:bodyPr anchorCtr="0" anchor="t" bIns="121900" lIns="121900" spcFirstLastPara="1" rIns="121900" wrap="square" tIns="121900">
            <a:noAutofit/>
          </a:bodyPr>
          <a:lstStyle>
            <a:lvl1pPr indent="0" lvl="0" marL="0" marR="0" rtl="0" algn="r">
              <a:lnSpc>
                <a:spcPct val="100000"/>
              </a:lnSpc>
              <a:spcBef>
                <a:spcPts val="0"/>
              </a:spcBef>
              <a:spcAft>
                <a:spcPts val="0"/>
              </a:spcAft>
              <a:buClr>
                <a:schemeClr val="dk1"/>
              </a:buClr>
              <a:buSzPts val="7000"/>
              <a:buFont typeface="Aldrich"/>
              <a:buNone/>
              <a:defRPr sz="7000"/>
            </a:lvl1pPr>
            <a:lvl2pPr lvl="1"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p:txBody>
      </p:sp>
      <p:sp>
        <p:nvSpPr>
          <p:cNvPr id="25" name="Google Shape;25;p4"/>
          <p:cNvSpPr txBox="1"/>
          <p:nvPr>
            <p:ph idx="1" type="body"/>
          </p:nvPr>
        </p:nvSpPr>
        <p:spPr>
          <a:xfrm>
            <a:off x="5691700" y="2988275"/>
            <a:ext cx="5322600" cy="2235900"/>
          </a:xfrm>
          <a:prstGeom prst="rect">
            <a:avLst/>
          </a:prstGeom>
        </p:spPr>
        <p:txBody>
          <a:bodyPr anchorCtr="0" anchor="t" bIns="121900" lIns="121900" spcFirstLastPara="1" rIns="121900" wrap="square" tIns="121900">
            <a:noAutofit/>
          </a:bodyPr>
          <a:lstStyle>
            <a:lvl1pPr indent="-349250" lvl="0" marL="457200" algn="r">
              <a:spcBef>
                <a:spcPts val="0"/>
              </a:spcBef>
              <a:spcAft>
                <a:spcPts val="0"/>
              </a:spcAft>
              <a:buSzPts val="1900"/>
              <a:buChar char="●"/>
              <a:defRPr/>
            </a:lvl1pPr>
            <a:lvl2pPr indent="-349250" lvl="1" marL="914400" algn="r">
              <a:spcBef>
                <a:spcPts val="2100"/>
              </a:spcBef>
              <a:spcAft>
                <a:spcPts val="0"/>
              </a:spcAft>
              <a:buSzPts val="1900"/>
              <a:buChar char="○"/>
              <a:defRPr/>
            </a:lvl2pPr>
            <a:lvl3pPr indent="-349250" lvl="2" marL="1371600" algn="r">
              <a:spcBef>
                <a:spcPts val="2100"/>
              </a:spcBef>
              <a:spcAft>
                <a:spcPts val="0"/>
              </a:spcAft>
              <a:buSzPts val="1900"/>
              <a:buChar char="■"/>
              <a:defRPr/>
            </a:lvl3pPr>
            <a:lvl4pPr indent="-349250" lvl="3" marL="1828800" algn="r">
              <a:spcBef>
                <a:spcPts val="2100"/>
              </a:spcBef>
              <a:spcAft>
                <a:spcPts val="0"/>
              </a:spcAft>
              <a:buSzPts val="1900"/>
              <a:buChar char="●"/>
              <a:defRPr/>
            </a:lvl4pPr>
            <a:lvl5pPr indent="-349250" lvl="4" marL="2286000" algn="r">
              <a:spcBef>
                <a:spcPts val="2100"/>
              </a:spcBef>
              <a:spcAft>
                <a:spcPts val="0"/>
              </a:spcAft>
              <a:buSzPts val="1900"/>
              <a:buChar char="○"/>
              <a:defRPr/>
            </a:lvl5pPr>
            <a:lvl6pPr indent="-349250" lvl="5" marL="2743200" algn="r">
              <a:spcBef>
                <a:spcPts val="2100"/>
              </a:spcBef>
              <a:spcAft>
                <a:spcPts val="0"/>
              </a:spcAft>
              <a:buSzPts val="1900"/>
              <a:buChar char="■"/>
              <a:defRPr/>
            </a:lvl6pPr>
            <a:lvl7pPr indent="-349250" lvl="6" marL="3200400" algn="r">
              <a:spcBef>
                <a:spcPts val="2100"/>
              </a:spcBef>
              <a:spcAft>
                <a:spcPts val="0"/>
              </a:spcAft>
              <a:buSzPts val="1900"/>
              <a:buChar char="●"/>
              <a:defRPr/>
            </a:lvl7pPr>
            <a:lvl8pPr indent="-349250" lvl="7" marL="3657600" algn="r">
              <a:spcBef>
                <a:spcPts val="2100"/>
              </a:spcBef>
              <a:spcAft>
                <a:spcPts val="0"/>
              </a:spcAft>
              <a:buSzPts val="1900"/>
              <a:buChar char="○"/>
              <a:defRPr/>
            </a:lvl8pPr>
            <a:lvl9pPr indent="-349250" lvl="8" marL="4114800" algn="r">
              <a:spcBef>
                <a:spcPts val="2100"/>
              </a:spcBef>
              <a:spcAft>
                <a:spcPts val="2100"/>
              </a:spcAft>
              <a:buSzPts val="19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9 Big Title">
  <p:cSld name="CUSTOM_7">
    <p:bg>
      <p:bgPr>
        <a:solidFill>
          <a:srgbClr val="321952"/>
        </a:solidFill>
      </p:bgPr>
    </p:bg>
    <p:spTree>
      <p:nvGrpSpPr>
        <p:cNvPr id="254" name="Shape 254"/>
        <p:cNvGrpSpPr/>
        <p:nvPr/>
      </p:nvGrpSpPr>
      <p:grpSpPr>
        <a:xfrm>
          <a:off x="0" y="0"/>
          <a:ext cx="0" cy="0"/>
          <a:chOff x="0" y="0"/>
          <a:chExt cx="0" cy="0"/>
        </a:xfrm>
      </p:grpSpPr>
      <p:sp>
        <p:nvSpPr>
          <p:cNvPr id="255" name="Google Shape;255;p32"/>
          <p:cNvSpPr/>
          <p:nvPr/>
        </p:nvSpPr>
        <p:spPr>
          <a:xfrm>
            <a:off x="454800" y="787050"/>
            <a:ext cx="11282400" cy="5283900"/>
          </a:xfrm>
          <a:prstGeom prst="rect">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2"/>
          <p:cNvSpPr txBox="1"/>
          <p:nvPr>
            <p:ph type="title"/>
          </p:nvPr>
        </p:nvSpPr>
        <p:spPr>
          <a:xfrm>
            <a:off x="548200" y="1846618"/>
            <a:ext cx="11095500" cy="3494700"/>
          </a:xfrm>
          <a:prstGeom prst="rect">
            <a:avLst/>
          </a:prstGeom>
        </p:spPr>
        <p:txBody>
          <a:bodyPr anchorCtr="0" anchor="ctr" bIns="121900" lIns="121900" spcFirstLastPara="1" rIns="121900" wrap="square" tIns="121900">
            <a:no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p:txBody>
      </p:sp>
      <p:sp>
        <p:nvSpPr>
          <p:cNvPr id="257" name="Google Shape;257;p32"/>
          <p:cNvSpPr/>
          <p:nvPr/>
        </p:nvSpPr>
        <p:spPr>
          <a:xfrm>
            <a:off x="5442300" y="119300"/>
            <a:ext cx="1307400" cy="1307400"/>
          </a:xfrm>
          <a:prstGeom prst="rect">
            <a:avLst/>
          </a:prstGeom>
          <a:solidFill>
            <a:schemeClr val="accent2"/>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hree columns">
  <p:cSld name="CUSTOM_8">
    <p:spTree>
      <p:nvGrpSpPr>
        <p:cNvPr id="258" name="Shape 258"/>
        <p:cNvGrpSpPr/>
        <p:nvPr/>
      </p:nvGrpSpPr>
      <p:grpSpPr>
        <a:xfrm>
          <a:off x="0" y="0"/>
          <a:ext cx="0" cy="0"/>
          <a:chOff x="0" y="0"/>
          <a:chExt cx="0" cy="0"/>
        </a:xfrm>
      </p:grpSpPr>
      <p:sp>
        <p:nvSpPr>
          <p:cNvPr id="259" name="Google Shape;259;p33"/>
          <p:cNvSpPr/>
          <p:nvPr/>
        </p:nvSpPr>
        <p:spPr>
          <a:xfrm>
            <a:off x="454800" y="412950"/>
            <a:ext cx="894600" cy="894600"/>
          </a:xfrm>
          <a:prstGeom prst="rect">
            <a:avLst/>
          </a:prstGeom>
          <a:solidFill>
            <a:srgbClr val="FA2B8A"/>
          </a:solid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3"/>
          <p:cNvSpPr/>
          <p:nvPr/>
        </p:nvSpPr>
        <p:spPr>
          <a:xfrm>
            <a:off x="454800" y="1599800"/>
            <a:ext cx="10463100" cy="5258400"/>
          </a:xfrm>
          <a:prstGeom prst="rect">
            <a:avLst/>
          </a:prstGeom>
          <a:solidFill>
            <a:srgbClr val="CAAEED">
              <a:alpha val="40220"/>
            </a:srgbClr>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61" name="Google Shape;261;p33"/>
          <p:cNvSpPr/>
          <p:nvPr/>
        </p:nvSpPr>
        <p:spPr>
          <a:xfrm>
            <a:off x="11424950" y="0"/>
            <a:ext cx="767100" cy="6858000"/>
          </a:xfrm>
          <a:prstGeom prst="rect">
            <a:avLst/>
          </a:prstGeom>
          <a:solidFill>
            <a:srgbClr val="321952"/>
          </a:solidFill>
          <a:ln cap="flat" cmpd="sng" w="38100">
            <a:solidFill>
              <a:srgbClr val="32195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3"/>
          <p:cNvSpPr/>
          <p:nvPr/>
        </p:nvSpPr>
        <p:spPr>
          <a:xfrm>
            <a:off x="1349400" y="412950"/>
            <a:ext cx="9568500" cy="8946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3"/>
          <p:cNvSpPr txBox="1"/>
          <p:nvPr>
            <p:ph idx="1" type="subTitle"/>
          </p:nvPr>
        </p:nvSpPr>
        <p:spPr>
          <a:xfrm>
            <a:off x="2053456" y="1739450"/>
            <a:ext cx="64068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264" name="Google Shape;264;p33"/>
          <p:cNvSpPr txBox="1"/>
          <p:nvPr>
            <p:ph idx="2" type="subTitle"/>
          </p:nvPr>
        </p:nvSpPr>
        <p:spPr>
          <a:xfrm>
            <a:off x="2053456" y="3344343"/>
            <a:ext cx="64068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265" name="Google Shape;265;p33"/>
          <p:cNvSpPr txBox="1"/>
          <p:nvPr>
            <p:ph idx="3" type="subTitle"/>
          </p:nvPr>
        </p:nvSpPr>
        <p:spPr>
          <a:xfrm>
            <a:off x="2053456" y="4949237"/>
            <a:ext cx="64068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266" name="Google Shape;266;p33"/>
          <p:cNvSpPr txBox="1"/>
          <p:nvPr>
            <p:ph type="title"/>
          </p:nvPr>
        </p:nvSpPr>
        <p:spPr>
          <a:xfrm>
            <a:off x="1461900" y="412950"/>
            <a:ext cx="9327000" cy="856500"/>
          </a:xfrm>
          <a:prstGeom prst="rect">
            <a:avLst/>
          </a:prstGeom>
          <a:ln cap="flat" cmpd="sng" w="9525">
            <a:solidFill>
              <a:srgbClr val="FA2B8A"/>
            </a:solidFill>
            <a:prstDash val="solid"/>
            <a:round/>
            <a:headEnd len="sm" w="sm" type="none"/>
            <a:tailEnd len="sm" w="sm" type="none"/>
          </a:ln>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67" name="Google Shape;267;p33"/>
          <p:cNvSpPr txBox="1"/>
          <p:nvPr>
            <p:ph idx="4" type="body"/>
          </p:nvPr>
        </p:nvSpPr>
        <p:spPr>
          <a:xfrm>
            <a:off x="2053450" y="2177400"/>
            <a:ext cx="6406800" cy="925200"/>
          </a:xfrm>
          <a:prstGeom prst="rect">
            <a:avLst/>
          </a:prstGeom>
        </p:spPr>
        <p:txBody>
          <a:bodyPr anchorCtr="0" anchor="t" bIns="121900" lIns="121900" spcFirstLastPara="1" rIns="121900" wrap="square" tIns="121900">
            <a:noAutofit/>
          </a:bodyPr>
          <a:lstStyle>
            <a:lvl1pPr indent="-317500" lvl="0" marL="457200" rtl="0">
              <a:spcBef>
                <a:spcPts val="0"/>
              </a:spcBef>
              <a:spcAft>
                <a:spcPts val="0"/>
              </a:spcAft>
              <a:buSzPts val="1400"/>
              <a:buChar char="●"/>
              <a:defRPr sz="1400"/>
            </a:lvl1pPr>
            <a:lvl2pPr indent="-317500" lvl="1" marL="914400" rtl="0">
              <a:spcBef>
                <a:spcPts val="2100"/>
              </a:spcBef>
              <a:spcAft>
                <a:spcPts val="0"/>
              </a:spcAft>
              <a:buSzPts val="1400"/>
              <a:buChar char="○"/>
              <a:defRPr sz="1400"/>
            </a:lvl2pPr>
            <a:lvl3pPr indent="-317500" lvl="2" marL="1371600" rtl="0">
              <a:spcBef>
                <a:spcPts val="2100"/>
              </a:spcBef>
              <a:spcAft>
                <a:spcPts val="0"/>
              </a:spcAft>
              <a:buSzPts val="1400"/>
              <a:buChar char="■"/>
              <a:defRPr sz="1400"/>
            </a:lvl3pPr>
            <a:lvl4pPr indent="-317500" lvl="3" marL="1828800" rtl="0">
              <a:spcBef>
                <a:spcPts val="2100"/>
              </a:spcBef>
              <a:spcAft>
                <a:spcPts val="0"/>
              </a:spcAft>
              <a:buSzPts val="1400"/>
              <a:buChar char="●"/>
              <a:defRPr sz="1400"/>
            </a:lvl4pPr>
            <a:lvl5pPr indent="-317500" lvl="4" marL="2286000" rtl="0">
              <a:spcBef>
                <a:spcPts val="2100"/>
              </a:spcBef>
              <a:spcAft>
                <a:spcPts val="0"/>
              </a:spcAft>
              <a:buSzPts val="1400"/>
              <a:buChar char="○"/>
              <a:defRPr sz="1400"/>
            </a:lvl5pPr>
            <a:lvl6pPr indent="-317500" lvl="5" marL="2743200" rtl="0">
              <a:spcBef>
                <a:spcPts val="2100"/>
              </a:spcBef>
              <a:spcAft>
                <a:spcPts val="0"/>
              </a:spcAft>
              <a:buSzPts val="1400"/>
              <a:buChar char="■"/>
              <a:defRPr sz="1400"/>
            </a:lvl6pPr>
            <a:lvl7pPr indent="-317500" lvl="6" marL="3200400" rtl="0">
              <a:spcBef>
                <a:spcPts val="2100"/>
              </a:spcBef>
              <a:spcAft>
                <a:spcPts val="0"/>
              </a:spcAft>
              <a:buSzPts val="1400"/>
              <a:buChar char="●"/>
              <a:defRPr sz="1400"/>
            </a:lvl7pPr>
            <a:lvl8pPr indent="-317500" lvl="7" marL="3657600" rtl="0">
              <a:spcBef>
                <a:spcPts val="2100"/>
              </a:spcBef>
              <a:spcAft>
                <a:spcPts val="0"/>
              </a:spcAft>
              <a:buSzPts val="1400"/>
              <a:buChar char="○"/>
              <a:defRPr sz="1400"/>
            </a:lvl8pPr>
            <a:lvl9pPr indent="-317500" lvl="8" marL="4114800" rtl="0">
              <a:spcBef>
                <a:spcPts val="2100"/>
              </a:spcBef>
              <a:spcAft>
                <a:spcPts val="2100"/>
              </a:spcAft>
              <a:buSzPts val="1400"/>
              <a:buChar char="■"/>
              <a:defRPr sz="1400"/>
            </a:lvl9pPr>
          </a:lstStyle>
          <a:p/>
        </p:txBody>
      </p:sp>
      <p:sp>
        <p:nvSpPr>
          <p:cNvPr id="268" name="Google Shape;268;p33"/>
          <p:cNvSpPr txBox="1"/>
          <p:nvPr>
            <p:ph idx="5" type="body"/>
          </p:nvPr>
        </p:nvSpPr>
        <p:spPr>
          <a:xfrm>
            <a:off x="2053450" y="3770863"/>
            <a:ext cx="6406800" cy="923400"/>
          </a:xfrm>
          <a:prstGeom prst="rect">
            <a:avLst/>
          </a:prstGeom>
        </p:spPr>
        <p:txBody>
          <a:bodyPr anchorCtr="0" anchor="t" bIns="121900" lIns="121900" spcFirstLastPara="1" rIns="121900" wrap="square" tIns="121900">
            <a:noAutofit/>
          </a:bodyPr>
          <a:lstStyle>
            <a:lvl1pPr indent="-317500" lvl="0" marL="457200" rtl="0">
              <a:spcBef>
                <a:spcPts val="0"/>
              </a:spcBef>
              <a:spcAft>
                <a:spcPts val="0"/>
              </a:spcAft>
              <a:buSzPts val="1400"/>
              <a:buChar char="●"/>
              <a:defRPr sz="1400"/>
            </a:lvl1pPr>
            <a:lvl2pPr indent="-317500" lvl="1" marL="914400" rtl="0">
              <a:spcBef>
                <a:spcPts val="2100"/>
              </a:spcBef>
              <a:spcAft>
                <a:spcPts val="0"/>
              </a:spcAft>
              <a:buSzPts val="1400"/>
              <a:buChar char="○"/>
              <a:defRPr sz="1400"/>
            </a:lvl2pPr>
            <a:lvl3pPr indent="-317500" lvl="2" marL="1371600" rtl="0">
              <a:spcBef>
                <a:spcPts val="2100"/>
              </a:spcBef>
              <a:spcAft>
                <a:spcPts val="0"/>
              </a:spcAft>
              <a:buSzPts val="1400"/>
              <a:buChar char="■"/>
              <a:defRPr sz="1400"/>
            </a:lvl3pPr>
            <a:lvl4pPr indent="-317500" lvl="3" marL="1828800" rtl="0">
              <a:spcBef>
                <a:spcPts val="2100"/>
              </a:spcBef>
              <a:spcAft>
                <a:spcPts val="0"/>
              </a:spcAft>
              <a:buSzPts val="1400"/>
              <a:buChar char="●"/>
              <a:defRPr sz="1400"/>
            </a:lvl4pPr>
            <a:lvl5pPr indent="-317500" lvl="4" marL="2286000" rtl="0">
              <a:spcBef>
                <a:spcPts val="2100"/>
              </a:spcBef>
              <a:spcAft>
                <a:spcPts val="0"/>
              </a:spcAft>
              <a:buSzPts val="1400"/>
              <a:buChar char="○"/>
              <a:defRPr sz="1400"/>
            </a:lvl5pPr>
            <a:lvl6pPr indent="-317500" lvl="5" marL="2743200" rtl="0">
              <a:spcBef>
                <a:spcPts val="2100"/>
              </a:spcBef>
              <a:spcAft>
                <a:spcPts val="0"/>
              </a:spcAft>
              <a:buSzPts val="1400"/>
              <a:buChar char="■"/>
              <a:defRPr sz="1400"/>
            </a:lvl6pPr>
            <a:lvl7pPr indent="-317500" lvl="6" marL="3200400" rtl="0">
              <a:spcBef>
                <a:spcPts val="2100"/>
              </a:spcBef>
              <a:spcAft>
                <a:spcPts val="0"/>
              </a:spcAft>
              <a:buSzPts val="1400"/>
              <a:buChar char="●"/>
              <a:defRPr sz="1400"/>
            </a:lvl7pPr>
            <a:lvl8pPr indent="-317500" lvl="7" marL="3657600" rtl="0">
              <a:spcBef>
                <a:spcPts val="2100"/>
              </a:spcBef>
              <a:spcAft>
                <a:spcPts val="0"/>
              </a:spcAft>
              <a:buSzPts val="1400"/>
              <a:buChar char="○"/>
              <a:defRPr sz="1400"/>
            </a:lvl8pPr>
            <a:lvl9pPr indent="-317500" lvl="8" marL="4114800" rtl="0">
              <a:spcBef>
                <a:spcPts val="2100"/>
              </a:spcBef>
              <a:spcAft>
                <a:spcPts val="2100"/>
              </a:spcAft>
              <a:buSzPts val="1400"/>
              <a:buChar char="■"/>
              <a:defRPr sz="1400"/>
            </a:lvl9pPr>
          </a:lstStyle>
          <a:p/>
        </p:txBody>
      </p:sp>
      <p:sp>
        <p:nvSpPr>
          <p:cNvPr id="269" name="Google Shape;269;p33"/>
          <p:cNvSpPr txBox="1"/>
          <p:nvPr>
            <p:ph idx="6" type="body"/>
          </p:nvPr>
        </p:nvSpPr>
        <p:spPr>
          <a:xfrm>
            <a:off x="2053450" y="5362525"/>
            <a:ext cx="6407700" cy="923400"/>
          </a:xfrm>
          <a:prstGeom prst="rect">
            <a:avLst/>
          </a:prstGeom>
        </p:spPr>
        <p:txBody>
          <a:bodyPr anchorCtr="0" anchor="t" bIns="121900" lIns="121900" spcFirstLastPara="1" rIns="121900" wrap="square" tIns="121900">
            <a:noAutofit/>
          </a:bodyPr>
          <a:lstStyle>
            <a:lvl1pPr indent="-317500" lvl="0" marL="457200" rtl="0">
              <a:spcBef>
                <a:spcPts val="0"/>
              </a:spcBef>
              <a:spcAft>
                <a:spcPts val="0"/>
              </a:spcAft>
              <a:buSzPts val="1400"/>
              <a:buChar char="●"/>
              <a:defRPr sz="1400"/>
            </a:lvl1pPr>
            <a:lvl2pPr indent="-317500" lvl="1" marL="914400" rtl="0">
              <a:spcBef>
                <a:spcPts val="2100"/>
              </a:spcBef>
              <a:spcAft>
                <a:spcPts val="0"/>
              </a:spcAft>
              <a:buSzPts val="1400"/>
              <a:buChar char="○"/>
              <a:defRPr sz="1400"/>
            </a:lvl2pPr>
            <a:lvl3pPr indent="-317500" lvl="2" marL="1371600" rtl="0">
              <a:spcBef>
                <a:spcPts val="2100"/>
              </a:spcBef>
              <a:spcAft>
                <a:spcPts val="0"/>
              </a:spcAft>
              <a:buSzPts val="1400"/>
              <a:buChar char="■"/>
              <a:defRPr sz="1400"/>
            </a:lvl3pPr>
            <a:lvl4pPr indent="-317500" lvl="3" marL="1828800" rtl="0">
              <a:spcBef>
                <a:spcPts val="2100"/>
              </a:spcBef>
              <a:spcAft>
                <a:spcPts val="0"/>
              </a:spcAft>
              <a:buSzPts val="1400"/>
              <a:buChar char="●"/>
              <a:defRPr sz="1400"/>
            </a:lvl4pPr>
            <a:lvl5pPr indent="-317500" lvl="4" marL="2286000" rtl="0">
              <a:spcBef>
                <a:spcPts val="2100"/>
              </a:spcBef>
              <a:spcAft>
                <a:spcPts val="0"/>
              </a:spcAft>
              <a:buSzPts val="1400"/>
              <a:buChar char="○"/>
              <a:defRPr sz="1400"/>
            </a:lvl5pPr>
            <a:lvl6pPr indent="-317500" lvl="5" marL="2743200" rtl="0">
              <a:spcBef>
                <a:spcPts val="2100"/>
              </a:spcBef>
              <a:spcAft>
                <a:spcPts val="0"/>
              </a:spcAft>
              <a:buSzPts val="1400"/>
              <a:buChar char="■"/>
              <a:defRPr sz="1400"/>
            </a:lvl6pPr>
            <a:lvl7pPr indent="-317500" lvl="6" marL="3200400" rtl="0">
              <a:spcBef>
                <a:spcPts val="2100"/>
              </a:spcBef>
              <a:spcAft>
                <a:spcPts val="0"/>
              </a:spcAft>
              <a:buSzPts val="1400"/>
              <a:buChar char="●"/>
              <a:defRPr sz="1400"/>
            </a:lvl7pPr>
            <a:lvl8pPr indent="-317500" lvl="7" marL="3657600" rtl="0">
              <a:spcBef>
                <a:spcPts val="2100"/>
              </a:spcBef>
              <a:spcAft>
                <a:spcPts val="0"/>
              </a:spcAft>
              <a:buSzPts val="1400"/>
              <a:buChar char="○"/>
              <a:defRPr sz="1400"/>
            </a:lvl8pPr>
            <a:lvl9pPr indent="-317500" lvl="8" marL="4114800" rtl="0">
              <a:spcBef>
                <a:spcPts val="2100"/>
              </a:spcBef>
              <a:spcAft>
                <a:spcPts val="2100"/>
              </a:spcAft>
              <a:buSzPts val="1400"/>
              <a:buChar char="■"/>
              <a:defRPr sz="14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eam">
  <p:cSld name="CUSTOM_8_1">
    <p:spTree>
      <p:nvGrpSpPr>
        <p:cNvPr id="270" name="Shape 270"/>
        <p:cNvGrpSpPr/>
        <p:nvPr/>
      </p:nvGrpSpPr>
      <p:grpSpPr>
        <a:xfrm>
          <a:off x="0" y="0"/>
          <a:ext cx="0" cy="0"/>
          <a:chOff x="0" y="0"/>
          <a:chExt cx="0" cy="0"/>
        </a:xfrm>
      </p:grpSpPr>
      <p:sp>
        <p:nvSpPr>
          <p:cNvPr id="271" name="Google Shape;271;p34"/>
          <p:cNvSpPr/>
          <p:nvPr/>
        </p:nvSpPr>
        <p:spPr>
          <a:xfrm>
            <a:off x="-300" y="2180775"/>
            <a:ext cx="12192000" cy="2364300"/>
          </a:xfrm>
          <a:prstGeom prst="rect">
            <a:avLst/>
          </a:prstGeom>
          <a:solidFill>
            <a:srgbClr val="CAAEED">
              <a:alpha val="40220"/>
            </a:srgbClr>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72" name="Google Shape;272;p34"/>
          <p:cNvSpPr/>
          <p:nvPr/>
        </p:nvSpPr>
        <p:spPr>
          <a:xfrm>
            <a:off x="1122563" y="1725150"/>
            <a:ext cx="2730000" cy="48099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4"/>
          <p:cNvSpPr/>
          <p:nvPr/>
        </p:nvSpPr>
        <p:spPr>
          <a:xfrm>
            <a:off x="4677744" y="1725150"/>
            <a:ext cx="2730000" cy="48099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4"/>
          <p:cNvSpPr/>
          <p:nvPr/>
        </p:nvSpPr>
        <p:spPr>
          <a:xfrm>
            <a:off x="8232925" y="1725150"/>
            <a:ext cx="2730000" cy="48099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4"/>
          <p:cNvSpPr/>
          <p:nvPr/>
        </p:nvSpPr>
        <p:spPr>
          <a:xfrm>
            <a:off x="454800" y="412950"/>
            <a:ext cx="894600" cy="894600"/>
          </a:xfrm>
          <a:prstGeom prst="rect">
            <a:avLst/>
          </a:prstGeom>
          <a:solidFill>
            <a:srgbClr val="FA2B8A"/>
          </a:solid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4"/>
          <p:cNvSpPr txBox="1"/>
          <p:nvPr>
            <p:ph idx="1" type="subTitle"/>
          </p:nvPr>
        </p:nvSpPr>
        <p:spPr>
          <a:xfrm>
            <a:off x="1189052" y="4020675"/>
            <a:ext cx="26589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277" name="Google Shape;277;p34"/>
          <p:cNvSpPr txBox="1"/>
          <p:nvPr>
            <p:ph idx="2" type="subTitle"/>
          </p:nvPr>
        </p:nvSpPr>
        <p:spPr>
          <a:xfrm>
            <a:off x="4713302" y="4020675"/>
            <a:ext cx="26589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278" name="Google Shape;278;p34"/>
          <p:cNvSpPr txBox="1"/>
          <p:nvPr>
            <p:ph idx="3" type="subTitle"/>
          </p:nvPr>
        </p:nvSpPr>
        <p:spPr>
          <a:xfrm>
            <a:off x="8237552" y="4020675"/>
            <a:ext cx="26586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279" name="Google Shape;279;p34"/>
          <p:cNvSpPr txBox="1"/>
          <p:nvPr>
            <p:ph type="title"/>
          </p:nvPr>
        </p:nvSpPr>
        <p:spPr>
          <a:xfrm>
            <a:off x="1349400" y="412950"/>
            <a:ext cx="10274700" cy="894600"/>
          </a:xfrm>
          <a:prstGeom prst="rect">
            <a:avLst/>
          </a:prstGeom>
        </p:spPr>
        <p:txBody>
          <a:bodyPr anchorCtr="0" anchor="ctr" bIns="121900" lIns="121900" spcFirstLastPara="1" rIns="121900" wrap="square" tIns="121900">
            <a:noAutofit/>
          </a:bodyPr>
          <a:lstStyle>
            <a:lvl1pPr indent="0" lvl="0" marL="0" marR="0"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80" name="Google Shape;280;p34"/>
          <p:cNvSpPr txBox="1"/>
          <p:nvPr>
            <p:ph idx="4" type="body"/>
          </p:nvPr>
        </p:nvSpPr>
        <p:spPr>
          <a:xfrm>
            <a:off x="1189050" y="4458625"/>
            <a:ext cx="2658900" cy="9252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281" name="Google Shape;281;p34"/>
          <p:cNvSpPr txBox="1"/>
          <p:nvPr>
            <p:ph idx="5" type="body"/>
          </p:nvPr>
        </p:nvSpPr>
        <p:spPr>
          <a:xfrm>
            <a:off x="4713300" y="4447196"/>
            <a:ext cx="2658900" cy="9234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282" name="Google Shape;282;p34"/>
          <p:cNvSpPr txBox="1"/>
          <p:nvPr>
            <p:ph idx="6" type="body"/>
          </p:nvPr>
        </p:nvSpPr>
        <p:spPr>
          <a:xfrm>
            <a:off x="8237550" y="4433967"/>
            <a:ext cx="2658900" cy="9234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0 Text and Image">
  <p:cSld name="CUSTOM_9">
    <p:spTree>
      <p:nvGrpSpPr>
        <p:cNvPr id="283" name="Shape 283"/>
        <p:cNvGrpSpPr/>
        <p:nvPr/>
      </p:nvGrpSpPr>
      <p:grpSpPr>
        <a:xfrm>
          <a:off x="0" y="0"/>
          <a:ext cx="0" cy="0"/>
          <a:chOff x="0" y="0"/>
          <a:chExt cx="0" cy="0"/>
        </a:xfrm>
      </p:grpSpPr>
      <p:sp>
        <p:nvSpPr>
          <p:cNvPr id="284" name="Google Shape;284;p35"/>
          <p:cNvSpPr/>
          <p:nvPr/>
        </p:nvSpPr>
        <p:spPr>
          <a:xfrm>
            <a:off x="5834700" y="0"/>
            <a:ext cx="6357300" cy="6858000"/>
          </a:xfrm>
          <a:prstGeom prst="rect">
            <a:avLst/>
          </a:prstGeom>
          <a:solidFill>
            <a:srgbClr val="CAAEED">
              <a:alpha val="40220"/>
            </a:srgbClr>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85" name="Google Shape;285;p35"/>
          <p:cNvSpPr/>
          <p:nvPr/>
        </p:nvSpPr>
        <p:spPr>
          <a:xfrm>
            <a:off x="454800" y="412950"/>
            <a:ext cx="894600" cy="894600"/>
          </a:xfrm>
          <a:prstGeom prst="rect">
            <a:avLst/>
          </a:prstGeom>
          <a:solidFill>
            <a:srgbClr val="FA2B8A"/>
          </a:solid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5"/>
          <p:cNvSpPr txBox="1"/>
          <p:nvPr>
            <p:ph type="title"/>
          </p:nvPr>
        </p:nvSpPr>
        <p:spPr>
          <a:xfrm>
            <a:off x="411275" y="1727000"/>
            <a:ext cx="4458300" cy="2377200"/>
          </a:xfrm>
          <a:prstGeom prst="rect">
            <a:avLst/>
          </a:prstGeom>
        </p:spPr>
        <p:txBody>
          <a:bodyPr anchorCtr="0" anchor="ctr" bIns="121900" lIns="121900" spcFirstLastPara="1" rIns="121900" wrap="square" tIns="12190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p:txBody>
      </p:sp>
      <p:sp>
        <p:nvSpPr>
          <p:cNvPr id="287" name="Google Shape;287;p35"/>
          <p:cNvSpPr/>
          <p:nvPr/>
        </p:nvSpPr>
        <p:spPr>
          <a:xfrm>
            <a:off x="0" y="5720400"/>
            <a:ext cx="4148400" cy="1137600"/>
          </a:xfrm>
          <a:prstGeom prst="rect">
            <a:avLst/>
          </a:prstGeom>
          <a:solidFill>
            <a:srgbClr val="321952"/>
          </a:solidFill>
          <a:ln cap="flat" cmpd="sng" w="38100">
            <a:solidFill>
              <a:srgbClr val="32195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5"/>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1 Background image">
  <p:cSld name="CUSTOM_10">
    <p:spTree>
      <p:nvGrpSpPr>
        <p:cNvPr id="289" name="Shape 289"/>
        <p:cNvGrpSpPr/>
        <p:nvPr/>
      </p:nvGrpSpPr>
      <p:grpSpPr>
        <a:xfrm>
          <a:off x="0" y="0"/>
          <a:ext cx="0" cy="0"/>
          <a:chOff x="0" y="0"/>
          <a:chExt cx="0" cy="0"/>
        </a:xfrm>
      </p:grpSpPr>
      <p:sp>
        <p:nvSpPr>
          <p:cNvPr id="290" name="Google Shape;290;p36"/>
          <p:cNvSpPr txBox="1"/>
          <p:nvPr>
            <p:ph type="title"/>
          </p:nvPr>
        </p:nvSpPr>
        <p:spPr>
          <a:xfrm>
            <a:off x="7223375" y="2088000"/>
            <a:ext cx="4458300" cy="2377200"/>
          </a:xfrm>
          <a:prstGeom prst="rect">
            <a:avLst/>
          </a:prstGeom>
        </p:spPr>
        <p:txBody>
          <a:bodyPr anchorCtr="0" anchor="ctr" bIns="121900" lIns="121900" spcFirstLastPara="1" rIns="121900" wrap="square" tIns="121900">
            <a:noAutofit/>
          </a:bodyPr>
          <a:lstStyle>
            <a:lvl1pPr lvl="0" rtl="0" algn="r">
              <a:spcBef>
                <a:spcPts val="0"/>
              </a:spcBef>
              <a:spcAft>
                <a:spcPts val="0"/>
              </a:spcAft>
              <a:buClr>
                <a:schemeClr val="lt1"/>
              </a:buClr>
              <a:buSzPts val="6000"/>
              <a:buNone/>
              <a:defRPr sz="6000">
                <a:solidFill>
                  <a:schemeClr val="lt1"/>
                </a:solidFill>
              </a:defRPr>
            </a:lvl1pPr>
            <a:lvl2pPr lvl="1" rtl="0" algn="r">
              <a:spcBef>
                <a:spcPts val="0"/>
              </a:spcBef>
              <a:spcAft>
                <a:spcPts val="0"/>
              </a:spcAft>
              <a:buClr>
                <a:schemeClr val="lt1"/>
              </a:buClr>
              <a:buSzPts val="15000"/>
              <a:buNone/>
              <a:defRPr sz="15000">
                <a:solidFill>
                  <a:schemeClr val="lt1"/>
                </a:solidFill>
              </a:defRPr>
            </a:lvl2pPr>
            <a:lvl3pPr lvl="2" rtl="0" algn="r">
              <a:spcBef>
                <a:spcPts val="0"/>
              </a:spcBef>
              <a:spcAft>
                <a:spcPts val="0"/>
              </a:spcAft>
              <a:buClr>
                <a:schemeClr val="lt1"/>
              </a:buClr>
              <a:buSzPts val="15000"/>
              <a:buNone/>
              <a:defRPr sz="15000">
                <a:solidFill>
                  <a:schemeClr val="lt1"/>
                </a:solidFill>
              </a:defRPr>
            </a:lvl3pPr>
            <a:lvl4pPr lvl="3" rtl="0" algn="r">
              <a:spcBef>
                <a:spcPts val="0"/>
              </a:spcBef>
              <a:spcAft>
                <a:spcPts val="0"/>
              </a:spcAft>
              <a:buClr>
                <a:schemeClr val="lt1"/>
              </a:buClr>
              <a:buSzPts val="15000"/>
              <a:buNone/>
              <a:defRPr sz="15000">
                <a:solidFill>
                  <a:schemeClr val="lt1"/>
                </a:solidFill>
              </a:defRPr>
            </a:lvl4pPr>
            <a:lvl5pPr lvl="4" rtl="0" algn="r">
              <a:spcBef>
                <a:spcPts val="0"/>
              </a:spcBef>
              <a:spcAft>
                <a:spcPts val="0"/>
              </a:spcAft>
              <a:buClr>
                <a:schemeClr val="lt1"/>
              </a:buClr>
              <a:buSzPts val="15000"/>
              <a:buNone/>
              <a:defRPr sz="15000">
                <a:solidFill>
                  <a:schemeClr val="lt1"/>
                </a:solidFill>
              </a:defRPr>
            </a:lvl5pPr>
            <a:lvl6pPr lvl="5" rtl="0" algn="r">
              <a:spcBef>
                <a:spcPts val="0"/>
              </a:spcBef>
              <a:spcAft>
                <a:spcPts val="0"/>
              </a:spcAft>
              <a:buClr>
                <a:schemeClr val="lt1"/>
              </a:buClr>
              <a:buSzPts val="15000"/>
              <a:buNone/>
              <a:defRPr sz="15000">
                <a:solidFill>
                  <a:schemeClr val="lt1"/>
                </a:solidFill>
              </a:defRPr>
            </a:lvl6pPr>
            <a:lvl7pPr lvl="6" rtl="0" algn="r">
              <a:spcBef>
                <a:spcPts val="0"/>
              </a:spcBef>
              <a:spcAft>
                <a:spcPts val="0"/>
              </a:spcAft>
              <a:buClr>
                <a:schemeClr val="lt1"/>
              </a:buClr>
              <a:buSzPts val="15000"/>
              <a:buNone/>
              <a:defRPr sz="15000">
                <a:solidFill>
                  <a:schemeClr val="lt1"/>
                </a:solidFill>
              </a:defRPr>
            </a:lvl7pPr>
            <a:lvl8pPr lvl="7" rtl="0" algn="r">
              <a:spcBef>
                <a:spcPts val="0"/>
              </a:spcBef>
              <a:spcAft>
                <a:spcPts val="0"/>
              </a:spcAft>
              <a:buClr>
                <a:schemeClr val="lt1"/>
              </a:buClr>
              <a:buSzPts val="15000"/>
              <a:buNone/>
              <a:defRPr sz="15000">
                <a:solidFill>
                  <a:schemeClr val="lt1"/>
                </a:solidFill>
              </a:defRPr>
            </a:lvl8pPr>
            <a:lvl9pPr lvl="8" rtl="0" algn="r">
              <a:spcBef>
                <a:spcPts val="0"/>
              </a:spcBef>
              <a:spcAft>
                <a:spcPts val="0"/>
              </a:spcAft>
              <a:buClr>
                <a:schemeClr val="lt1"/>
              </a:buClr>
              <a:buSzPts val="15000"/>
              <a:buNone/>
              <a:defRPr sz="15000">
                <a:solidFill>
                  <a:schemeClr val="lt1"/>
                </a:solidFill>
              </a:defRPr>
            </a:lvl9pPr>
          </a:lstStyle>
          <a:p/>
        </p:txBody>
      </p:sp>
      <p:sp>
        <p:nvSpPr>
          <p:cNvPr id="291" name="Google Shape;291;p36"/>
          <p:cNvSpPr/>
          <p:nvPr/>
        </p:nvSpPr>
        <p:spPr>
          <a:xfrm>
            <a:off x="379125" y="133200"/>
            <a:ext cx="9765900" cy="65235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2 Percentages">
  <p:cSld name="CUSTOM_11">
    <p:spTree>
      <p:nvGrpSpPr>
        <p:cNvPr id="292" name="Shape 292"/>
        <p:cNvGrpSpPr/>
        <p:nvPr/>
      </p:nvGrpSpPr>
      <p:grpSpPr>
        <a:xfrm>
          <a:off x="0" y="0"/>
          <a:ext cx="0" cy="0"/>
          <a:chOff x="0" y="0"/>
          <a:chExt cx="0" cy="0"/>
        </a:xfrm>
      </p:grpSpPr>
      <p:sp>
        <p:nvSpPr>
          <p:cNvPr id="293" name="Google Shape;293;p37"/>
          <p:cNvSpPr/>
          <p:nvPr/>
        </p:nvSpPr>
        <p:spPr>
          <a:xfrm>
            <a:off x="-300" y="2180775"/>
            <a:ext cx="12192000" cy="2364300"/>
          </a:xfrm>
          <a:prstGeom prst="rect">
            <a:avLst/>
          </a:prstGeom>
          <a:solidFill>
            <a:srgbClr val="CAAEED">
              <a:alpha val="40220"/>
            </a:srgbClr>
          </a:solidFill>
          <a:ln cap="flat" cmpd="sng" w="38100">
            <a:solidFill>
              <a:srgbClr val="CAAEE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94" name="Google Shape;294;p37"/>
          <p:cNvSpPr txBox="1"/>
          <p:nvPr>
            <p:ph hasCustomPrompt="1" type="title"/>
          </p:nvPr>
        </p:nvSpPr>
        <p:spPr>
          <a:xfrm>
            <a:off x="715025" y="23781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sz="7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295" name="Google Shape;295;p37"/>
          <p:cNvSpPr txBox="1"/>
          <p:nvPr>
            <p:ph idx="2" type="title"/>
          </p:nvPr>
        </p:nvSpPr>
        <p:spPr>
          <a:xfrm>
            <a:off x="1349400" y="412950"/>
            <a:ext cx="10416600" cy="925200"/>
          </a:xfrm>
          <a:prstGeom prst="rect">
            <a:avLst/>
          </a:prstGeom>
        </p:spPr>
        <p:txBody>
          <a:bodyPr anchorCtr="0" anchor="ctr" bIns="121900" lIns="121900" spcFirstLastPara="1" rIns="121900" wrap="square" tIns="121900">
            <a:noAutofit/>
          </a:bodyPr>
          <a:lstStyle>
            <a:lvl1pPr indent="0" lvl="0" marL="0" marR="0"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p:txBody>
      </p:sp>
      <p:sp>
        <p:nvSpPr>
          <p:cNvPr id="296" name="Google Shape;296;p37"/>
          <p:cNvSpPr txBox="1"/>
          <p:nvPr>
            <p:ph hasCustomPrompt="1" idx="3" type="title"/>
          </p:nvPr>
        </p:nvSpPr>
        <p:spPr>
          <a:xfrm>
            <a:off x="4516336" y="23781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sz="7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297" name="Google Shape;297;p37"/>
          <p:cNvSpPr txBox="1"/>
          <p:nvPr>
            <p:ph hasCustomPrompt="1" idx="4" type="title"/>
          </p:nvPr>
        </p:nvSpPr>
        <p:spPr>
          <a:xfrm>
            <a:off x="8481454" y="23781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sz="7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298" name="Google Shape;298;p37"/>
          <p:cNvSpPr txBox="1"/>
          <p:nvPr>
            <p:ph idx="1" type="body"/>
          </p:nvPr>
        </p:nvSpPr>
        <p:spPr>
          <a:xfrm>
            <a:off x="8481446" y="3619725"/>
            <a:ext cx="2948400" cy="925200"/>
          </a:xfrm>
          <a:prstGeom prst="rect">
            <a:avLst/>
          </a:prstGeom>
        </p:spPr>
        <p:txBody>
          <a:bodyPr anchorCtr="0" anchor="t" bIns="121900" lIns="121900" spcFirstLastPara="1" rIns="121900" wrap="square" tIns="121900">
            <a:noAutofit/>
          </a:bodyPr>
          <a:lstStyle>
            <a:lvl1pPr indent="-368300" lvl="0" marL="457200" rtl="0" algn="ctr">
              <a:lnSpc>
                <a:spcPct val="100000"/>
              </a:lnSpc>
              <a:spcBef>
                <a:spcPts val="0"/>
              </a:spcBef>
              <a:spcAft>
                <a:spcPts val="0"/>
              </a:spcAft>
              <a:buSzPts val="2200"/>
              <a:buChar char="●"/>
              <a:defRPr sz="2200"/>
            </a:lvl1pPr>
            <a:lvl2pPr indent="-368300" lvl="1" marL="914400" rtl="0" algn="ctr">
              <a:lnSpc>
                <a:spcPct val="100000"/>
              </a:lnSpc>
              <a:spcBef>
                <a:spcPts val="0"/>
              </a:spcBef>
              <a:spcAft>
                <a:spcPts val="0"/>
              </a:spcAft>
              <a:buSzPts val="2200"/>
              <a:buChar char="○"/>
              <a:defRPr sz="2200"/>
            </a:lvl2pPr>
            <a:lvl3pPr indent="-368300" lvl="2" marL="1371600" rtl="0" algn="ctr">
              <a:lnSpc>
                <a:spcPct val="100000"/>
              </a:lnSpc>
              <a:spcBef>
                <a:spcPts val="0"/>
              </a:spcBef>
              <a:spcAft>
                <a:spcPts val="0"/>
              </a:spcAft>
              <a:buSzPts val="2200"/>
              <a:buChar char="■"/>
              <a:defRPr sz="2200"/>
            </a:lvl3pPr>
            <a:lvl4pPr indent="-368300" lvl="3" marL="1828800" rtl="0" algn="ctr">
              <a:lnSpc>
                <a:spcPct val="100000"/>
              </a:lnSpc>
              <a:spcBef>
                <a:spcPts val="0"/>
              </a:spcBef>
              <a:spcAft>
                <a:spcPts val="0"/>
              </a:spcAft>
              <a:buSzPts val="2200"/>
              <a:buChar char="●"/>
              <a:defRPr sz="2200"/>
            </a:lvl4pPr>
            <a:lvl5pPr indent="-368300" lvl="4" marL="2286000" rtl="0" algn="ctr">
              <a:lnSpc>
                <a:spcPct val="100000"/>
              </a:lnSpc>
              <a:spcBef>
                <a:spcPts val="0"/>
              </a:spcBef>
              <a:spcAft>
                <a:spcPts val="0"/>
              </a:spcAft>
              <a:buSzPts val="2200"/>
              <a:buChar char="○"/>
              <a:defRPr sz="2200"/>
            </a:lvl5pPr>
            <a:lvl6pPr indent="-368300" lvl="5" marL="2743200" rtl="0" algn="ctr">
              <a:lnSpc>
                <a:spcPct val="100000"/>
              </a:lnSpc>
              <a:spcBef>
                <a:spcPts val="0"/>
              </a:spcBef>
              <a:spcAft>
                <a:spcPts val="0"/>
              </a:spcAft>
              <a:buSzPts val="2200"/>
              <a:buChar char="■"/>
              <a:defRPr sz="2200"/>
            </a:lvl6pPr>
            <a:lvl7pPr indent="-368300" lvl="6" marL="3200400" rtl="0" algn="ctr">
              <a:lnSpc>
                <a:spcPct val="100000"/>
              </a:lnSpc>
              <a:spcBef>
                <a:spcPts val="0"/>
              </a:spcBef>
              <a:spcAft>
                <a:spcPts val="0"/>
              </a:spcAft>
              <a:buSzPts val="2200"/>
              <a:buChar char="●"/>
              <a:defRPr sz="2200"/>
            </a:lvl7pPr>
            <a:lvl8pPr indent="-368300" lvl="7" marL="3657600" rtl="0" algn="ctr">
              <a:lnSpc>
                <a:spcPct val="100000"/>
              </a:lnSpc>
              <a:spcBef>
                <a:spcPts val="0"/>
              </a:spcBef>
              <a:spcAft>
                <a:spcPts val="0"/>
              </a:spcAft>
              <a:buSzPts val="2200"/>
              <a:buChar char="○"/>
              <a:defRPr sz="2200"/>
            </a:lvl8pPr>
            <a:lvl9pPr indent="-368300" lvl="8" marL="4114800" rtl="0" algn="ctr">
              <a:lnSpc>
                <a:spcPct val="100000"/>
              </a:lnSpc>
              <a:spcBef>
                <a:spcPts val="0"/>
              </a:spcBef>
              <a:spcAft>
                <a:spcPts val="0"/>
              </a:spcAft>
              <a:buSzPts val="2200"/>
              <a:buChar char="■"/>
              <a:defRPr sz="2200"/>
            </a:lvl9pPr>
          </a:lstStyle>
          <a:p/>
        </p:txBody>
      </p:sp>
      <p:sp>
        <p:nvSpPr>
          <p:cNvPr id="299" name="Google Shape;299;p37"/>
          <p:cNvSpPr txBox="1"/>
          <p:nvPr>
            <p:ph idx="5" type="body"/>
          </p:nvPr>
        </p:nvSpPr>
        <p:spPr>
          <a:xfrm>
            <a:off x="4516345" y="3608575"/>
            <a:ext cx="2948400" cy="925200"/>
          </a:xfrm>
          <a:prstGeom prst="rect">
            <a:avLst/>
          </a:prstGeom>
        </p:spPr>
        <p:txBody>
          <a:bodyPr anchorCtr="0" anchor="t" bIns="121900" lIns="121900" spcFirstLastPara="1" rIns="121900" wrap="square" tIns="121900">
            <a:noAutofit/>
          </a:bodyPr>
          <a:lstStyle>
            <a:lvl1pPr indent="-368300" lvl="0" marL="457200" rtl="0" algn="ctr">
              <a:lnSpc>
                <a:spcPct val="100000"/>
              </a:lnSpc>
              <a:spcBef>
                <a:spcPts val="0"/>
              </a:spcBef>
              <a:spcAft>
                <a:spcPts val="0"/>
              </a:spcAft>
              <a:buSzPts val="2200"/>
              <a:buChar char="●"/>
              <a:defRPr sz="2200"/>
            </a:lvl1pPr>
            <a:lvl2pPr indent="-368300" lvl="1" marL="914400" rtl="0" algn="ctr">
              <a:lnSpc>
                <a:spcPct val="100000"/>
              </a:lnSpc>
              <a:spcBef>
                <a:spcPts val="0"/>
              </a:spcBef>
              <a:spcAft>
                <a:spcPts val="0"/>
              </a:spcAft>
              <a:buSzPts val="2200"/>
              <a:buChar char="○"/>
              <a:defRPr sz="2200"/>
            </a:lvl2pPr>
            <a:lvl3pPr indent="-368300" lvl="2" marL="1371600" rtl="0" algn="ctr">
              <a:lnSpc>
                <a:spcPct val="100000"/>
              </a:lnSpc>
              <a:spcBef>
                <a:spcPts val="0"/>
              </a:spcBef>
              <a:spcAft>
                <a:spcPts val="0"/>
              </a:spcAft>
              <a:buSzPts val="2200"/>
              <a:buChar char="■"/>
              <a:defRPr sz="2200"/>
            </a:lvl3pPr>
            <a:lvl4pPr indent="-368300" lvl="3" marL="1828800" rtl="0" algn="ctr">
              <a:lnSpc>
                <a:spcPct val="100000"/>
              </a:lnSpc>
              <a:spcBef>
                <a:spcPts val="0"/>
              </a:spcBef>
              <a:spcAft>
                <a:spcPts val="0"/>
              </a:spcAft>
              <a:buSzPts val="2200"/>
              <a:buChar char="●"/>
              <a:defRPr sz="2200"/>
            </a:lvl4pPr>
            <a:lvl5pPr indent="-368300" lvl="4" marL="2286000" rtl="0" algn="ctr">
              <a:lnSpc>
                <a:spcPct val="100000"/>
              </a:lnSpc>
              <a:spcBef>
                <a:spcPts val="0"/>
              </a:spcBef>
              <a:spcAft>
                <a:spcPts val="0"/>
              </a:spcAft>
              <a:buSzPts val="2200"/>
              <a:buChar char="○"/>
              <a:defRPr sz="2200"/>
            </a:lvl5pPr>
            <a:lvl6pPr indent="-368300" lvl="5" marL="2743200" rtl="0" algn="ctr">
              <a:lnSpc>
                <a:spcPct val="100000"/>
              </a:lnSpc>
              <a:spcBef>
                <a:spcPts val="0"/>
              </a:spcBef>
              <a:spcAft>
                <a:spcPts val="0"/>
              </a:spcAft>
              <a:buSzPts val="2200"/>
              <a:buChar char="■"/>
              <a:defRPr sz="2200"/>
            </a:lvl6pPr>
            <a:lvl7pPr indent="-368300" lvl="6" marL="3200400" rtl="0" algn="ctr">
              <a:lnSpc>
                <a:spcPct val="100000"/>
              </a:lnSpc>
              <a:spcBef>
                <a:spcPts val="0"/>
              </a:spcBef>
              <a:spcAft>
                <a:spcPts val="0"/>
              </a:spcAft>
              <a:buSzPts val="2200"/>
              <a:buChar char="●"/>
              <a:defRPr sz="2200"/>
            </a:lvl7pPr>
            <a:lvl8pPr indent="-368300" lvl="7" marL="3657600" rtl="0" algn="ctr">
              <a:lnSpc>
                <a:spcPct val="100000"/>
              </a:lnSpc>
              <a:spcBef>
                <a:spcPts val="0"/>
              </a:spcBef>
              <a:spcAft>
                <a:spcPts val="0"/>
              </a:spcAft>
              <a:buSzPts val="2200"/>
              <a:buChar char="○"/>
              <a:defRPr sz="2200"/>
            </a:lvl8pPr>
            <a:lvl9pPr indent="-368300" lvl="8" marL="4114800" rtl="0" algn="ctr">
              <a:lnSpc>
                <a:spcPct val="100000"/>
              </a:lnSpc>
              <a:spcBef>
                <a:spcPts val="0"/>
              </a:spcBef>
              <a:spcAft>
                <a:spcPts val="0"/>
              </a:spcAft>
              <a:buSzPts val="2200"/>
              <a:buChar char="■"/>
              <a:defRPr sz="2200"/>
            </a:lvl9pPr>
          </a:lstStyle>
          <a:p/>
        </p:txBody>
      </p:sp>
      <p:sp>
        <p:nvSpPr>
          <p:cNvPr id="300" name="Google Shape;300;p37"/>
          <p:cNvSpPr txBox="1"/>
          <p:nvPr>
            <p:ph idx="6" type="body"/>
          </p:nvPr>
        </p:nvSpPr>
        <p:spPr>
          <a:xfrm>
            <a:off x="715025" y="3608575"/>
            <a:ext cx="2948400" cy="925200"/>
          </a:xfrm>
          <a:prstGeom prst="rect">
            <a:avLst/>
          </a:prstGeom>
        </p:spPr>
        <p:txBody>
          <a:bodyPr anchorCtr="0" anchor="t" bIns="121900" lIns="121900" spcFirstLastPara="1" rIns="121900" wrap="square" tIns="121900">
            <a:noAutofit/>
          </a:bodyPr>
          <a:lstStyle>
            <a:lvl1pPr indent="-368300" lvl="0" marL="457200" rtl="0" algn="ctr">
              <a:lnSpc>
                <a:spcPct val="100000"/>
              </a:lnSpc>
              <a:spcBef>
                <a:spcPts val="0"/>
              </a:spcBef>
              <a:spcAft>
                <a:spcPts val="0"/>
              </a:spcAft>
              <a:buSzPts val="2200"/>
              <a:buChar char="●"/>
              <a:defRPr sz="2200"/>
            </a:lvl1pPr>
            <a:lvl2pPr indent="-368300" lvl="1" marL="914400" rtl="0" algn="ctr">
              <a:lnSpc>
                <a:spcPct val="100000"/>
              </a:lnSpc>
              <a:spcBef>
                <a:spcPts val="0"/>
              </a:spcBef>
              <a:spcAft>
                <a:spcPts val="0"/>
              </a:spcAft>
              <a:buSzPts val="2200"/>
              <a:buChar char="○"/>
              <a:defRPr sz="2200"/>
            </a:lvl2pPr>
            <a:lvl3pPr indent="-368300" lvl="2" marL="1371600" rtl="0" algn="ctr">
              <a:lnSpc>
                <a:spcPct val="100000"/>
              </a:lnSpc>
              <a:spcBef>
                <a:spcPts val="0"/>
              </a:spcBef>
              <a:spcAft>
                <a:spcPts val="0"/>
              </a:spcAft>
              <a:buSzPts val="2200"/>
              <a:buChar char="■"/>
              <a:defRPr sz="2200"/>
            </a:lvl3pPr>
            <a:lvl4pPr indent="-368300" lvl="3" marL="1828800" rtl="0" algn="ctr">
              <a:lnSpc>
                <a:spcPct val="100000"/>
              </a:lnSpc>
              <a:spcBef>
                <a:spcPts val="0"/>
              </a:spcBef>
              <a:spcAft>
                <a:spcPts val="0"/>
              </a:spcAft>
              <a:buSzPts val="2200"/>
              <a:buChar char="●"/>
              <a:defRPr sz="2200"/>
            </a:lvl4pPr>
            <a:lvl5pPr indent="-368300" lvl="4" marL="2286000" rtl="0" algn="ctr">
              <a:lnSpc>
                <a:spcPct val="100000"/>
              </a:lnSpc>
              <a:spcBef>
                <a:spcPts val="0"/>
              </a:spcBef>
              <a:spcAft>
                <a:spcPts val="0"/>
              </a:spcAft>
              <a:buSzPts val="2200"/>
              <a:buChar char="○"/>
              <a:defRPr sz="2200"/>
            </a:lvl5pPr>
            <a:lvl6pPr indent="-368300" lvl="5" marL="2743200" rtl="0" algn="ctr">
              <a:lnSpc>
                <a:spcPct val="100000"/>
              </a:lnSpc>
              <a:spcBef>
                <a:spcPts val="0"/>
              </a:spcBef>
              <a:spcAft>
                <a:spcPts val="0"/>
              </a:spcAft>
              <a:buSzPts val="2200"/>
              <a:buChar char="■"/>
              <a:defRPr sz="2200"/>
            </a:lvl6pPr>
            <a:lvl7pPr indent="-368300" lvl="6" marL="3200400" rtl="0" algn="ctr">
              <a:lnSpc>
                <a:spcPct val="100000"/>
              </a:lnSpc>
              <a:spcBef>
                <a:spcPts val="0"/>
              </a:spcBef>
              <a:spcAft>
                <a:spcPts val="0"/>
              </a:spcAft>
              <a:buSzPts val="2200"/>
              <a:buChar char="●"/>
              <a:defRPr sz="2200"/>
            </a:lvl7pPr>
            <a:lvl8pPr indent="-368300" lvl="7" marL="3657600" rtl="0" algn="ctr">
              <a:lnSpc>
                <a:spcPct val="100000"/>
              </a:lnSpc>
              <a:spcBef>
                <a:spcPts val="0"/>
              </a:spcBef>
              <a:spcAft>
                <a:spcPts val="0"/>
              </a:spcAft>
              <a:buSzPts val="2200"/>
              <a:buChar char="○"/>
              <a:defRPr sz="2200"/>
            </a:lvl8pPr>
            <a:lvl9pPr indent="-368300" lvl="8" marL="4114800" rtl="0" algn="ctr">
              <a:lnSpc>
                <a:spcPct val="100000"/>
              </a:lnSpc>
              <a:spcBef>
                <a:spcPts val="0"/>
              </a:spcBef>
              <a:spcAft>
                <a:spcPts val="0"/>
              </a:spcAft>
              <a:buSzPts val="2200"/>
              <a:buChar char="■"/>
              <a:defRPr sz="2200"/>
            </a:lvl9pPr>
          </a:lstStyle>
          <a:p/>
        </p:txBody>
      </p:sp>
      <p:sp>
        <p:nvSpPr>
          <p:cNvPr id="301" name="Google Shape;301;p37"/>
          <p:cNvSpPr/>
          <p:nvPr/>
        </p:nvSpPr>
        <p:spPr>
          <a:xfrm>
            <a:off x="454800" y="412950"/>
            <a:ext cx="894600" cy="894600"/>
          </a:xfrm>
          <a:prstGeom prst="rect">
            <a:avLst/>
          </a:prstGeom>
          <a:solidFill>
            <a:srgbClr val="FA2B8A"/>
          </a:solid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7"/>
          <p:cNvSpPr/>
          <p:nvPr/>
        </p:nvSpPr>
        <p:spPr>
          <a:xfrm>
            <a:off x="-300" y="6090000"/>
            <a:ext cx="12192000" cy="768000"/>
          </a:xfrm>
          <a:prstGeom prst="rect">
            <a:avLst/>
          </a:prstGeom>
          <a:solidFill>
            <a:srgbClr val="321952"/>
          </a:solidFill>
          <a:ln cap="flat" cmpd="sng" w="38100">
            <a:solidFill>
              <a:srgbClr val="32195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7"/>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3 Six columns">
  <p:cSld name="CUSTOM_12">
    <p:spTree>
      <p:nvGrpSpPr>
        <p:cNvPr id="304" name="Shape 304"/>
        <p:cNvGrpSpPr/>
        <p:nvPr/>
      </p:nvGrpSpPr>
      <p:grpSpPr>
        <a:xfrm>
          <a:off x="0" y="0"/>
          <a:ext cx="0" cy="0"/>
          <a:chOff x="0" y="0"/>
          <a:chExt cx="0" cy="0"/>
        </a:xfrm>
      </p:grpSpPr>
      <p:sp>
        <p:nvSpPr>
          <p:cNvPr id="305" name="Google Shape;305;p38"/>
          <p:cNvSpPr/>
          <p:nvPr/>
        </p:nvSpPr>
        <p:spPr>
          <a:xfrm>
            <a:off x="0" y="150"/>
            <a:ext cx="8032500" cy="6858000"/>
          </a:xfrm>
          <a:prstGeom prst="rect">
            <a:avLst/>
          </a:prstGeom>
          <a:solidFill>
            <a:srgbClr val="CAAEED">
              <a:alpha val="40220"/>
            </a:srgbClr>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06" name="Google Shape;306;p38"/>
          <p:cNvSpPr/>
          <p:nvPr/>
        </p:nvSpPr>
        <p:spPr>
          <a:xfrm>
            <a:off x="899875" y="833575"/>
            <a:ext cx="10851600" cy="55719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8"/>
          <p:cNvSpPr/>
          <p:nvPr/>
        </p:nvSpPr>
        <p:spPr>
          <a:xfrm>
            <a:off x="454800" y="412950"/>
            <a:ext cx="894600" cy="894600"/>
          </a:xfrm>
          <a:prstGeom prst="rect">
            <a:avLst/>
          </a:prstGeom>
          <a:solidFill>
            <a:srgbClr val="FA2B8A"/>
          </a:solid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8"/>
          <p:cNvSpPr txBox="1"/>
          <p:nvPr>
            <p:ph idx="1" type="subTitle"/>
          </p:nvPr>
        </p:nvSpPr>
        <p:spPr>
          <a:xfrm>
            <a:off x="1262750" y="2182550"/>
            <a:ext cx="30162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309" name="Google Shape;309;p38"/>
          <p:cNvSpPr txBox="1"/>
          <p:nvPr>
            <p:ph idx="2" type="subTitle"/>
          </p:nvPr>
        </p:nvSpPr>
        <p:spPr>
          <a:xfrm>
            <a:off x="1262750" y="4039275"/>
            <a:ext cx="30162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310" name="Google Shape;310;p38"/>
          <p:cNvSpPr txBox="1"/>
          <p:nvPr>
            <p:ph idx="3" type="subTitle"/>
          </p:nvPr>
        </p:nvSpPr>
        <p:spPr>
          <a:xfrm>
            <a:off x="8372412" y="2191930"/>
            <a:ext cx="30162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311" name="Google Shape;311;p38"/>
          <p:cNvSpPr txBox="1"/>
          <p:nvPr>
            <p:ph idx="4" type="subTitle"/>
          </p:nvPr>
        </p:nvSpPr>
        <p:spPr>
          <a:xfrm>
            <a:off x="4836784" y="2199900"/>
            <a:ext cx="30162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312" name="Google Shape;312;p38"/>
          <p:cNvSpPr txBox="1"/>
          <p:nvPr>
            <p:ph idx="5" type="subTitle"/>
          </p:nvPr>
        </p:nvSpPr>
        <p:spPr>
          <a:xfrm>
            <a:off x="4836784" y="4039275"/>
            <a:ext cx="30162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313" name="Google Shape;313;p38"/>
          <p:cNvSpPr txBox="1"/>
          <p:nvPr>
            <p:ph idx="6" type="subTitle"/>
          </p:nvPr>
        </p:nvSpPr>
        <p:spPr>
          <a:xfrm>
            <a:off x="8372412" y="4020730"/>
            <a:ext cx="30162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314" name="Google Shape;314;p38"/>
          <p:cNvSpPr txBox="1"/>
          <p:nvPr>
            <p:ph type="title"/>
          </p:nvPr>
        </p:nvSpPr>
        <p:spPr>
          <a:xfrm>
            <a:off x="1349400" y="898175"/>
            <a:ext cx="10282800" cy="763500"/>
          </a:xfrm>
          <a:prstGeom prst="rect">
            <a:avLst/>
          </a:prstGeom>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15" name="Google Shape;315;p38"/>
          <p:cNvSpPr txBox="1"/>
          <p:nvPr>
            <p:ph idx="7" type="body"/>
          </p:nvPr>
        </p:nvSpPr>
        <p:spPr>
          <a:xfrm>
            <a:off x="4836784" y="2608750"/>
            <a:ext cx="30162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316" name="Google Shape;316;p38"/>
          <p:cNvSpPr txBox="1"/>
          <p:nvPr>
            <p:ph idx="8" type="body"/>
          </p:nvPr>
        </p:nvSpPr>
        <p:spPr>
          <a:xfrm>
            <a:off x="8372412" y="4437550"/>
            <a:ext cx="30162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317" name="Google Shape;317;p38"/>
          <p:cNvSpPr txBox="1"/>
          <p:nvPr>
            <p:ph idx="9" type="body"/>
          </p:nvPr>
        </p:nvSpPr>
        <p:spPr>
          <a:xfrm>
            <a:off x="4836784" y="4437550"/>
            <a:ext cx="30162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318" name="Google Shape;318;p38"/>
          <p:cNvSpPr txBox="1"/>
          <p:nvPr>
            <p:ph idx="13" type="body"/>
          </p:nvPr>
        </p:nvSpPr>
        <p:spPr>
          <a:xfrm>
            <a:off x="1262750" y="2608750"/>
            <a:ext cx="30162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319" name="Google Shape;319;p38"/>
          <p:cNvSpPr txBox="1"/>
          <p:nvPr>
            <p:ph idx="14" type="body"/>
          </p:nvPr>
        </p:nvSpPr>
        <p:spPr>
          <a:xfrm>
            <a:off x="8372412" y="2608750"/>
            <a:ext cx="30162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320" name="Google Shape;320;p38"/>
          <p:cNvSpPr txBox="1"/>
          <p:nvPr>
            <p:ph idx="15" type="body"/>
          </p:nvPr>
        </p:nvSpPr>
        <p:spPr>
          <a:xfrm>
            <a:off x="1262750" y="4437550"/>
            <a:ext cx="30162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321" name="Google Shape;321;p38"/>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4 Map">
  <p:cSld name="CUSTOM_13">
    <p:spTree>
      <p:nvGrpSpPr>
        <p:cNvPr id="322" name="Shape 322"/>
        <p:cNvGrpSpPr/>
        <p:nvPr/>
      </p:nvGrpSpPr>
      <p:grpSpPr>
        <a:xfrm>
          <a:off x="0" y="0"/>
          <a:ext cx="0" cy="0"/>
          <a:chOff x="0" y="0"/>
          <a:chExt cx="0" cy="0"/>
        </a:xfrm>
      </p:grpSpPr>
      <p:sp>
        <p:nvSpPr>
          <p:cNvPr id="323" name="Google Shape;323;p39"/>
          <p:cNvSpPr/>
          <p:nvPr/>
        </p:nvSpPr>
        <p:spPr>
          <a:xfrm>
            <a:off x="-300" y="1418775"/>
            <a:ext cx="12192000" cy="4552200"/>
          </a:xfrm>
          <a:prstGeom prst="rect">
            <a:avLst/>
          </a:prstGeom>
          <a:solidFill>
            <a:srgbClr val="CAAEED">
              <a:alpha val="40220"/>
            </a:srgbClr>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24" name="Google Shape;324;p39"/>
          <p:cNvSpPr txBox="1"/>
          <p:nvPr>
            <p:ph type="title"/>
          </p:nvPr>
        </p:nvSpPr>
        <p:spPr>
          <a:xfrm>
            <a:off x="1349400" y="413075"/>
            <a:ext cx="10426800" cy="894600"/>
          </a:xfrm>
          <a:prstGeom prst="rect">
            <a:avLst/>
          </a:prstGeom>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25" name="Google Shape;325;p39"/>
          <p:cNvSpPr/>
          <p:nvPr/>
        </p:nvSpPr>
        <p:spPr>
          <a:xfrm>
            <a:off x="454800" y="412950"/>
            <a:ext cx="894600" cy="894600"/>
          </a:xfrm>
          <a:prstGeom prst="rect">
            <a:avLst/>
          </a:prstGeom>
          <a:solidFill>
            <a:srgbClr val="FA2B8A"/>
          </a:solid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9"/>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5 Timeline">
  <p:cSld name="CUSTOM_14">
    <p:spTree>
      <p:nvGrpSpPr>
        <p:cNvPr id="327" name="Shape 327"/>
        <p:cNvGrpSpPr/>
        <p:nvPr/>
      </p:nvGrpSpPr>
      <p:grpSpPr>
        <a:xfrm>
          <a:off x="0" y="0"/>
          <a:ext cx="0" cy="0"/>
          <a:chOff x="0" y="0"/>
          <a:chExt cx="0" cy="0"/>
        </a:xfrm>
      </p:grpSpPr>
      <p:sp>
        <p:nvSpPr>
          <p:cNvPr id="328" name="Google Shape;328;p40"/>
          <p:cNvSpPr/>
          <p:nvPr/>
        </p:nvSpPr>
        <p:spPr>
          <a:xfrm>
            <a:off x="3247950" y="0"/>
            <a:ext cx="5696100" cy="6858000"/>
          </a:xfrm>
          <a:prstGeom prst="rect">
            <a:avLst/>
          </a:prstGeom>
          <a:solidFill>
            <a:srgbClr val="CAAEED">
              <a:alpha val="40220"/>
            </a:srgbClr>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29" name="Google Shape;329;p40"/>
          <p:cNvSpPr/>
          <p:nvPr/>
        </p:nvSpPr>
        <p:spPr>
          <a:xfrm>
            <a:off x="454800" y="1804350"/>
            <a:ext cx="11282400" cy="41295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0"/>
          <p:cNvSpPr txBox="1"/>
          <p:nvPr>
            <p:ph idx="1" type="subTitle"/>
          </p:nvPr>
        </p:nvSpPr>
        <p:spPr>
          <a:xfrm>
            <a:off x="618625" y="1995611"/>
            <a:ext cx="1913700" cy="699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331" name="Google Shape;331;p40"/>
          <p:cNvSpPr txBox="1"/>
          <p:nvPr>
            <p:ph idx="2" type="subTitle"/>
          </p:nvPr>
        </p:nvSpPr>
        <p:spPr>
          <a:xfrm>
            <a:off x="2878894" y="1995611"/>
            <a:ext cx="1913700" cy="699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332" name="Google Shape;332;p40"/>
          <p:cNvSpPr txBox="1"/>
          <p:nvPr>
            <p:ph idx="3" type="subTitle"/>
          </p:nvPr>
        </p:nvSpPr>
        <p:spPr>
          <a:xfrm>
            <a:off x="5139163" y="2026179"/>
            <a:ext cx="1913700" cy="699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333" name="Google Shape;333;p40"/>
          <p:cNvSpPr txBox="1"/>
          <p:nvPr>
            <p:ph idx="4" type="subTitle"/>
          </p:nvPr>
        </p:nvSpPr>
        <p:spPr>
          <a:xfrm>
            <a:off x="7399433" y="2026179"/>
            <a:ext cx="1913700" cy="699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334" name="Google Shape;334;p40"/>
          <p:cNvSpPr txBox="1"/>
          <p:nvPr>
            <p:ph idx="5" type="subTitle"/>
          </p:nvPr>
        </p:nvSpPr>
        <p:spPr>
          <a:xfrm>
            <a:off x="9659702" y="1995611"/>
            <a:ext cx="1913700" cy="699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335" name="Google Shape;335;p40"/>
          <p:cNvSpPr txBox="1"/>
          <p:nvPr>
            <p:ph type="title"/>
          </p:nvPr>
        </p:nvSpPr>
        <p:spPr>
          <a:xfrm>
            <a:off x="1349400" y="412950"/>
            <a:ext cx="10387800" cy="894600"/>
          </a:xfrm>
          <a:prstGeom prst="rect">
            <a:avLst/>
          </a:prstGeom>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36" name="Google Shape;336;p40"/>
          <p:cNvSpPr txBox="1"/>
          <p:nvPr>
            <p:ph idx="6" type="body"/>
          </p:nvPr>
        </p:nvSpPr>
        <p:spPr>
          <a:xfrm>
            <a:off x="618625" y="3059872"/>
            <a:ext cx="1913700" cy="26877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337" name="Google Shape;337;p40"/>
          <p:cNvSpPr txBox="1"/>
          <p:nvPr>
            <p:ph idx="7" type="body"/>
          </p:nvPr>
        </p:nvSpPr>
        <p:spPr>
          <a:xfrm>
            <a:off x="2878893" y="3059872"/>
            <a:ext cx="1913700" cy="26877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338" name="Google Shape;338;p40"/>
          <p:cNvSpPr txBox="1"/>
          <p:nvPr>
            <p:ph idx="8" type="body"/>
          </p:nvPr>
        </p:nvSpPr>
        <p:spPr>
          <a:xfrm>
            <a:off x="5139160" y="3059872"/>
            <a:ext cx="1913700" cy="26877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339" name="Google Shape;339;p40"/>
          <p:cNvSpPr txBox="1"/>
          <p:nvPr>
            <p:ph idx="9" type="body"/>
          </p:nvPr>
        </p:nvSpPr>
        <p:spPr>
          <a:xfrm>
            <a:off x="7399428" y="3059872"/>
            <a:ext cx="1913700" cy="26877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340" name="Google Shape;340;p40"/>
          <p:cNvSpPr txBox="1"/>
          <p:nvPr>
            <p:ph idx="13" type="body"/>
          </p:nvPr>
        </p:nvSpPr>
        <p:spPr>
          <a:xfrm>
            <a:off x="9659695" y="3059872"/>
            <a:ext cx="1913700" cy="26877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341" name="Google Shape;341;p40"/>
          <p:cNvSpPr/>
          <p:nvPr/>
        </p:nvSpPr>
        <p:spPr>
          <a:xfrm>
            <a:off x="454800" y="412950"/>
            <a:ext cx="894600" cy="894600"/>
          </a:xfrm>
          <a:prstGeom prst="rect">
            <a:avLst/>
          </a:prstGeom>
          <a:solidFill>
            <a:srgbClr val="FA2B8A"/>
          </a:solid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0"/>
          <p:cNvSpPr/>
          <p:nvPr/>
        </p:nvSpPr>
        <p:spPr>
          <a:xfrm>
            <a:off x="1349400" y="412950"/>
            <a:ext cx="10387800" cy="8946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6 Title and text left">
  <p:cSld name="CUSTOM_15">
    <p:spTree>
      <p:nvGrpSpPr>
        <p:cNvPr id="343" name="Shape 343"/>
        <p:cNvGrpSpPr/>
        <p:nvPr/>
      </p:nvGrpSpPr>
      <p:grpSpPr>
        <a:xfrm>
          <a:off x="0" y="0"/>
          <a:ext cx="0" cy="0"/>
          <a:chOff x="0" y="0"/>
          <a:chExt cx="0" cy="0"/>
        </a:xfrm>
      </p:grpSpPr>
      <p:sp>
        <p:nvSpPr>
          <p:cNvPr id="344" name="Google Shape;344;p41"/>
          <p:cNvSpPr/>
          <p:nvPr/>
        </p:nvSpPr>
        <p:spPr>
          <a:xfrm>
            <a:off x="5834700" y="0"/>
            <a:ext cx="6357300" cy="6858000"/>
          </a:xfrm>
          <a:prstGeom prst="rect">
            <a:avLst/>
          </a:prstGeom>
          <a:solidFill>
            <a:srgbClr val="CAAEED">
              <a:alpha val="40220"/>
            </a:srgbClr>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45" name="Google Shape;345;p41"/>
          <p:cNvSpPr/>
          <p:nvPr/>
        </p:nvSpPr>
        <p:spPr>
          <a:xfrm>
            <a:off x="899875" y="833575"/>
            <a:ext cx="5581500" cy="42531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1"/>
          <p:cNvSpPr/>
          <p:nvPr/>
        </p:nvSpPr>
        <p:spPr>
          <a:xfrm>
            <a:off x="454800" y="412950"/>
            <a:ext cx="894600" cy="894600"/>
          </a:xfrm>
          <a:prstGeom prst="rect">
            <a:avLst/>
          </a:prstGeom>
          <a:solidFill>
            <a:srgbClr val="FA2B8A"/>
          </a:solid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1"/>
          <p:cNvSpPr txBox="1"/>
          <p:nvPr>
            <p:ph type="title"/>
          </p:nvPr>
        </p:nvSpPr>
        <p:spPr>
          <a:xfrm>
            <a:off x="1193660" y="974375"/>
            <a:ext cx="5031900" cy="763500"/>
          </a:xfrm>
          <a:prstGeom prst="rect">
            <a:avLst/>
          </a:prstGeom>
        </p:spPr>
        <p:txBody>
          <a:bodyPr anchorCtr="0" anchor="t" bIns="121900" lIns="121900" spcFirstLastPara="1" rIns="121900" wrap="square" tIns="121900">
            <a:noAutofit/>
          </a:bodyPr>
          <a:lstStyle>
            <a:lvl1pPr indent="0" lvl="0" marL="0" marR="0" rtl="0" algn="r">
              <a:lnSpc>
                <a:spcPct val="100000"/>
              </a:lnSpc>
              <a:spcBef>
                <a:spcPts val="0"/>
              </a:spcBef>
              <a:spcAft>
                <a:spcPts val="0"/>
              </a:spcAft>
              <a:buClr>
                <a:schemeClr val="dk1"/>
              </a:buClr>
              <a:buSzPts val="4000"/>
              <a:buFont typeface="Aldrich"/>
              <a:buNone/>
              <a:defRPr/>
            </a:lvl1pPr>
            <a:lvl2pPr lvl="1"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48" name="Google Shape;348;p41"/>
          <p:cNvSpPr txBox="1"/>
          <p:nvPr>
            <p:ph idx="1" type="body"/>
          </p:nvPr>
        </p:nvSpPr>
        <p:spPr>
          <a:xfrm>
            <a:off x="1193525" y="1737875"/>
            <a:ext cx="5031900" cy="3187500"/>
          </a:xfrm>
          <a:prstGeom prst="rect">
            <a:avLst/>
          </a:prstGeom>
        </p:spPr>
        <p:txBody>
          <a:bodyPr anchorCtr="0" anchor="t" bIns="121900" lIns="121900" spcFirstLastPara="1" rIns="121900" wrap="square" tIns="121900">
            <a:noAutofit/>
          </a:bodyPr>
          <a:lstStyle>
            <a:lvl1pPr indent="-349250" lvl="0" marL="457200" rtl="0" algn="r">
              <a:spcBef>
                <a:spcPts val="0"/>
              </a:spcBef>
              <a:spcAft>
                <a:spcPts val="0"/>
              </a:spcAft>
              <a:buSzPts val="1900"/>
              <a:buChar char="●"/>
              <a:defRPr/>
            </a:lvl1pPr>
            <a:lvl2pPr indent="-349250" lvl="1" marL="914400" rtl="0" algn="r">
              <a:spcBef>
                <a:spcPts val="2100"/>
              </a:spcBef>
              <a:spcAft>
                <a:spcPts val="0"/>
              </a:spcAft>
              <a:buSzPts val="1900"/>
              <a:buChar char="○"/>
              <a:defRPr/>
            </a:lvl2pPr>
            <a:lvl3pPr indent="-349250" lvl="2" marL="1371600" rtl="0" algn="r">
              <a:spcBef>
                <a:spcPts val="2100"/>
              </a:spcBef>
              <a:spcAft>
                <a:spcPts val="0"/>
              </a:spcAft>
              <a:buSzPts val="1900"/>
              <a:buChar char="■"/>
              <a:defRPr/>
            </a:lvl3pPr>
            <a:lvl4pPr indent="-349250" lvl="3" marL="1828800" rtl="0" algn="r">
              <a:spcBef>
                <a:spcPts val="2100"/>
              </a:spcBef>
              <a:spcAft>
                <a:spcPts val="0"/>
              </a:spcAft>
              <a:buSzPts val="1900"/>
              <a:buChar char="●"/>
              <a:defRPr/>
            </a:lvl4pPr>
            <a:lvl5pPr indent="-349250" lvl="4" marL="2286000" rtl="0" algn="r">
              <a:spcBef>
                <a:spcPts val="2100"/>
              </a:spcBef>
              <a:spcAft>
                <a:spcPts val="0"/>
              </a:spcAft>
              <a:buSzPts val="1900"/>
              <a:buChar char="○"/>
              <a:defRPr/>
            </a:lvl5pPr>
            <a:lvl6pPr indent="-349250" lvl="5" marL="2743200" rtl="0" algn="r">
              <a:spcBef>
                <a:spcPts val="2100"/>
              </a:spcBef>
              <a:spcAft>
                <a:spcPts val="0"/>
              </a:spcAft>
              <a:buSzPts val="1900"/>
              <a:buChar char="■"/>
              <a:defRPr/>
            </a:lvl6pPr>
            <a:lvl7pPr indent="-349250" lvl="6" marL="3200400" rtl="0" algn="r">
              <a:spcBef>
                <a:spcPts val="2100"/>
              </a:spcBef>
              <a:spcAft>
                <a:spcPts val="0"/>
              </a:spcAft>
              <a:buSzPts val="1900"/>
              <a:buChar char="●"/>
              <a:defRPr/>
            </a:lvl7pPr>
            <a:lvl8pPr indent="-349250" lvl="7" marL="3657600" rtl="0" algn="r">
              <a:spcBef>
                <a:spcPts val="2100"/>
              </a:spcBef>
              <a:spcAft>
                <a:spcPts val="0"/>
              </a:spcAft>
              <a:buSzPts val="1900"/>
              <a:buChar char="○"/>
              <a:defRPr/>
            </a:lvl8pPr>
            <a:lvl9pPr indent="-349250" lvl="8" marL="4114800" rtl="0" algn="r">
              <a:spcBef>
                <a:spcPts val="2100"/>
              </a:spcBef>
              <a:spcAft>
                <a:spcPts val="2100"/>
              </a:spcAft>
              <a:buSzPts val="19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3 Talking Points">
  <p:cSld name="CUSTOM_2">
    <p:spTree>
      <p:nvGrpSpPr>
        <p:cNvPr id="26" name="Shape 26"/>
        <p:cNvGrpSpPr/>
        <p:nvPr/>
      </p:nvGrpSpPr>
      <p:grpSpPr>
        <a:xfrm>
          <a:off x="0" y="0"/>
          <a:ext cx="0" cy="0"/>
          <a:chOff x="0" y="0"/>
          <a:chExt cx="0" cy="0"/>
        </a:xfrm>
      </p:grpSpPr>
      <p:sp>
        <p:nvSpPr>
          <p:cNvPr id="27" name="Google Shape;27;p5"/>
          <p:cNvSpPr/>
          <p:nvPr/>
        </p:nvSpPr>
        <p:spPr>
          <a:xfrm>
            <a:off x="7972925" y="0"/>
            <a:ext cx="4218900" cy="6858000"/>
          </a:xfrm>
          <a:prstGeom prst="rect">
            <a:avLst/>
          </a:prstGeom>
          <a:solidFill>
            <a:srgbClr val="CAAEED">
              <a:alpha val="40220"/>
            </a:srgbClr>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8" name="Google Shape;28;p5"/>
          <p:cNvSpPr/>
          <p:nvPr/>
        </p:nvSpPr>
        <p:spPr>
          <a:xfrm>
            <a:off x="454800" y="1728150"/>
            <a:ext cx="11282400" cy="47169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p:nvPr/>
        </p:nvSpPr>
        <p:spPr>
          <a:xfrm>
            <a:off x="454800" y="412950"/>
            <a:ext cx="894600" cy="894600"/>
          </a:xfrm>
          <a:prstGeom prst="rect">
            <a:avLst/>
          </a:prstGeom>
          <a:solidFill>
            <a:srgbClr val="FA2B8A"/>
          </a:solid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txBox="1"/>
          <p:nvPr>
            <p:ph type="title"/>
          </p:nvPr>
        </p:nvSpPr>
        <p:spPr>
          <a:xfrm>
            <a:off x="1349400" y="412950"/>
            <a:ext cx="10426800" cy="8946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1" name="Google Shape;31;p5"/>
          <p:cNvSpPr txBox="1"/>
          <p:nvPr>
            <p:ph idx="1" type="body"/>
          </p:nvPr>
        </p:nvSpPr>
        <p:spPr>
          <a:xfrm>
            <a:off x="720400" y="2841595"/>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32" name="Google Shape;32;p5"/>
          <p:cNvSpPr txBox="1"/>
          <p:nvPr>
            <p:ph idx="2" type="body"/>
          </p:nvPr>
        </p:nvSpPr>
        <p:spPr>
          <a:xfrm>
            <a:off x="4678325" y="2841595"/>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33" name="Google Shape;33;p5"/>
          <p:cNvSpPr txBox="1"/>
          <p:nvPr>
            <p:ph idx="3" type="body"/>
          </p:nvPr>
        </p:nvSpPr>
        <p:spPr>
          <a:xfrm>
            <a:off x="720400" y="4882654"/>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34" name="Google Shape;34;p5"/>
          <p:cNvSpPr txBox="1"/>
          <p:nvPr>
            <p:ph idx="4" type="body"/>
          </p:nvPr>
        </p:nvSpPr>
        <p:spPr>
          <a:xfrm>
            <a:off x="4678325" y="4882654"/>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7 Title and text right">
  <p:cSld name="CUSTOM_16">
    <p:spTree>
      <p:nvGrpSpPr>
        <p:cNvPr id="349" name="Shape 349"/>
        <p:cNvGrpSpPr/>
        <p:nvPr/>
      </p:nvGrpSpPr>
      <p:grpSpPr>
        <a:xfrm>
          <a:off x="0" y="0"/>
          <a:ext cx="0" cy="0"/>
          <a:chOff x="0" y="0"/>
          <a:chExt cx="0" cy="0"/>
        </a:xfrm>
      </p:grpSpPr>
      <p:sp>
        <p:nvSpPr>
          <p:cNvPr id="350" name="Google Shape;350;p42"/>
          <p:cNvSpPr/>
          <p:nvPr/>
        </p:nvSpPr>
        <p:spPr>
          <a:xfrm>
            <a:off x="0" y="0"/>
            <a:ext cx="6357300" cy="6858000"/>
          </a:xfrm>
          <a:prstGeom prst="rect">
            <a:avLst/>
          </a:prstGeom>
          <a:solidFill>
            <a:srgbClr val="CAAEED">
              <a:alpha val="40220"/>
            </a:srgbClr>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51" name="Google Shape;351;p42"/>
          <p:cNvSpPr/>
          <p:nvPr/>
        </p:nvSpPr>
        <p:spPr>
          <a:xfrm>
            <a:off x="454800" y="412950"/>
            <a:ext cx="894600" cy="894600"/>
          </a:xfrm>
          <a:prstGeom prst="rect">
            <a:avLst/>
          </a:prstGeom>
          <a:solidFill>
            <a:srgbClr val="FA2B8A"/>
          </a:solid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2"/>
          <p:cNvSpPr/>
          <p:nvPr/>
        </p:nvSpPr>
        <p:spPr>
          <a:xfrm>
            <a:off x="5443975" y="974375"/>
            <a:ext cx="5581500" cy="4253100"/>
          </a:xfrm>
          <a:prstGeom prst="rect">
            <a:avLst/>
          </a:prstGeom>
          <a:noFill/>
          <a:ln cap="flat" cmpd="sng" w="38100">
            <a:solidFill>
              <a:srgbClr val="3F3F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2"/>
          <p:cNvSpPr txBox="1"/>
          <p:nvPr>
            <p:ph type="title"/>
          </p:nvPr>
        </p:nvSpPr>
        <p:spPr>
          <a:xfrm>
            <a:off x="5643475" y="1108175"/>
            <a:ext cx="52095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54" name="Google Shape;354;p42"/>
          <p:cNvSpPr txBox="1"/>
          <p:nvPr>
            <p:ph idx="1" type="body"/>
          </p:nvPr>
        </p:nvSpPr>
        <p:spPr>
          <a:xfrm>
            <a:off x="5643581" y="1871675"/>
            <a:ext cx="5209500" cy="32220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355" name="Google Shape;355;p42"/>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8 Custom Layout 1">
  <p:cSld name="CUSTOM_17">
    <p:spTree>
      <p:nvGrpSpPr>
        <p:cNvPr id="356" name="Shape 356"/>
        <p:cNvGrpSpPr/>
        <p:nvPr/>
      </p:nvGrpSpPr>
      <p:grpSpPr>
        <a:xfrm>
          <a:off x="0" y="0"/>
          <a:ext cx="0" cy="0"/>
          <a:chOff x="0" y="0"/>
          <a:chExt cx="0" cy="0"/>
        </a:xfrm>
      </p:grpSpPr>
      <p:sp>
        <p:nvSpPr>
          <p:cNvPr id="357" name="Google Shape;357;p43"/>
          <p:cNvSpPr/>
          <p:nvPr/>
        </p:nvSpPr>
        <p:spPr>
          <a:xfrm>
            <a:off x="1693900" y="1418775"/>
            <a:ext cx="10497900" cy="4552200"/>
          </a:xfrm>
          <a:prstGeom prst="rect">
            <a:avLst/>
          </a:prstGeom>
          <a:solidFill>
            <a:srgbClr val="CAAEED">
              <a:alpha val="40220"/>
            </a:srgbClr>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58" name="Google Shape;358;p43"/>
          <p:cNvSpPr/>
          <p:nvPr/>
        </p:nvSpPr>
        <p:spPr>
          <a:xfrm>
            <a:off x="454800" y="412950"/>
            <a:ext cx="894600" cy="894600"/>
          </a:xfrm>
          <a:prstGeom prst="rect">
            <a:avLst/>
          </a:prstGeom>
          <a:solidFill>
            <a:srgbClr val="FA2B8A"/>
          </a:solid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3"/>
          <p:cNvSpPr txBox="1"/>
          <p:nvPr>
            <p:ph idx="1" type="subTitle"/>
          </p:nvPr>
        </p:nvSpPr>
        <p:spPr>
          <a:xfrm>
            <a:off x="3848400" y="2881975"/>
            <a:ext cx="55815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360" name="Google Shape;360;p43"/>
          <p:cNvSpPr txBox="1"/>
          <p:nvPr>
            <p:ph type="title"/>
          </p:nvPr>
        </p:nvSpPr>
        <p:spPr>
          <a:xfrm>
            <a:off x="3848400" y="1949125"/>
            <a:ext cx="5581500" cy="763500"/>
          </a:xfrm>
          <a:prstGeom prst="rect">
            <a:avLst/>
          </a:prstGeom>
        </p:spPr>
        <p:txBody>
          <a:bodyPr anchorCtr="0" anchor="b"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p:txBody>
      </p:sp>
      <p:sp>
        <p:nvSpPr>
          <p:cNvPr id="361" name="Google Shape;361;p43"/>
          <p:cNvSpPr txBox="1"/>
          <p:nvPr>
            <p:ph idx="2" type="body"/>
          </p:nvPr>
        </p:nvSpPr>
        <p:spPr>
          <a:xfrm>
            <a:off x="3848450" y="3746775"/>
            <a:ext cx="5581500" cy="1341600"/>
          </a:xfrm>
          <a:prstGeom prst="rect">
            <a:avLst/>
          </a:prstGeom>
        </p:spPr>
        <p:txBody>
          <a:bodyPr anchorCtr="0" anchor="t" bIns="121900" lIns="121900" spcFirstLastPara="1" rIns="121900" wrap="square" tIns="121900">
            <a:noAutofit/>
          </a:bodyPr>
          <a:lstStyle>
            <a:lvl1pPr indent="-349250" lvl="0" marL="457200" rtl="0">
              <a:lnSpc>
                <a:spcPct val="100000"/>
              </a:lnSpc>
              <a:spcBef>
                <a:spcPts val="0"/>
              </a:spcBef>
              <a:spcAft>
                <a:spcPts val="0"/>
              </a:spcAft>
              <a:buSzPts val="1900"/>
              <a:buChar char="●"/>
              <a:defRPr/>
            </a:lvl1pPr>
            <a:lvl2pPr indent="-349250" lvl="1" marL="914400" rtl="0">
              <a:lnSpc>
                <a:spcPct val="100000"/>
              </a:lnSpc>
              <a:spcBef>
                <a:spcPts val="0"/>
              </a:spcBef>
              <a:spcAft>
                <a:spcPts val="0"/>
              </a:spcAft>
              <a:buSzPts val="1900"/>
              <a:buChar char="○"/>
              <a:defRPr/>
            </a:lvl2pPr>
            <a:lvl3pPr indent="-349250" lvl="2" marL="1371600" rtl="0">
              <a:lnSpc>
                <a:spcPct val="100000"/>
              </a:lnSpc>
              <a:spcBef>
                <a:spcPts val="0"/>
              </a:spcBef>
              <a:spcAft>
                <a:spcPts val="0"/>
              </a:spcAft>
              <a:buSzPts val="1900"/>
              <a:buChar char="■"/>
              <a:defRPr/>
            </a:lvl3pPr>
            <a:lvl4pPr indent="-349250" lvl="3" marL="1828800" rtl="0">
              <a:lnSpc>
                <a:spcPct val="100000"/>
              </a:lnSpc>
              <a:spcBef>
                <a:spcPts val="0"/>
              </a:spcBef>
              <a:spcAft>
                <a:spcPts val="0"/>
              </a:spcAft>
              <a:buSzPts val="1900"/>
              <a:buChar char="●"/>
              <a:defRPr/>
            </a:lvl4pPr>
            <a:lvl5pPr indent="-349250" lvl="4" marL="2286000" rtl="0">
              <a:lnSpc>
                <a:spcPct val="100000"/>
              </a:lnSpc>
              <a:spcBef>
                <a:spcPts val="0"/>
              </a:spcBef>
              <a:spcAft>
                <a:spcPts val="0"/>
              </a:spcAft>
              <a:buSzPts val="1900"/>
              <a:buChar char="○"/>
              <a:defRPr/>
            </a:lvl5pPr>
            <a:lvl6pPr indent="-349250" lvl="5" marL="2743200" rtl="0">
              <a:lnSpc>
                <a:spcPct val="100000"/>
              </a:lnSpc>
              <a:spcBef>
                <a:spcPts val="0"/>
              </a:spcBef>
              <a:spcAft>
                <a:spcPts val="0"/>
              </a:spcAft>
              <a:buSzPts val="1900"/>
              <a:buChar char="■"/>
              <a:defRPr/>
            </a:lvl6pPr>
            <a:lvl7pPr indent="-349250" lvl="6" marL="3200400" rtl="0">
              <a:lnSpc>
                <a:spcPct val="100000"/>
              </a:lnSpc>
              <a:spcBef>
                <a:spcPts val="0"/>
              </a:spcBef>
              <a:spcAft>
                <a:spcPts val="0"/>
              </a:spcAft>
              <a:buSzPts val="1900"/>
              <a:buChar char="●"/>
              <a:defRPr/>
            </a:lvl7pPr>
            <a:lvl8pPr indent="-349250" lvl="7" marL="3657600" rtl="0">
              <a:lnSpc>
                <a:spcPct val="100000"/>
              </a:lnSpc>
              <a:spcBef>
                <a:spcPts val="0"/>
              </a:spcBef>
              <a:spcAft>
                <a:spcPts val="0"/>
              </a:spcAft>
              <a:buSzPts val="1900"/>
              <a:buChar char="○"/>
              <a:defRPr/>
            </a:lvl8pPr>
            <a:lvl9pPr indent="-349250" lvl="8" marL="4114800" rtl="0">
              <a:lnSpc>
                <a:spcPct val="100000"/>
              </a:lnSpc>
              <a:spcBef>
                <a:spcPts val="0"/>
              </a:spcBef>
              <a:spcAft>
                <a:spcPts val="0"/>
              </a:spcAft>
              <a:buSzPts val="1900"/>
              <a:buChar char="■"/>
              <a:defRPr/>
            </a:lvl9pPr>
          </a:lstStyle>
          <a:p/>
        </p:txBody>
      </p:sp>
      <p:sp>
        <p:nvSpPr>
          <p:cNvPr id="362" name="Google Shape;362;p43"/>
          <p:cNvSpPr/>
          <p:nvPr/>
        </p:nvSpPr>
        <p:spPr>
          <a:xfrm>
            <a:off x="2192433" y="1759075"/>
            <a:ext cx="7964100" cy="45687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0 DO NOT REMOVE · SlidesMania">
  <p:cSld name="CUSTOM_20">
    <p:spTree>
      <p:nvGrpSpPr>
        <p:cNvPr id="363" name="Shape 363"/>
        <p:cNvGrpSpPr/>
        <p:nvPr/>
      </p:nvGrpSpPr>
      <p:grpSpPr>
        <a:xfrm>
          <a:off x="0" y="0"/>
          <a:ext cx="0" cy="0"/>
          <a:chOff x="0" y="0"/>
          <a:chExt cx="0" cy="0"/>
        </a:xfrm>
      </p:grpSpPr>
      <p:grpSp>
        <p:nvGrpSpPr>
          <p:cNvPr id="364" name="Google Shape;364;p44"/>
          <p:cNvGrpSpPr/>
          <p:nvPr/>
        </p:nvGrpSpPr>
        <p:grpSpPr>
          <a:xfrm>
            <a:off x="0" y="0"/>
            <a:ext cx="12192000" cy="6858000"/>
            <a:chOff x="0" y="0"/>
            <a:chExt cx="12192000" cy="6858000"/>
          </a:xfrm>
        </p:grpSpPr>
        <p:sp>
          <p:nvSpPr>
            <p:cNvPr id="365" name="Google Shape;365;p44"/>
            <p:cNvSpPr/>
            <p:nvPr/>
          </p:nvSpPr>
          <p:spPr>
            <a:xfrm>
              <a:off x="0" y="0"/>
              <a:ext cx="121920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4"/>
            <p:cNvSpPr txBox="1"/>
            <p:nvPr/>
          </p:nvSpPr>
          <p:spPr>
            <a:xfrm>
              <a:off x="463500" y="2858061"/>
              <a:ext cx="8956500" cy="2442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600">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b="1" lang="en" sz="3600">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b="1" lang="en" sz="3600">
                  <a:solidFill>
                    <a:srgbClr val="3F3F3F"/>
                  </a:solidFill>
                  <a:latin typeface="Poppins"/>
                  <a:ea typeface="Poppins"/>
                  <a:cs typeface="Poppins"/>
                  <a:sym typeface="Poppins"/>
                </a:rPr>
                <a:t>PowerPoint</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rPr b="1" lang="en" sz="3000">
                  <a:solidFill>
                    <a:srgbClr val="FFCB25"/>
                  </a:solidFill>
                  <a:latin typeface="Poppins"/>
                  <a:ea typeface="Poppins"/>
                  <a:cs typeface="Poppins"/>
                  <a:sym typeface="Poppins"/>
                </a:rPr>
                <a:t>NOT to be sold as is or modified!</a:t>
              </a:r>
              <a:endParaRPr b="1" sz="3000">
                <a:solidFill>
                  <a:srgbClr val="FFCB25"/>
                </a:solidFill>
                <a:latin typeface="Poppins"/>
                <a:ea typeface="Poppins"/>
                <a:cs typeface="Poppins"/>
                <a:sym typeface="Poppins"/>
              </a:endParaRPr>
            </a:p>
            <a:p>
              <a:pPr indent="0" lvl="0" marL="0" rtl="0" algn="l">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2">
                    <a:extLst>
                      <a:ext uri="{A12FA001-AC4F-418D-AE19-62706E023703}">
                        <ahyp:hlinkClr val="tx"/>
                      </a:ext>
                    </a:extLst>
                  </a:hlinkClick>
                </a:rPr>
                <a:t>FAQ</a:t>
              </a:r>
              <a:r>
                <a:rPr b="1" lang="en" sz="4400">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a:p>
              <a:pPr indent="0" lvl="0" marL="0" rtl="0" algn="l">
                <a:spcBef>
                  <a:spcPts val="0"/>
                </a:spcBef>
                <a:spcAft>
                  <a:spcPts val="0"/>
                </a:spcAft>
                <a:buNone/>
              </a:pPr>
              <a:r>
                <a:rPr lang="en" sz="2000">
                  <a:solidFill>
                    <a:srgbClr val="3F3F3F"/>
                  </a:solidFill>
                  <a:latin typeface="Poppins"/>
                  <a:ea typeface="Poppins"/>
                  <a:cs typeface="Poppins"/>
                  <a:sym typeface="Poppins"/>
                </a:rPr>
                <a:t>Do not remove the slidesmania.com text on the sides.</a:t>
              </a:r>
              <a:endParaRPr sz="2000">
                <a:solidFill>
                  <a:srgbClr val="3F3F3F"/>
                </a:solidFill>
                <a:latin typeface="Poppins"/>
                <a:ea typeface="Poppins"/>
                <a:cs typeface="Poppins"/>
                <a:sym typeface="Poppins"/>
              </a:endParaRPr>
            </a:p>
          </p:txBody>
        </p:sp>
        <p:cxnSp>
          <p:nvCxnSpPr>
            <p:cNvPr id="367" name="Google Shape;367;p44"/>
            <p:cNvCxnSpPr/>
            <p:nvPr/>
          </p:nvCxnSpPr>
          <p:spPr>
            <a:xfrm>
              <a:off x="10423367" y="5688858"/>
              <a:ext cx="1495200" cy="12900"/>
            </a:xfrm>
            <a:prstGeom prst="straightConnector1">
              <a:avLst/>
            </a:prstGeom>
            <a:noFill/>
            <a:ln cap="flat" cmpd="sng" w="38100">
              <a:solidFill>
                <a:srgbClr val="FFCB25"/>
              </a:solidFill>
              <a:prstDash val="solid"/>
              <a:round/>
              <a:headEnd len="med" w="med" type="none"/>
              <a:tailEnd len="med" w="med" type="none"/>
            </a:ln>
          </p:spPr>
        </p:cxnSp>
        <p:pic>
          <p:nvPicPr>
            <p:cNvPr id="368" name="Google Shape;368;p44">
              <a:hlinkClick r:id="rId3"/>
            </p:cNvPr>
            <p:cNvPicPr preferRelativeResize="0"/>
            <p:nvPr/>
          </p:nvPicPr>
          <p:blipFill>
            <a:blip r:embed="rId4">
              <a:alphaModFix/>
            </a:blip>
            <a:stretch>
              <a:fillRect/>
            </a:stretch>
          </p:blipFill>
          <p:spPr>
            <a:xfrm>
              <a:off x="8982558" y="5912306"/>
              <a:ext cx="713232" cy="637863"/>
            </a:xfrm>
            <a:prstGeom prst="rect">
              <a:avLst/>
            </a:prstGeom>
            <a:noFill/>
            <a:ln>
              <a:noFill/>
            </a:ln>
          </p:spPr>
        </p:pic>
        <p:pic>
          <p:nvPicPr>
            <p:cNvPr id="369" name="Google Shape;369;p44">
              <a:hlinkClick r:id="rId5"/>
            </p:cNvPr>
            <p:cNvPicPr preferRelativeResize="0"/>
            <p:nvPr/>
          </p:nvPicPr>
          <p:blipFill>
            <a:blip r:embed="rId6">
              <a:alphaModFix/>
            </a:blip>
            <a:stretch>
              <a:fillRect/>
            </a:stretch>
          </p:blipFill>
          <p:spPr>
            <a:xfrm>
              <a:off x="9764428" y="5916798"/>
              <a:ext cx="708660" cy="628879"/>
            </a:xfrm>
            <a:prstGeom prst="rect">
              <a:avLst/>
            </a:prstGeom>
            <a:noFill/>
            <a:ln>
              <a:noFill/>
            </a:ln>
          </p:spPr>
        </p:pic>
        <p:pic>
          <p:nvPicPr>
            <p:cNvPr id="370" name="Google Shape;370;p44">
              <a:hlinkClick r:id="rId7"/>
            </p:cNvPr>
            <p:cNvPicPr preferRelativeResize="0"/>
            <p:nvPr/>
          </p:nvPicPr>
          <p:blipFill>
            <a:blip r:embed="rId8">
              <a:alphaModFix/>
            </a:blip>
            <a:stretch>
              <a:fillRect/>
            </a:stretch>
          </p:blipFill>
          <p:spPr>
            <a:xfrm>
              <a:off x="10541715" y="5905569"/>
              <a:ext cx="612648" cy="624387"/>
            </a:xfrm>
            <a:prstGeom prst="rect">
              <a:avLst/>
            </a:prstGeom>
            <a:noFill/>
            <a:ln>
              <a:noFill/>
            </a:ln>
          </p:spPr>
        </p:pic>
        <p:pic>
          <p:nvPicPr>
            <p:cNvPr id="371" name="Google Shape;371;p44">
              <a:hlinkClick r:id="rId9"/>
            </p:cNvPr>
            <p:cNvPicPr preferRelativeResize="0"/>
            <p:nvPr/>
          </p:nvPicPr>
          <p:blipFill>
            <a:blip r:embed="rId10">
              <a:alphaModFix/>
            </a:blip>
            <a:stretch>
              <a:fillRect/>
            </a:stretch>
          </p:blipFill>
          <p:spPr>
            <a:xfrm>
              <a:off x="11219049" y="5916799"/>
              <a:ext cx="699516" cy="601927"/>
            </a:xfrm>
            <a:prstGeom prst="rect">
              <a:avLst/>
            </a:prstGeom>
            <a:noFill/>
            <a:ln>
              <a:noFill/>
            </a:ln>
          </p:spPr>
        </p:pic>
        <p:sp>
          <p:nvSpPr>
            <p:cNvPr id="372" name="Google Shape;372;p44"/>
            <p:cNvSpPr txBox="1"/>
            <p:nvPr/>
          </p:nvSpPr>
          <p:spPr>
            <a:xfrm>
              <a:off x="7072500" y="4813375"/>
              <a:ext cx="4915500" cy="100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400">
                  <a:solidFill>
                    <a:srgbClr val="252525"/>
                  </a:solidFill>
                  <a:latin typeface="Homemade Apple"/>
                  <a:ea typeface="Homemade Apple"/>
                  <a:cs typeface="Homemade Apple"/>
                  <a:sym typeface="Homemade Apple"/>
                </a:rPr>
                <a:t>Sharing is caring!</a:t>
              </a:r>
              <a:endParaRPr b="1" sz="2400">
                <a:solidFill>
                  <a:srgbClr val="252525"/>
                </a:solidFill>
                <a:latin typeface="Homemade Apple"/>
                <a:ea typeface="Homemade Apple"/>
                <a:cs typeface="Homemade Apple"/>
                <a:sym typeface="Homemade Apple"/>
              </a:endParaRPr>
            </a:p>
          </p:txBody>
        </p:sp>
      </p:grpSp>
      <p:pic>
        <p:nvPicPr>
          <p:cNvPr id="373" name="Google Shape;373;p44"/>
          <p:cNvPicPr preferRelativeResize="0"/>
          <p:nvPr/>
        </p:nvPicPr>
        <p:blipFill rotWithShape="1">
          <a:blip r:embed="rId11">
            <a:alphaModFix/>
          </a:blip>
          <a:srcRect b="20906" l="0" r="0" t="16256"/>
          <a:stretch/>
        </p:blipFill>
        <p:spPr>
          <a:xfrm>
            <a:off x="125075" y="493725"/>
            <a:ext cx="8239800" cy="20711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4 Section Title">
  <p:cSld name="CUSTOM_3">
    <p:spTree>
      <p:nvGrpSpPr>
        <p:cNvPr id="35" name="Shape 35"/>
        <p:cNvGrpSpPr/>
        <p:nvPr/>
      </p:nvGrpSpPr>
      <p:grpSpPr>
        <a:xfrm>
          <a:off x="0" y="0"/>
          <a:ext cx="0" cy="0"/>
          <a:chOff x="0" y="0"/>
          <a:chExt cx="0" cy="0"/>
        </a:xfrm>
      </p:grpSpPr>
      <p:sp>
        <p:nvSpPr>
          <p:cNvPr id="36" name="Google Shape;36;p6"/>
          <p:cNvSpPr/>
          <p:nvPr/>
        </p:nvSpPr>
        <p:spPr>
          <a:xfrm>
            <a:off x="3247950" y="398400"/>
            <a:ext cx="5696100" cy="6445200"/>
          </a:xfrm>
          <a:prstGeom prst="rect">
            <a:avLst/>
          </a:prstGeom>
          <a:solidFill>
            <a:srgbClr val="CAAEED">
              <a:alpha val="40220"/>
            </a:srgbClr>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7" name="Google Shape;37;p6"/>
          <p:cNvSpPr/>
          <p:nvPr/>
        </p:nvSpPr>
        <p:spPr>
          <a:xfrm>
            <a:off x="466650" y="398400"/>
            <a:ext cx="11258700" cy="60612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6"/>
          <p:cNvSpPr txBox="1"/>
          <p:nvPr>
            <p:ph idx="1" type="body"/>
          </p:nvPr>
        </p:nvSpPr>
        <p:spPr>
          <a:xfrm>
            <a:off x="2401350" y="3155075"/>
            <a:ext cx="7389300" cy="2075100"/>
          </a:xfrm>
          <a:prstGeom prst="rect">
            <a:avLst/>
          </a:prstGeom>
        </p:spPr>
        <p:txBody>
          <a:bodyPr anchorCtr="0" anchor="t" bIns="121900" lIns="121900" spcFirstLastPara="1" rIns="121900" wrap="square" tIns="121900">
            <a:noAutofit/>
          </a:bodyPr>
          <a:lstStyle>
            <a:lvl1pPr indent="-349250" lvl="0" marL="457200" algn="ctr">
              <a:spcBef>
                <a:spcPts val="0"/>
              </a:spcBef>
              <a:spcAft>
                <a:spcPts val="0"/>
              </a:spcAft>
              <a:buSzPts val="1900"/>
              <a:buChar char="●"/>
              <a:defRPr/>
            </a:lvl1pPr>
            <a:lvl2pPr indent="-349250" lvl="1" marL="914400" algn="ctr">
              <a:spcBef>
                <a:spcPts val="210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sp>
        <p:nvSpPr>
          <p:cNvPr id="39" name="Google Shape;39;p6"/>
          <p:cNvSpPr txBox="1"/>
          <p:nvPr>
            <p:ph type="title"/>
          </p:nvPr>
        </p:nvSpPr>
        <p:spPr>
          <a:xfrm>
            <a:off x="2401350" y="2230625"/>
            <a:ext cx="73893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40" name="Google Shape;40;p6"/>
          <p:cNvSpPr/>
          <p:nvPr/>
        </p:nvSpPr>
        <p:spPr>
          <a:xfrm>
            <a:off x="454800" y="412950"/>
            <a:ext cx="894600" cy="894600"/>
          </a:xfrm>
          <a:prstGeom prst="rect">
            <a:avLst/>
          </a:prstGeom>
          <a:solidFill>
            <a:srgbClr val="FA2B8A"/>
          </a:solid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Two columns">
  <p:cSld name="CUSTOM_4">
    <p:spTree>
      <p:nvGrpSpPr>
        <p:cNvPr id="41" name="Shape 41"/>
        <p:cNvGrpSpPr/>
        <p:nvPr/>
      </p:nvGrpSpPr>
      <p:grpSpPr>
        <a:xfrm>
          <a:off x="0" y="0"/>
          <a:ext cx="0" cy="0"/>
          <a:chOff x="0" y="0"/>
          <a:chExt cx="0" cy="0"/>
        </a:xfrm>
      </p:grpSpPr>
      <p:sp>
        <p:nvSpPr>
          <p:cNvPr id="42" name="Google Shape;42;p7"/>
          <p:cNvSpPr/>
          <p:nvPr/>
        </p:nvSpPr>
        <p:spPr>
          <a:xfrm>
            <a:off x="454800" y="412950"/>
            <a:ext cx="894600" cy="894600"/>
          </a:xfrm>
          <a:prstGeom prst="rect">
            <a:avLst/>
          </a:prstGeom>
          <a:solidFill>
            <a:srgbClr val="FA2B8A"/>
          </a:solid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7"/>
          <p:cNvSpPr/>
          <p:nvPr/>
        </p:nvSpPr>
        <p:spPr>
          <a:xfrm>
            <a:off x="11424950" y="0"/>
            <a:ext cx="767100" cy="6858000"/>
          </a:xfrm>
          <a:prstGeom prst="rect">
            <a:avLst/>
          </a:prstGeom>
          <a:solidFill>
            <a:srgbClr val="321952"/>
          </a:solidFill>
          <a:ln cap="flat" cmpd="sng" w="38100">
            <a:solidFill>
              <a:srgbClr val="32195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7"/>
          <p:cNvSpPr txBox="1"/>
          <p:nvPr>
            <p:ph idx="1" type="subTitle"/>
          </p:nvPr>
        </p:nvSpPr>
        <p:spPr>
          <a:xfrm>
            <a:off x="6464155" y="1813775"/>
            <a:ext cx="49608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45" name="Google Shape;45;p7"/>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46" name="Google Shape;46;p7"/>
          <p:cNvSpPr txBox="1"/>
          <p:nvPr>
            <p:ph idx="2" type="body"/>
          </p:nvPr>
        </p:nvSpPr>
        <p:spPr>
          <a:xfrm>
            <a:off x="873350" y="2750800"/>
            <a:ext cx="4960800" cy="31185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47" name="Google Shape;47;p7"/>
          <p:cNvSpPr txBox="1"/>
          <p:nvPr>
            <p:ph idx="3" type="body"/>
          </p:nvPr>
        </p:nvSpPr>
        <p:spPr>
          <a:xfrm>
            <a:off x="6464146" y="2739050"/>
            <a:ext cx="4961100" cy="31185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One column">
  <p:cSld name="CUSTOM_5">
    <p:spTree>
      <p:nvGrpSpPr>
        <p:cNvPr id="48" name="Shape 48"/>
        <p:cNvGrpSpPr/>
        <p:nvPr/>
      </p:nvGrpSpPr>
      <p:grpSpPr>
        <a:xfrm>
          <a:off x="0" y="0"/>
          <a:ext cx="0" cy="0"/>
          <a:chOff x="0" y="0"/>
          <a:chExt cx="0" cy="0"/>
        </a:xfrm>
      </p:grpSpPr>
      <p:sp>
        <p:nvSpPr>
          <p:cNvPr id="49" name="Google Shape;49;p8"/>
          <p:cNvSpPr/>
          <p:nvPr/>
        </p:nvSpPr>
        <p:spPr>
          <a:xfrm>
            <a:off x="0" y="150"/>
            <a:ext cx="8495400" cy="6858000"/>
          </a:xfrm>
          <a:prstGeom prst="rect">
            <a:avLst/>
          </a:prstGeom>
          <a:solidFill>
            <a:srgbClr val="CAAEED">
              <a:alpha val="40220"/>
            </a:srgbClr>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0" name="Google Shape;50;p8"/>
          <p:cNvSpPr/>
          <p:nvPr/>
        </p:nvSpPr>
        <p:spPr>
          <a:xfrm>
            <a:off x="899875" y="833575"/>
            <a:ext cx="10851600" cy="55719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8"/>
          <p:cNvSpPr/>
          <p:nvPr/>
        </p:nvSpPr>
        <p:spPr>
          <a:xfrm>
            <a:off x="454800" y="412950"/>
            <a:ext cx="894600" cy="8946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8"/>
          <p:cNvSpPr txBox="1"/>
          <p:nvPr>
            <p:ph idx="1" type="subTitle"/>
          </p:nvPr>
        </p:nvSpPr>
        <p:spPr>
          <a:xfrm>
            <a:off x="1349400" y="1967350"/>
            <a:ext cx="49074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53" name="Google Shape;53;p8"/>
          <p:cNvSpPr txBox="1"/>
          <p:nvPr>
            <p:ph type="title"/>
          </p:nvPr>
        </p:nvSpPr>
        <p:spPr>
          <a:xfrm>
            <a:off x="1349400" y="1028650"/>
            <a:ext cx="7924200" cy="894600"/>
          </a:xfrm>
          <a:prstGeom prst="rect">
            <a:avLst/>
          </a:prstGeom>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54" name="Google Shape;54;p8"/>
          <p:cNvSpPr txBox="1"/>
          <p:nvPr>
            <p:ph idx="2" type="body"/>
          </p:nvPr>
        </p:nvSpPr>
        <p:spPr>
          <a:xfrm>
            <a:off x="1349402" y="2627525"/>
            <a:ext cx="4907400" cy="34365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55" name="Google Shape;55;p8"/>
          <p:cNvSpPr/>
          <p:nvPr/>
        </p:nvSpPr>
        <p:spPr>
          <a:xfrm>
            <a:off x="454800" y="412950"/>
            <a:ext cx="894600" cy="894600"/>
          </a:xfrm>
          <a:prstGeom prst="rect">
            <a:avLst/>
          </a:prstGeom>
          <a:solidFill>
            <a:srgbClr val="FA2B8A"/>
          </a:solid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 Quote">
  <p:cSld name="CUSTOM_6">
    <p:spTree>
      <p:nvGrpSpPr>
        <p:cNvPr id="57" name="Shape 57"/>
        <p:cNvGrpSpPr/>
        <p:nvPr/>
      </p:nvGrpSpPr>
      <p:grpSpPr>
        <a:xfrm>
          <a:off x="0" y="0"/>
          <a:ext cx="0" cy="0"/>
          <a:chOff x="0" y="0"/>
          <a:chExt cx="0" cy="0"/>
        </a:xfrm>
      </p:grpSpPr>
      <p:sp>
        <p:nvSpPr>
          <p:cNvPr id="58" name="Google Shape;58;p9"/>
          <p:cNvSpPr/>
          <p:nvPr/>
        </p:nvSpPr>
        <p:spPr>
          <a:xfrm rot="-3940686">
            <a:off x="477803" y="319352"/>
            <a:ext cx="1023388" cy="1137784"/>
          </a:xfrm>
          <a:custGeom>
            <a:rect b="b" l="l" r="r" t="t"/>
            <a:pathLst>
              <a:path extrusionOk="0" h="1171527" w="1053738">
                <a:moveTo>
                  <a:pt x="526869" y="0"/>
                </a:moveTo>
                <a:cubicBezTo>
                  <a:pt x="817851" y="0"/>
                  <a:pt x="1053738" y="235887"/>
                  <a:pt x="1053738" y="526869"/>
                </a:cubicBezTo>
                <a:cubicBezTo>
                  <a:pt x="1053738" y="817851"/>
                  <a:pt x="817851" y="1053738"/>
                  <a:pt x="526869" y="1053738"/>
                </a:cubicBezTo>
                <a:cubicBezTo>
                  <a:pt x="490496" y="1053738"/>
                  <a:pt x="454985" y="1050052"/>
                  <a:pt x="420687" y="1043034"/>
                </a:cubicBezTo>
                <a:lnTo>
                  <a:pt x="388563" y="1033062"/>
                </a:lnTo>
                <a:lnTo>
                  <a:pt x="147609" y="1171527"/>
                </a:lnTo>
                <a:lnTo>
                  <a:pt x="147063" y="890630"/>
                </a:lnTo>
                <a:lnTo>
                  <a:pt x="89981" y="821447"/>
                </a:lnTo>
                <a:cubicBezTo>
                  <a:pt x="33172" y="737358"/>
                  <a:pt x="0" y="635987"/>
                  <a:pt x="0" y="526869"/>
                </a:cubicBezTo>
                <a:cubicBezTo>
                  <a:pt x="0" y="235887"/>
                  <a:pt x="235887" y="0"/>
                  <a:pt x="526869" y="0"/>
                </a:cubicBezTo>
                <a:close/>
              </a:path>
            </a:pathLst>
          </a:custGeom>
          <a:solidFill>
            <a:srgbClr val="FA2B8A"/>
          </a:solidFill>
          <a:ln cap="flat" cmpd="sng" w="38100">
            <a:solidFill>
              <a:srgbClr val="FA2B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9" name="Google Shape;59;p9"/>
          <p:cNvSpPr/>
          <p:nvPr/>
        </p:nvSpPr>
        <p:spPr>
          <a:xfrm>
            <a:off x="3247950" y="412800"/>
            <a:ext cx="5696100" cy="6445200"/>
          </a:xfrm>
          <a:prstGeom prst="rect">
            <a:avLst/>
          </a:prstGeom>
          <a:solidFill>
            <a:srgbClr val="CAAEED">
              <a:alpha val="40220"/>
            </a:srgbClr>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0" name="Google Shape;60;p9"/>
          <p:cNvSpPr/>
          <p:nvPr/>
        </p:nvSpPr>
        <p:spPr>
          <a:xfrm>
            <a:off x="454800" y="1728150"/>
            <a:ext cx="11282400" cy="34107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9"/>
          <p:cNvGrpSpPr/>
          <p:nvPr/>
        </p:nvGrpSpPr>
        <p:grpSpPr>
          <a:xfrm rot="10800000">
            <a:off x="562541" y="621100"/>
            <a:ext cx="679116" cy="478293"/>
            <a:chOff x="621403" y="597265"/>
            <a:chExt cx="1588204" cy="1118814"/>
          </a:xfrm>
        </p:grpSpPr>
        <p:sp>
          <p:nvSpPr>
            <p:cNvPr id="62" name="Google Shape;62;p9"/>
            <p:cNvSpPr/>
            <p:nvPr/>
          </p:nvSpPr>
          <p:spPr>
            <a:xfrm>
              <a:off x="1448058" y="597265"/>
              <a:ext cx="761549" cy="1118814"/>
            </a:xfrm>
            <a:custGeom>
              <a:rect b="b" l="l" r="r" t="t"/>
              <a:pathLst>
                <a:path extrusionOk="0" h="1118814" w="761549">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cap="flat" cmpd="sng" w="285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3" name="Google Shape;63;p9"/>
            <p:cNvSpPr/>
            <p:nvPr/>
          </p:nvSpPr>
          <p:spPr>
            <a:xfrm>
              <a:off x="621403" y="597265"/>
              <a:ext cx="761549" cy="1118814"/>
            </a:xfrm>
            <a:custGeom>
              <a:rect b="b" l="l" r="r" t="t"/>
              <a:pathLst>
                <a:path extrusionOk="0" h="1118814" w="761549">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cap="flat" cmpd="sng" w="285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64" name="Google Shape;64;p9"/>
          <p:cNvSpPr/>
          <p:nvPr/>
        </p:nvSpPr>
        <p:spPr>
          <a:xfrm>
            <a:off x="10842600" y="5517275"/>
            <a:ext cx="894600" cy="894600"/>
          </a:xfrm>
          <a:prstGeom prst="rect">
            <a:avLst/>
          </a:prstGeom>
          <a:solidFill>
            <a:srgbClr val="FA2B8A"/>
          </a:solid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a:off x="6858000" y="5517275"/>
            <a:ext cx="3984600" cy="8946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9"/>
          <p:cNvSpPr txBox="1"/>
          <p:nvPr>
            <p:ph type="title"/>
          </p:nvPr>
        </p:nvSpPr>
        <p:spPr>
          <a:xfrm>
            <a:off x="558100" y="1873525"/>
            <a:ext cx="11095500" cy="31608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67" name="Google Shape;67;p9"/>
          <p:cNvSpPr txBox="1"/>
          <p:nvPr>
            <p:ph idx="1" type="subTitle"/>
          </p:nvPr>
        </p:nvSpPr>
        <p:spPr>
          <a:xfrm>
            <a:off x="6858000" y="5517275"/>
            <a:ext cx="3940500" cy="894600"/>
          </a:xfrm>
          <a:prstGeom prst="rect">
            <a:avLst/>
          </a:prstGeom>
          <a:ln cap="flat" cmpd="sng" w="9525">
            <a:solidFill>
              <a:srgbClr val="FA2B8A"/>
            </a:solidFill>
            <a:prstDash val="solid"/>
            <a:round/>
            <a:headEnd len="sm" w="sm" type="none"/>
            <a:tailEnd len="sm" w="sm" type="none"/>
          </a:ln>
        </p:spPr>
        <p:txBody>
          <a:bodyPr anchorCtr="0" anchor="ctr" bIns="121900" lIns="121900" spcFirstLastPara="1" rIns="121900" wrap="square" tIns="121900">
            <a:noAutofit/>
          </a:bodyPr>
          <a:lstStyle>
            <a:lvl1pPr lvl="0" rtl="0" algn="r">
              <a:lnSpc>
                <a:spcPct val="100000"/>
              </a:lnSpc>
              <a:spcBef>
                <a:spcPts val="0"/>
              </a:spcBef>
              <a:spcAft>
                <a:spcPts val="0"/>
              </a:spcAft>
              <a:buSzPts val="1900"/>
              <a:buNone/>
              <a:defRPr/>
            </a:lvl1pPr>
            <a:lvl2pPr lvl="1" rtl="0" algn="r">
              <a:lnSpc>
                <a:spcPct val="100000"/>
              </a:lnSpc>
              <a:spcBef>
                <a:spcPts val="0"/>
              </a:spcBef>
              <a:spcAft>
                <a:spcPts val="0"/>
              </a:spcAft>
              <a:buSzPts val="1900"/>
              <a:buNone/>
              <a:defRPr/>
            </a:lvl2pPr>
            <a:lvl3pPr lvl="2" rtl="0" algn="r">
              <a:lnSpc>
                <a:spcPct val="100000"/>
              </a:lnSpc>
              <a:spcBef>
                <a:spcPts val="0"/>
              </a:spcBef>
              <a:spcAft>
                <a:spcPts val="0"/>
              </a:spcAft>
              <a:buSzPts val="1900"/>
              <a:buNone/>
              <a:defRPr/>
            </a:lvl3pPr>
            <a:lvl4pPr lvl="3" rtl="0" algn="r">
              <a:lnSpc>
                <a:spcPct val="100000"/>
              </a:lnSpc>
              <a:spcBef>
                <a:spcPts val="0"/>
              </a:spcBef>
              <a:spcAft>
                <a:spcPts val="0"/>
              </a:spcAft>
              <a:buSzPts val="1900"/>
              <a:buNone/>
              <a:defRPr/>
            </a:lvl4pPr>
            <a:lvl5pPr lvl="4" rtl="0" algn="r">
              <a:lnSpc>
                <a:spcPct val="100000"/>
              </a:lnSpc>
              <a:spcBef>
                <a:spcPts val="0"/>
              </a:spcBef>
              <a:spcAft>
                <a:spcPts val="0"/>
              </a:spcAft>
              <a:buSzPts val="1900"/>
              <a:buNone/>
              <a:defRPr/>
            </a:lvl5pPr>
            <a:lvl6pPr lvl="5" rtl="0" algn="r">
              <a:lnSpc>
                <a:spcPct val="100000"/>
              </a:lnSpc>
              <a:spcBef>
                <a:spcPts val="0"/>
              </a:spcBef>
              <a:spcAft>
                <a:spcPts val="0"/>
              </a:spcAft>
              <a:buSzPts val="1900"/>
              <a:buNone/>
              <a:defRPr/>
            </a:lvl6pPr>
            <a:lvl7pPr lvl="6" rtl="0" algn="r">
              <a:lnSpc>
                <a:spcPct val="100000"/>
              </a:lnSpc>
              <a:spcBef>
                <a:spcPts val="0"/>
              </a:spcBef>
              <a:spcAft>
                <a:spcPts val="0"/>
              </a:spcAft>
              <a:buSzPts val="1900"/>
              <a:buNone/>
              <a:defRPr/>
            </a:lvl7pPr>
            <a:lvl8pPr lvl="7" rtl="0" algn="r">
              <a:lnSpc>
                <a:spcPct val="100000"/>
              </a:lnSpc>
              <a:spcBef>
                <a:spcPts val="0"/>
              </a:spcBef>
              <a:spcAft>
                <a:spcPts val="0"/>
              </a:spcAft>
              <a:buSzPts val="1900"/>
              <a:buNone/>
              <a:defRPr/>
            </a:lvl8pPr>
            <a:lvl9pPr lvl="8" rtl="0" algn="r">
              <a:lnSpc>
                <a:spcPct val="100000"/>
              </a:lnSpc>
              <a:spcBef>
                <a:spcPts val="0"/>
              </a:spcBef>
              <a:spcAft>
                <a:spcPts val="0"/>
              </a:spcAft>
              <a:buSzPts val="19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9 Big Title">
  <p:cSld name="CUSTOM_7">
    <p:bg>
      <p:bgPr>
        <a:solidFill>
          <a:srgbClr val="321952"/>
        </a:solidFill>
      </p:bgPr>
    </p:bg>
    <p:spTree>
      <p:nvGrpSpPr>
        <p:cNvPr id="68" name="Shape 68"/>
        <p:cNvGrpSpPr/>
        <p:nvPr/>
      </p:nvGrpSpPr>
      <p:grpSpPr>
        <a:xfrm>
          <a:off x="0" y="0"/>
          <a:ext cx="0" cy="0"/>
          <a:chOff x="0" y="0"/>
          <a:chExt cx="0" cy="0"/>
        </a:xfrm>
      </p:grpSpPr>
      <p:sp>
        <p:nvSpPr>
          <p:cNvPr id="69" name="Google Shape;69;p10"/>
          <p:cNvSpPr/>
          <p:nvPr/>
        </p:nvSpPr>
        <p:spPr>
          <a:xfrm>
            <a:off x="454800" y="787050"/>
            <a:ext cx="11282400" cy="5283900"/>
          </a:xfrm>
          <a:prstGeom prst="rect">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0"/>
          <p:cNvSpPr txBox="1"/>
          <p:nvPr>
            <p:ph type="title"/>
          </p:nvPr>
        </p:nvSpPr>
        <p:spPr>
          <a:xfrm>
            <a:off x="548200" y="1846618"/>
            <a:ext cx="11095500" cy="3494700"/>
          </a:xfrm>
          <a:prstGeom prst="rect">
            <a:avLst/>
          </a:prstGeom>
        </p:spPr>
        <p:txBody>
          <a:bodyPr anchorCtr="0" anchor="ctr" bIns="121900" lIns="121900" spcFirstLastPara="1" rIns="121900" wrap="square" tIns="121900">
            <a:no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3.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1.xml"/><Relationship Id="rId11" Type="http://schemas.openxmlformats.org/officeDocument/2006/relationships/slideLayout" Target="../slideLayouts/slideLayout32.xml"/><Relationship Id="rId22" Type="http://schemas.openxmlformats.org/officeDocument/2006/relationships/theme" Target="../theme/theme2.xml"/><Relationship Id="rId10" Type="http://schemas.openxmlformats.org/officeDocument/2006/relationships/slideLayout" Target="../slideLayouts/slideLayout31.xml"/><Relationship Id="rId21" Type="http://schemas.openxmlformats.org/officeDocument/2006/relationships/slideLayout" Target="../slideLayouts/slideLayout42.xml"/><Relationship Id="rId13" Type="http://schemas.openxmlformats.org/officeDocument/2006/relationships/slideLayout" Target="../slideLayouts/slideLayout34.xml"/><Relationship Id="rId12" Type="http://schemas.openxmlformats.org/officeDocument/2006/relationships/slideLayout" Target="../slideLayouts/slideLayout33.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5" Type="http://schemas.openxmlformats.org/officeDocument/2006/relationships/slideLayout" Target="../slideLayouts/slideLayout36.xml"/><Relationship Id="rId14" Type="http://schemas.openxmlformats.org/officeDocument/2006/relationships/slideLayout" Target="../slideLayouts/slideLayout35.xml"/><Relationship Id="rId17" Type="http://schemas.openxmlformats.org/officeDocument/2006/relationships/slideLayout" Target="../slideLayouts/slideLayout38.xml"/><Relationship Id="rId16" Type="http://schemas.openxmlformats.org/officeDocument/2006/relationships/slideLayout" Target="../slideLayouts/slideLayout37.xml"/><Relationship Id="rId5" Type="http://schemas.openxmlformats.org/officeDocument/2006/relationships/slideLayout" Target="../slideLayouts/slideLayout26.xml"/><Relationship Id="rId19" Type="http://schemas.openxmlformats.org/officeDocument/2006/relationships/slideLayout" Target="../slideLayouts/slideLayout40.xml"/><Relationship Id="rId6" Type="http://schemas.openxmlformats.org/officeDocument/2006/relationships/slideLayout" Target="../slideLayouts/slideLayout27.xml"/><Relationship Id="rId18" Type="http://schemas.openxmlformats.org/officeDocument/2006/relationships/slideLayout" Target="../slideLayouts/slideLayout39.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lnSpc>
                <a:spcPct val="80000"/>
              </a:lnSpc>
              <a:spcBef>
                <a:spcPts val="0"/>
              </a:spcBef>
              <a:spcAft>
                <a:spcPts val="0"/>
              </a:spcAft>
              <a:buClr>
                <a:schemeClr val="dk1"/>
              </a:buClr>
              <a:buSzPts val="3000"/>
              <a:buFont typeface="Lexend Deca SemiBold"/>
              <a:buNone/>
              <a:defRPr sz="3000">
                <a:solidFill>
                  <a:schemeClr val="dk1"/>
                </a:solidFill>
                <a:latin typeface="Lexend Deca SemiBold"/>
                <a:ea typeface="Lexend Deca SemiBold"/>
                <a:cs typeface="Lexend Deca SemiBold"/>
                <a:sym typeface="Lexend Deca SemiBold"/>
              </a:defRPr>
            </a:lvl1pPr>
            <a:lvl2pPr lvl="1">
              <a:lnSpc>
                <a:spcPct val="80000"/>
              </a:lnSpc>
              <a:spcBef>
                <a:spcPts val="0"/>
              </a:spcBef>
              <a:spcAft>
                <a:spcPts val="0"/>
              </a:spcAft>
              <a:buClr>
                <a:schemeClr val="dk1"/>
              </a:buClr>
              <a:buSzPts val="4000"/>
              <a:buFont typeface="Lexend Deca SemiBold"/>
              <a:buNone/>
              <a:defRPr sz="4000">
                <a:solidFill>
                  <a:schemeClr val="dk1"/>
                </a:solidFill>
                <a:latin typeface="Lexend Deca SemiBold"/>
                <a:ea typeface="Lexend Deca SemiBold"/>
                <a:cs typeface="Lexend Deca SemiBold"/>
                <a:sym typeface="Lexend Deca SemiBold"/>
              </a:defRPr>
            </a:lvl2pPr>
            <a:lvl3pPr lvl="2">
              <a:lnSpc>
                <a:spcPct val="80000"/>
              </a:lnSpc>
              <a:spcBef>
                <a:spcPts val="0"/>
              </a:spcBef>
              <a:spcAft>
                <a:spcPts val="0"/>
              </a:spcAft>
              <a:buClr>
                <a:schemeClr val="dk1"/>
              </a:buClr>
              <a:buSzPts val="4000"/>
              <a:buFont typeface="Lexend Deca SemiBold"/>
              <a:buNone/>
              <a:defRPr sz="4000">
                <a:solidFill>
                  <a:schemeClr val="dk1"/>
                </a:solidFill>
                <a:latin typeface="Lexend Deca SemiBold"/>
                <a:ea typeface="Lexend Deca SemiBold"/>
                <a:cs typeface="Lexend Deca SemiBold"/>
                <a:sym typeface="Lexend Deca SemiBold"/>
              </a:defRPr>
            </a:lvl3pPr>
            <a:lvl4pPr lvl="3">
              <a:lnSpc>
                <a:spcPct val="80000"/>
              </a:lnSpc>
              <a:spcBef>
                <a:spcPts val="0"/>
              </a:spcBef>
              <a:spcAft>
                <a:spcPts val="0"/>
              </a:spcAft>
              <a:buClr>
                <a:schemeClr val="dk1"/>
              </a:buClr>
              <a:buSzPts val="4000"/>
              <a:buFont typeface="Lexend Deca SemiBold"/>
              <a:buNone/>
              <a:defRPr sz="4000">
                <a:solidFill>
                  <a:schemeClr val="dk1"/>
                </a:solidFill>
                <a:latin typeface="Lexend Deca SemiBold"/>
                <a:ea typeface="Lexend Deca SemiBold"/>
                <a:cs typeface="Lexend Deca SemiBold"/>
                <a:sym typeface="Lexend Deca SemiBold"/>
              </a:defRPr>
            </a:lvl4pPr>
            <a:lvl5pPr lvl="4">
              <a:lnSpc>
                <a:spcPct val="80000"/>
              </a:lnSpc>
              <a:spcBef>
                <a:spcPts val="0"/>
              </a:spcBef>
              <a:spcAft>
                <a:spcPts val="0"/>
              </a:spcAft>
              <a:buClr>
                <a:schemeClr val="dk1"/>
              </a:buClr>
              <a:buSzPts val="4000"/>
              <a:buFont typeface="Lexend Deca SemiBold"/>
              <a:buNone/>
              <a:defRPr sz="4000">
                <a:solidFill>
                  <a:schemeClr val="dk1"/>
                </a:solidFill>
                <a:latin typeface="Lexend Deca SemiBold"/>
                <a:ea typeface="Lexend Deca SemiBold"/>
                <a:cs typeface="Lexend Deca SemiBold"/>
                <a:sym typeface="Lexend Deca SemiBold"/>
              </a:defRPr>
            </a:lvl5pPr>
            <a:lvl6pPr lvl="5">
              <a:lnSpc>
                <a:spcPct val="80000"/>
              </a:lnSpc>
              <a:spcBef>
                <a:spcPts val="0"/>
              </a:spcBef>
              <a:spcAft>
                <a:spcPts val="0"/>
              </a:spcAft>
              <a:buClr>
                <a:schemeClr val="dk1"/>
              </a:buClr>
              <a:buSzPts val="4000"/>
              <a:buFont typeface="Lexend Deca SemiBold"/>
              <a:buNone/>
              <a:defRPr sz="4000">
                <a:solidFill>
                  <a:schemeClr val="dk1"/>
                </a:solidFill>
                <a:latin typeface="Lexend Deca SemiBold"/>
                <a:ea typeface="Lexend Deca SemiBold"/>
                <a:cs typeface="Lexend Deca SemiBold"/>
                <a:sym typeface="Lexend Deca SemiBold"/>
              </a:defRPr>
            </a:lvl6pPr>
            <a:lvl7pPr lvl="6">
              <a:lnSpc>
                <a:spcPct val="80000"/>
              </a:lnSpc>
              <a:spcBef>
                <a:spcPts val="0"/>
              </a:spcBef>
              <a:spcAft>
                <a:spcPts val="0"/>
              </a:spcAft>
              <a:buClr>
                <a:schemeClr val="dk1"/>
              </a:buClr>
              <a:buSzPts val="4000"/>
              <a:buFont typeface="Lexend Deca SemiBold"/>
              <a:buNone/>
              <a:defRPr sz="4000">
                <a:solidFill>
                  <a:schemeClr val="dk1"/>
                </a:solidFill>
                <a:latin typeface="Lexend Deca SemiBold"/>
                <a:ea typeface="Lexend Deca SemiBold"/>
                <a:cs typeface="Lexend Deca SemiBold"/>
                <a:sym typeface="Lexend Deca SemiBold"/>
              </a:defRPr>
            </a:lvl7pPr>
            <a:lvl8pPr lvl="7">
              <a:lnSpc>
                <a:spcPct val="80000"/>
              </a:lnSpc>
              <a:spcBef>
                <a:spcPts val="0"/>
              </a:spcBef>
              <a:spcAft>
                <a:spcPts val="0"/>
              </a:spcAft>
              <a:buClr>
                <a:schemeClr val="dk1"/>
              </a:buClr>
              <a:buSzPts val="4000"/>
              <a:buFont typeface="Lexend Deca SemiBold"/>
              <a:buNone/>
              <a:defRPr sz="4000">
                <a:solidFill>
                  <a:schemeClr val="dk1"/>
                </a:solidFill>
                <a:latin typeface="Lexend Deca SemiBold"/>
                <a:ea typeface="Lexend Deca SemiBold"/>
                <a:cs typeface="Lexend Deca SemiBold"/>
                <a:sym typeface="Lexend Deca SemiBold"/>
              </a:defRPr>
            </a:lvl8pPr>
            <a:lvl9pPr lvl="8">
              <a:lnSpc>
                <a:spcPct val="80000"/>
              </a:lnSpc>
              <a:spcBef>
                <a:spcPts val="0"/>
              </a:spcBef>
              <a:spcAft>
                <a:spcPts val="0"/>
              </a:spcAft>
              <a:buClr>
                <a:schemeClr val="dk1"/>
              </a:buClr>
              <a:buSzPts val="4000"/>
              <a:buFont typeface="Lexend Deca SemiBold"/>
              <a:buNone/>
              <a:defRPr sz="4000">
                <a:solidFill>
                  <a:schemeClr val="dk1"/>
                </a:solidFill>
                <a:latin typeface="Lexend Deca SemiBold"/>
                <a:ea typeface="Lexend Deca SemiBold"/>
                <a:cs typeface="Lexend Deca SemiBold"/>
                <a:sym typeface="Lexend Deca SemiBold"/>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49250" lvl="0" marL="457200">
              <a:lnSpc>
                <a:spcPct val="115000"/>
              </a:lnSpc>
              <a:spcBef>
                <a:spcPts val="0"/>
              </a:spcBef>
              <a:spcAft>
                <a:spcPts val="0"/>
              </a:spcAft>
              <a:buClr>
                <a:schemeClr val="dk2"/>
              </a:buClr>
              <a:buSzPts val="1900"/>
              <a:buFont typeface="DM Sans"/>
              <a:buChar char="●"/>
              <a:defRPr sz="1900">
                <a:solidFill>
                  <a:schemeClr val="dk2"/>
                </a:solidFill>
                <a:latin typeface="DM Sans"/>
                <a:ea typeface="DM Sans"/>
                <a:cs typeface="DM Sans"/>
                <a:sym typeface="DM Sans"/>
              </a:defRPr>
            </a:lvl1pPr>
            <a:lvl2pPr indent="-349250" lvl="1" marL="9144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2pPr>
            <a:lvl3pPr indent="-349250" lvl="2" marL="13716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3pPr>
            <a:lvl4pPr indent="-349250" lvl="3" marL="18288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4pPr>
            <a:lvl5pPr indent="-349250" lvl="4" marL="22860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5pPr>
            <a:lvl6pPr indent="-349250" lvl="5" marL="27432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6pPr>
            <a:lvl7pPr indent="-349250" lvl="6" marL="32004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7pPr>
            <a:lvl8pPr indent="-349250" lvl="7" marL="36576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8pPr>
            <a:lvl9pPr indent="-349250" lvl="8" marL="4114800">
              <a:lnSpc>
                <a:spcPct val="115000"/>
              </a:lnSpc>
              <a:spcBef>
                <a:spcPts val="2100"/>
              </a:spcBef>
              <a:spcAft>
                <a:spcPts val="2100"/>
              </a:spcAft>
              <a:buClr>
                <a:schemeClr val="dk2"/>
              </a:buClr>
              <a:buSzPts val="1900"/>
              <a:buFont typeface="DM Sans"/>
              <a:buChar char="■"/>
              <a:defRPr sz="1900">
                <a:solidFill>
                  <a:schemeClr val="dk2"/>
                </a:solidFill>
                <a:latin typeface="DM Sans"/>
                <a:ea typeface="DM Sans"/>
                <a:cs typeface="DM Sans"/>
                <a:sym typeface="DM Sans"/>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87" name="Shape 187"/>
        <p:cNvGrpSpPr/>
        <p:nvPr/>
      </p:nvGrpSpPr>
      <p:grpSpPr>
        <a:xfrm>
          <a:off x="0" y="0"/>
          <a:ext cx="0" cy="0"/>
          <a:chOff x="0" y="0"/>
          <a:chExt cx="0" cy="0"/>
        </a:xfrm>
      </p:grpSpPr>
      <p:sp>
        <p:nvSpPr>
          <p:cNvPr id="188" name="Google Shape;188;p23"/>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rtl="0">
              <a:lnSpc>
                <a:spcPct val="80000"/>
              </a:lnSpc>
              <a:spcBef>
                <a:spcPts val="0"/>
              </a:spcBef>
              <a:spcAft>
                <a:spcPts val="0"/>
              </a:spcAft>
              <a:buClr>
                <a:schemeClr val="dk1"/>
              </a:buClr>
              <a:buSzPts val="3000"/>
              <a:buFont typeface="Lexend Deca SemiBold"/>
              <a:buNone/>
              <a:defRPr sz="3000">
                <a:solidFill>
                  <a:schemeClr val="dk1"/>
                </a:solidFill>
                <a:latin typeface="Lexend Deca SemiBold"/>
                <a:ea typeface="Lexend Deca SemiBold"/>
                <a:cs typeface="Lexend Deca SemiBold"/>
                <a:sym typeface="Lexend Deca SemiBold"/>
              </a:defRPr>
            </a:lvl1pPr>
            <a:lvl2pPr lvl="1" rtl="0">
              <a:lnSpc>
                <a:spcPct val="80000"/>
              </a:lnSpc>
              <a:spcBef>
                <a:spcPts val="0"/>
              </a:spcBef>
              <a:spcAft>
                <a:spcPts val="0"/>
              </a:spcAft>
              <a:buClr>
                <a:schemeClr val="dk1"/>
              </a:buClr>
              <a:buSzPts val="4000"/>
              <a:buFont typeface="Lexend Deca SemiBold"/>
              <a:buNone/>
              <a:defRPr sz="4000">
                <a:solidFill>
                  <a:schemeClr val="dk1"/>
                </a:solidFill>
                <a:latin typeface="Lexend Deca SemiBold"/>
                <a:ea typeface="Lexend Deca SemiBold"/>
                <a:cs typeface="Lexend Deca SemiBold"/>
                <a:sym typeface="Lexend Deca SemiBold"/>
              </a:defRPr>
            </a:lvl2pPr>
            <a:lvl3pPr lvl="2" rtl="0">
              <a:lnSpc>
                <a:spcPct val="80000"/>
              </a:lnSpc>
              <a:spcBef>
                <a:spcPts val="0"/>
              </a:spcBef>
              <a:spcAft>
                <a:spcPts val="0"/>
              </a:spcAft>
              <a:buClr>
                <a:schemeClr val="dk1"/>
              </a:buClr>
              <a:buSzPts val="4000"/>
              <a:buFont typeface="Lexend Deca SemiBold"/>
              <a:buNone/>
              <a:defRPr sz="4000">
                <a:solidFill>
                  <a:schemeClr val="dk1"/>
                </a:solidFill>
                <a:latin typeface="Lexend Deca SemiBold"/>
                <a:ea typeface="Lexend Deca SemiBold"/>
                <a:cs typeface="Lexend Deca SemiBold"/>
                <a:sym typeface="Lexend Deca SemiBold"/>
              </a:defRPr>
            </a:lvl3pPr>
            <a:lvl4pPr lvl="3" rtl="0">
              <a:lnSpc>
                <a:spcPct val="80000"/>
              </a:lnSpc>
              <a:spcBef>
                <a:spcPts val="0"/>
              </a:spcBef>
              <a:spcAft>
                <a:spcPts val="0"/>
              </a:spcAft>
              <a:buClr>
                <a:schemeClr val="dk1"/>
              </a:buClr>
              <a:buSzPts val="4000"/>
              <a:buFont typeface="Lexend Deca SemiBold"/>
              <a:buNone/>
              <a:defRPr sz="4000">
                <a:solidFill>
                  <a:schemeClr val="dk1"/>
                </a:solidFill>
                <a:latin typeface="Lexend Deca SemiBold"/>
                <a:ea typeface="Lexend Deca SemiBold"/>
                <a:cs typeface="Lexend Deca SemiBold"/>
                <a:sym typeface="Lexend Deca SemiBold"/>
              </a:defRPr>
            </a:lvl4pPr>
            <a:lvl5pPr lvl="4" rtl="0">
              <a:lnSpc>
                <a:spcPct val="80000"/>
              </a:lnSpc>
              <a:spcBef>
                <a:spcPts val="0"/>
              </a:spcBef>
              <a:spcAft>
                <a:spcPts val="0"/>
              </a:spcAft>
              <a:buClr>
                <a:schemeClr val="dk1"/>
              </a:buClr>
              <a:buSzPts val="4000"/>
              <a:buFont typeface="Lexend Deca SemiBold"/>
              <a:buNone/>
              <a:defRPr sz="4000">
                <a:solidFill>
                  <a:schemeClr val="dk1"/>
                </a:solidFill>
                <a:latin typeface="Lexend Deca SemiBold"/>
                <a:ea typeface="Lexend Deca SemiBold"/>
                <a:cs typeface="Lexend Deca SemiBold"/>
                <a:sym typeface="Lexend Deca SemiBold"/>
              </a:defRPr>
            </a:lvl5pPr>
            <a:lvl6pPr lvl="5" rtl="0">
              <a:lnSpc>
                <a:spcPct val="80000"/>
              </a:lnSpc>
              <a:spcBef>
                <a:spcPts val="0"/>
              </a:spcBef>
              <a:spcAft>
                <a:spcPts val="0"/>
              </a:spcAft>
              <a:buClr>
                <a:schemeClr val="dk1"/>
              </a:buClr>
              <a:buSzPts val="4000"/>
              <a:buFont typeface="Lexend Deca SemiBold"/>
              <a:buNone/>
              <a:defRPr sz="4000">
                <a:solidFill>
                  <a:schemeClr val="dk1"/>
                </a:solidFill>
                <a:latin typeface="Lexend Deca SemiBold"/>
                <a:ea typeface="Lexend Deca SemiBold"/>
                <a:cs typeface="Lexend Deca SemiBold"/>
                <a:sym typeface="Lexend Deca SemiBold"/>
              </a:defRPr>
            </a:lvl6pPr>
            <a:lvl7pPr lvl="6" rtl="0">
              <a:lnSpc>
                <a:spcPct val="80000"/>
              </a:lnSpc>
              <a:spcBef>
                <a:spcPts val="0"/>
              </a:spcBef>
              <a:spcAft>
                <a:spcPts val="0"/>
              </a:spcAft>
              <a:buClr>
                <a:schemeClr val="dk1"/>
              </a:buClr>
              <a:buSzPts val="4000"/>
              <a:buFont typeface="Lexend Deca SemiBold"/>
              <a:buNone/>
              <a:defRPr sz="4000">
                <a:solidFill>
                  <a:schemeClr val="dk1"/>
                </a:solidFill>
                <a:latin typeface="Lexend Deca SemiBold"/>
                <a:ea typeface="Lexend Deca SemiBold"/>
                <a:cs typeface="Lexend Deca SemiBold"/>
                <a:sym typeface="Lexend Deca SemiBold"/>
              </a:defRPr>
            </a:lvl7pPr>
            <a:lvl8pPr lvl="7" rtl="0">
              <a:lnSpc>
                <a:spcPct val="80000"/>
              </a:lnSpc>
              <a:spcBef>
                <a:spcPts val="0"/>
              </a:spcBef>
              <a:spcAft>
                <a:spcPts val="0"/>
              </a:spcAft>
              <a:buClr>
                <a:schemeClr val="dk1"/>
              </a:buClr>
              <a:buSzPts val="4000"/>
              <a:buFont typeface="Lexend Deca SemiBold"/>
              <a:buNone/>
              <a:defRPr sz="4000">
                <a:solidFill>
                  <a:schemeClr val="dk1"/>
                </a:solidFill>
                <a:latin typeface="Lexend Deca SemiBold"/>
                <a:ea typeface="Lexend Deca SemiBold"/>
                <a:cs typeface="Lexend Deca SemiBold"/>
                <a:sym typeface="Lexend Deca SemiBold"/>
              </a:defRPr>
            </a:lvl8pPr>
            <a:lvl9pPr lvl="8" rtl="0">
              <a:lnSpc>
                <a:spcPct val="80000"/>
              </a:lnSpc>
              <a:spcBef>
                <a:spcPts val="0"/>
              </a:spcBef>
              <a:spcAft>
                <a:spcPts val="0"/>
              </a:spcAft>
              <a:buClr>
                <a:schemeClr val="dk1"/>
              </a:buClr>
              <a:buSzPts val="4000"/>
              <a:buFont typeface="Lexend Deca SemiBold"/>
              <a:buNone/>
              <a:defRPr sz="4000">
                <a:solidFill>
                  <a:schemeClr val="dk1"/>
                </a:solidFill>
                <a:latin typeface="Lexend Deca SemiBold"/>
                <a:ea typeface="Lexend Deca SemiBold"/>
                <a:cs typeface="Lexend Deca SemiBold"/>
                <a:sym typeface="Lexend Deca SemiBold"/>
              </a:defRPr>
            </a:lvl9pPr>
          </a:lstStyle>
          <a:p/>
        </p:txBody>
      </p:sp>
      <p:sp>
        <p:nvSpPr>
          <p:cNvPr id="189" name="Google Shape;189;p23"/>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49250" lvl="0" marL="457200" rtl="0">
              <a:lnSpc>
                <a:spcPct val="115000"/>
              </a:lnSpc>
              <a:spcBef>
                <a:spcPts val="0"/>
              </a:spcBef>
              <a:spcAft>
                <a:spcPts val="0"/>
              </a:spcAft>
              <a:buClr>
                <a:schemeClr val="dk2"/>
              </a:buClr>
              <a:buSzPts val="1900"/>
              <a:buFont typeface="DM Sans"/>
              <a:buChar char="●"/>
              <a:defRPr sz="1900">
                <a:solidFill>
                  <a:schemeClr val="dk2"/>
                </a:solidFill>
                <a:latin typeface="DM Sans"/>
                <a:ea typeface="DM Sans"/>
                <a:cs typeface="DM Sans"/>
                <a:sym typeface="DM Sans"/>
              </a:defRPr>
            </a:lvl1pPr>
            <a:lvl2pPr indent="-349250" lvl="1" marL="914400" rtl="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2pPr>
            <a:lvl3pPr indent="-349250" lvl="2" marL="1371600" rtl="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3pPr>
            <a:lvl4pPr indent="-349250" lvl="3" marL="1828800" rtl="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4pPr>
            <a:lvl5pPr indent="-349250" lvl="4" marL="2286000" rtl="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5pPr>
            <a:lvl6pPr indent="-349250" lvl="5" marL="2743200" rtl="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6pPr>
            <a:lvl7pPr indent="-349250" lvl="6" marL="3200400" rtl="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7pPr>
            <a:lvl8pPr indent="-349250" lvl="7" marL="3657600" rtl="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8pPr>
            <a:lvl9pPr indent="-349250" lvl="8" marL="4114800" rtl="0">
              <a:lnSpc>
                <a:spcPct val="115000"/>
              </a:lnSpc>
              <a:spcBef>
                <a:spcPts val="2100"/>
              </a:spcBef>
              <a:spcAft>
                <a:spcPts val="2100"/>
              </a:spcAft>
              <a:buClr>
                <a:schemeClr val="dk2"/>
              </a:buClr>
              <a:buSzPts val="1900"/>
              <a:buFont typeface="DM Sans"/>
              <a:buChar char="■"/>
              <a:defRPr sz="1900">
                <a:solidFill>
                  <a:schemeClr val="dk2"/>
                </a:solidFill>
                <a:latin typeface="DM Sans"/>
                <a:ea typeface="DM Sans"/>
                <a:cs typeface="DM Sans"/>
                <a:sym typeface="DM Sans"/>
              </a:defRPr>
            </a:lvl9pPr>
          </a:lstStyle>
          <a:p/>
        </p:txBody>
      </p:sp>
      <p:sp>
        <p:nvSpPr>
          <p:cNvPr id="190" name="Google Shape;190;p2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rtl="0" algn="r">
              <a:buNone/>
              <a:defRPr sz="1300">
                <a:solidFill>
                  <a:schemeClr val="dk2"/>
                </a:solidFill>
              </a:defRPr>
            </a:lvl1pPr>
            <a:lvl2pPr lvl="1" rtl="0" algn="r">
              <a:buNone/>
              <a:defRPr sz="1300">
                <a:solidFill>
                  <a:schemeClr val="dk2"/>
                </a:solidFill>
              </a:defRPr>
            </a:lvl2pPr>
            <a:lvl3pPr lvl="2" rtl="0" algn="r">
              <a:buNone/>
              <a:defRPr sz="1300">
                <a:solidFill>
                  <a:schemeClr val="dk2"/>
                </a:solidFill>
              </a:defRPr>
            </a:lvl3pPr>
            <a:lvl4pPr lvl="3" rtl="0" algn="r">
              <a:buNone/>
              <a:defRPr sz="1300">
                <a:solidFill>
                  <a:schemeClr val="dk2"/>
                </a:solidFill>
              </a:defRPr>
            </a:lvl4pPr>
            <a:lvl5pPr lvl="4" rtl="0" algn="r">
              <a:buNone/>
              <a:defRPr sz="1300">
                <a:solidFill>
                  <a:schemeClr val="dk2"/>
                </a:solidFill>
              </a:defRPr>
            </a:lvl5pPr>
            <a:lvl6pPr lvl="5" rtl="0" algn="r">
              <a:buNone/>
              <a:defRPr sz="1300">
                <a:solidFill>
                  <a:schemeClr val="dk2"/>
                </a:solidFill>
              </a:defRPr>
            </a:lvl6pPr>
            <a:lvl7pPr lvl="6" rtl="0" algn="r">
              <a:buNone/>
              <a:defRPr sz="1300">
                <a:solidFill>
                  <a:schemeClr val="dk2"/>
                </a:solidFill>
              </a:defRPr>
            </a:lvl7pPr>
            <a:lvl8pPr lvl="7" rtl="0" algn="r">
              <a:buNone/>
              <a:defRPr sz="1300">
                <a:solidFill>
                  <a:schemeClr val="dk2"/>
                </a:solidFill>
              </a:defRPr>
            </a:lvl8pPr>
            <a:lvl9pPr lvl="8" rtl="0"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91" name="Google Shape;191;p23"/>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 accent1="accent1" accent2="accent2" accent3="accent3" accent4="accent4" accent5="accent5" accent6="accent6" bg1="lt1" bg2="dk2" tx1="dk1" tx2="lt2" folHlink="folHlink" hlink="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 id="2147483688" r:id="rId20"/>
    <p:sldLayoutId id="2147483689"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7.png"/><Relationship Id="rId5"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22.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hyperlink" Target="https://github.com/nyp-lit/techweek2021"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33.png"/><Relationship Id="rId6"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21.png"/><Relationship Id="rId5" Type="http://schemas.openxmlformats.org/officeDocument/2006/relationships/image" Target="../media/image23.png"/><Relationship Id="rId6"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5.png"/><Relationship Id="rId4" Type="http://schemas.openxmlformats.org/officeDocument/2006/relationships/image" Target="../media/image26.png"/><Relationship Id="rId5" Type="http://schemas.openxmlformats.org/officeDocument/2006/relationships/image" Target="../media/image29.png"/><Relationship Id="rId6"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6.xml"/><Relationship Id="rId3"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32.png"/><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3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3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3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3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4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hyperlink" Target="https://github.com/public-apis/public-apis" TargetMode="External"/><Relationship Id="rId4" Type="http://schemas.openxmlformats.org/officeDocument/2006/relationships/hyperlink" Target="https://github.com/public-api-lists/public-api-lists" TargetMode="External"/><Relationship Id="rId5" Type="http://schemas.openxmlformats.org/officeDocument/2006/relationships/hyperlink" Target="https://docs.github.com/en/rest" TargetMode="External"/><Relationship Id="rId6" Type="http://schemas.openxmlformats.org/officeDocument/2006/relationships/hyperlink" Target="https://rapidapi.com/hub" TargetMode="External"/><Relationship Id="rId7" Type="http://schemas.openxmlformats.org/officeDocument/2006/relationships/hyperlink" Target="https://developers.notion.com/reference/capabilities"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www.menti.com/u1wxszn5gi" TargetMode="External"/><Relationship Id="rId4" Type="http://schemas.openxmlformats.org/officeDocument/2006/relationships/image" Target="../media/image4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9.xml"/><Relationship Id="rId3" Type="http://schemas.openxmlformats.org/officeDocument/2006/relationships/hyperlink" Target="https://nyp-lit.github.io/" TargetMode="External"/><Relationship Id="rId4" Type="http://schemas.openxmlformats.org/officeDocument/2006/relationships/hyperlink" Target="http://instagram.com/nyp-lit" TargetMode="External"/><Relationship Id="rId5" Type="http://schemas.openxmlformats.org/officeDocument/2006/relationships/image" Target="../media/image43.png"/><Relationship Id="rId6" Type="http://schemas.openxmlformats.org/officeDocument/2006/relationships/image" Target="../media/image4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5"/>
          <p:cNvSpPr txBox="1"/>
          <p:nvPr>
            <p:ph type="title"/>
          </p:nvPr>
        </p:nvSpPr>
        <p:spPr>
          <a:xfrm>
            <a:off x="2785925" y="1541750"/>
            <a:ext cx="8031600" cy="28704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solidFill>
                  <a:schemeClr val="accent1"/>
                </a:solidFill>
              </a:rPr>
              <a:t>Workshop 3:</a:t>
            </a:r>
            <a:endParaRPr>
              <a:solidFill>
                <a:schemeClr val="accent1"/>
              </a:solidFill>
            </a:endParaRPr>
          </a:p>
          <a:p>
            <a:pPr indent="0" lvl="0" marL="0" rtl="0" algn="ctr">
              <a:spcBef>
                <a:spcPts val="0"/>
              </a:spcBef>
              <a:spcAft>
                <a:spcPts val="0"/>
              </a:spcAft>
              <a:buNone/>
            </a:pPr>
            <a:r>
              <a:rPr lang="en" sz="4200"/>
              <a:t>Advanced Javascript</a:t>
            </a:r>
            <a:endParaRPr sz="4200"/>
          </a:p>
        </p:txBody>
      </p:sp>
      <p:sp>
        <p:nvSpPr>
          <p:cNvPr id="379" name="Google Shape;379;p45"/>
          <p:cNvSpPr txBox="1"/>
          <p:nvPr>
            <p:ph idx="1" type="subTitle"/>
          </p:nvPr>
        </p:nvSpPr>
        <p:spPr>
          <a:xfrm>
            <a:off x="3456600" y="5087500"/>
            <a:ext cx="7682700" cy="8946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By Jolene | Sharina</a:t>
            </a:r>
            <a:endParaRPr/>
          </a:p>
        </p:txBody>
      </p:sp>
      <p:grpSp>
        <p:nvGrpSpPr>
          <p:cNvPr id="380" name="Google Shape;380;p45"/>
          <p:cNvGrpSpPr/>
          <p:nvPr/>
        </p:nvGrpSpPr>
        <p:grpSpPr>
          <a:xfrm>
            <a:off x="2761735" y="5175819"/>
            <a:ext cx="496431" cy="717950"/>
            <a:chOff x="6594769" y="2752153"/>
            <a:chExt cx="953209" cy="1378553"/>
          </a:xfrm>
        </p:grpSpPr>
        <p:sp>
          <p:nvSpPr>
            <p:cNvPr id="381" name="Google Shape;381;p45"/>
            <p:cNvSpPr/>
            <p:nvPr/>
          </p:nvSpPr>
          <p:spPr>
            <a:xfrm>
              <a:off x="6594769" y="2752153"/>
              <a:ext cx="953209" cy="1378553"/>
            </a:xfrm>
            <a:custGeom>
              <a:rect b="b" l="l" r="r" t="t"/>
              <a:pathLst>
                <a:path extrusionOk="0" h="1378553" w="953209">
                  <a:moveTo>
                    <a:pt x="945697" y="822198"/>
                  </a:moveTo>
                  <a:cubicBezTo>
                    <a:pt x="937696" y="816673"/>
                    <a:pt x="926838" y="818674"/>
                    <a:pt x="921313" y="826580"/>
                  </a:cubicBezTo>
                  <a:cubicBezTo>
                    <a:pt x="893881" y="866299"/>
                    <a:pt x="861496" y="901541"/>
                    <a:pt x="825206" y="931926"/>
                  </a:cubicBezTo>
                  <a:lnTo>
                    <a:pt x="756626" y="784098"/>
                  </a:lnTo>
                  <a:cubicBezTo>
                    <a:pt x="752530" y="775430"/>
                    <a:pt x="742148" y="771525"/>
                    <a:pt x="733385" y="775621"/>
                  </a:cubicBezTo>
                  <a:cubicBezTo>
                    <a:pt x="724622" y="779717"/>
                    <a:pt x="720812" y="790099"/>
                    <a:pt x="724907" y="798862"/>
                  </a:cubicBezTo>
                  <a:lnTo>
                    <a:pt x="796916" y="954024"/>
                  </a:lnTo>
                  <a:lnTo>
                    <a:pt x="811775" y="986219"/>
                  </a:lnTo>
                  <a:lnTo>
                    <a:pt x="833207" y="1032320"/>
                  </a:lnTo>
                  <a:cubicBezTo>
                    <a:pt x="866258" y="1103948"/>
                    <a:pt x="839589" y="1188148"/>
                    <a:pt x="773771" y="1228249"/>
                  </a:cubicBezTo>
                  <a:lnTo>
                    <a:pt x="691665" y="1051179"/>
                  </a:lnTo>
                  <a:lnTo>
                    <a:pt x="676901" y="1019461"/>
                  </a:lnTo>
                  <a:lnTo>
                    <a:pt x="519453" y="680180"/>
                  </a:lnTo>
                  <a:cubicBezTo>
                    <a:pt x="563554" y="667226"/>
                    <a:pt x="600130" y="636460"/>
                    <a:pt x="620704" y="596170"/>
                  </a:cubicBezTo>
                  <a:cubicBezTo>
                    <a:pt x="632896" y="608457"/>
                    <a:pt x="643183" y="623030"/>
                    <a:pt x="650898" y="639604"/>
                  </a:cubicBezTo>
                  <a:lnTo>
                    <a:pt x="694523" y="733711"/>
                  </a:lnTo>
                  <a:cubicBezTo>
                    <a:pt x="698618" y="742474"/>
                    <a:pt x="709001" y="746379"/>
                    <a:pt x="717764" y="742283"/>
                  </a:cubicBezTo>
                  <a:cubicBezTo>
                    <a:pt x="726527" y="738188"/>
                    <a:pt x="730337" y="727805"/>
                    <a:pt x="726241" y="719042"/>
                  </a:cubicBezTo>
                  <a:lnTo>
                    <a:pt x="682616" y="624935"/>
                  </a:lnTo>
                  <a:cubicBezTo>
                    <a:pt x="670806" y="599504"/>
                    <a:pt x="654041" y="577882"/>
                    <a:pt x="633944" y="560832"/>
                  </a:cubicBezTo>
                  <a:cubicBezTo>
                    <a:pt x="637182" y="547973"/>
                    <a:pt x="638897" y="534543"/>
                    <a:pt x="638897" y="520637"/>
                  </a:cubicBezTo>
                  <a:cubicBezTo>
                    <a:pt x="638897" y="435007"/>
                    <a:pt x="573746" y="364236"/>
                    <a:pt x="490307" y="355283"/>
                  </a:cubicBezTo>
                  <a:lnTo>
                    <a:pt x="490307" y="205264"/>
                  </a:lnTo>
                  <a:cubicBezTo>
                    <a:pt x="538980" y="196882"/>
                    <a:pt x="576032" y="154496"/>
                    <a:pt x="576032" y="103442"/>
                  </a:cubicBezTo>
                  <a:cubicBezTo>
                    <a:pt x="576032" y="46482"/>
                    <a:pt x="529550" y="0"/>
                    <a:pt x="472590" y="0"/>
                  </a:cubicBezTo>
                  <a:cubicBezTo>
                    <a:pt x="415631" y="0"/>
                    <a:pt x="369149" y="46292"/>
                    <a:pt x="369149" y="103442"/>
                  </a:cubicBezTo>
                  <a:cubicBezTo>
                    <a:pt x="369149" y="154400"/>
                    <a:pt x="406201" y="196787"/>
                    <a:pt x="454874" y="205264"/>
                  </a:cubicBezTo>
                  <a:lnTo>
                    <a:pt x="454874" y="355283"/>
                  </a:lnTo>
                  <a:cubicBezTo>
                    <a:pt x="371530" y="364141"/>
                    <a:pt x="306284" y="435007"/>
                    <a:pt x="306284" y="520637"/>
                  </a:cubicBezTo>
                  <a:cubicBezTo>
                    <a:pt x="306284" y="535114"/>
                    <a:pt x="308093" y="549116"/>
                    <a:pt x="311618" y="562451"/>
                  </a:cubicBezTo>
                  <a:cubicBezTo>
                    <a:pt x="292091" y="579406"/>
                    <a:pt x="276089" y="600647"/>
                    <a:pt x="264850" y="624935"/>
                  </a:cubicBezTo>
                  <a:lnTo>
                    <a:pt x="125404" y="925449"/>
                  </a:lnTo>
                  <a:cubicBezTo>
                    <a:pt x="90066" y="894779"/>
                    <a:pt x="58634" y="859250"/>
                    <a:pt x="32154" y="819436"/>
                  </a:cubicBezTo>
                  <a:cubicBezTo>
                    <a:pt x="26725" y="811339"/>
                    <a:pt x="15866" y="809149"/>
                    <a:pt x="7865" y="814483"/>
                  </a:cubicBezTo>
                  <a:cubicBezTo>
                    <a:pt x="-231" y="819817"/>
                    <a:pt x="-2422" y="830675"/>
                    <a:pt x="2913" y="838772"/>
                  </a:cubicBezTo>
                  <a:cubicBezTo>
                    <a:pt x="33107" y="884110"/>
                    <a:pt x="69302" y="924211"/>
                    <a:pt x="110069" y="958405"/>
                  </a:cubicBezTo>
                  <a:lnTo>
                    <a:pt x="82637" y="1017556"/>
                  </a:lnTo>
                  <a:cubicBezTo>
                    <a:pt x="41108" y="1107091"/>
                    <a:pt x="76064" y="1212628"/>
                    <a:pt x="160170" y="1260729"/>
                  </a:cubicBezTo>
                  <a:lnTo>
                    <a:pt x="121308" y="1354455"/>
                  </a:lnTo>
                  <a:cubicBezTo>
                    <a:pt x="117689" y="1363408"/>
                    <a:pt x="121880" y="1373600"/>
                    <a:pt x="130928" y="1377315"/>
                  </a:cubicBezTo>
                  <a:cubicBezTo>
                    <a:pt x="133119" y="1378172"/>
                    <a:pt x="135405" y="1378553"/>
                    <a:pt x="137596" y="1378553"/>
                  </a:cubicBezTo>
                  <a:cubicBezTo>
                    <a:pt x="144549" y="1378553"/>
                    <a:pt x="151122" y="1374457"/>
                    <a:pt x="153884" y="1367695"/>
                  </a:cubicBezTo>
                  <a:lnTo>
                    <a:pt x="198651" y="1259777"/>
                  </a:lnTo>
                  <a:cubicBezTo>
                    <a:pt x="199223" y="1258348"/>
                    <a:pt x="199508" y="1256824"/>
                    <a:pt x="199699" y="1255395"/>
                  </a:cubicBezTo>
                  <a:lnTo>
                    <a:pt x="219987" y="1211961"/>
                  </a:lnTo>
                  <a:cubicBezTo>
                    <a:pt x="223988" y="1203198"/>
                    <a:pt x="220178" y="1192816"/>
                    <a:pt x="211415" y="1188720"/>
                  </a:cubicBezTo>
                  <a:cubicBezTo>
                    <a:pt x="202652" y="1184624"/>
                    <a:pt x="192269" y="1188530"/>
                    <a:pt x="188174" y="1197197"/>
                  </a:cubicBezTo>
                  <a:lnTo>
                    <a:pt x="173696" y="1228344"/>
                  </a:lnTo>
                  <a:cubicBezTo>
                    <a:pt x="107878" y="1188244"/>
                    <a:pt x="81113" y="1103948"/>
                    <a:pt x="114260" y="1032415"/>
                  </a:cubicBezTo>
                  <a:lnTo>
                    <a:pt x="138263" y="980599"/>
                  </a:lnTo>
                  <a:lnTo>
                    <a:pt x="153407" y="948214"/>
                  </a:lnTo>
                  <a:lnTo>
                    <a:pt x="296568" y="639699"/>
                  </a:lnTo>
                  <a:cubicBezTo>
                    <a:pt x="303807" y="624078"/>
                    <a:pt x="313427" y="609981"/>
                    <a:pt x="325239" y="597789"/>
                  </a:cubicBezTo>
                  <a:cubicBezTo>
                    <a:pt x="346289" y="637889"/>
                    <a:pt x="383341" y="668369"/>
                    <a:pt x="427823" y="680752"/>
                  </a:cubicBezTo>
                  <a:lnTo>
                    <a:pt x="272184" y="1015937"/>
                  </a:lnTo>
                  <a:lnTo>
                    <a:pt x="257421" y="1047655"/>
                  </a:lnTo>
                  <a:lnTo>
                    <a:pt x="214367" y="1140523"/>
                  </a:lnTo>
                  <a:cubicBezTo>
                    <a:pt x="210272" y="1149287"/>
                    <a:pt x="214082" y="1159669"/>
                    <a:pt x="222845" y="1163764"/>
                  </a:cubicBezTo>
                  <a:cubicBezTo>
                    <a:pt x="231608" y="1167860"/>
                    <a:pt x="241990" y="1163955"/>
                    <a:pt x="246086" y="1155192"/>
                  </a:cubicBezTo>
                  <a:lnTo>
                    <a:pt x="290186" y="1060132"/>
                  </a:lnTo>
                  <a:cubicBezTo>
                    <a:pt x="343907" y="1078611"/>
                    <a:pt x="400867" y="1089184"/>
                    <a:pt x="459350" y="1091184"/>
                  </a:cubicBezTo>
                  <a:lnTo>
                    <a:pt x="459350" y="1165574"/>
                  </a:lnTo>
                  <a:cubicBezTo>
                    <a:pt x="459350" y="1175290"/>
                    <a:pt x="466971" y="1183005"/>
                    <a:pt x="476496" y="1183005"/>
                  </a:cubicBezTo>
                  <a:cubicBezTo>
                    <a:pt x="485830" y="1183005"/>
                    <a:pt x="493640" y="1175195"/>
                    <a:pt x="493640" y="1165574"/>
                  </a:cubicBezTo>
                  <a:lnTo>
                    <a:pt x="493640" y="1091279"/>
                  </a:lnTo>
                  <a:cubicBezTo>
                    <a:pt x="550409" y="1089850"/>
                    <a:pt x="605845" y="1080230"/>
                    <a:pt x="658423" y="1063085"/>
                  </a:cubicBezTo>
                  <a:lnTo>
                    <a:pt x="747672" y="1255395"/>
                  </a:lnTo>
                  <a:cubicBezTo>
                    <a:pt x="747863" y="1256824"/>
                    <a:pt x="748148" y="1258348"/>
                    <a:pt x="748720" y="1259777"/>
                  </a:cubicBezTo>
                  <a:lnTo>
                    <a:pt x="793488" y="1367695"/>
                  </a:lnTo>
                  <a:cubicBezTo>
                    <a:pt x="796345" y="1374457"/>
                    <a:pt x="802917" y="1378553"/>
                    <a:pt x="809775" y="1378553"/>
                  </a:cubicBezTo>
                  <a:cubicBezTo>
                    <a:pt x="811966" y="1378553"/>
                    <a:pt x="814252" y="1378077"/>
                    <a:pt x="816443" y="1377315"/>
                  </a:cubicBezTo>
                  <a:cubicBezTo>
                    <a:pt x="825491" y="1373600"/>
                    <a:pt x="829682" y="1363408"/>
                    <a:pt x="826063" y="1354455"/>
                  </a:cubicBezTo>
                  <a:lnTo>
                    <a:pt x="787201" y="1260824"/>
                  </a:lnTo>
                  <a:cubicBezTo>
                    <a:pt x="871307" y="1212723"/>
                    <a:pt x="906168" y="1107091"/>
                    <a:pt x="864734" y="1017651"/>
                  </a:cubicBezTo>
                  <a:lnTo>
                    <a:pt x="840160" y="964787"/>
                  </a:lnTo>
                  <a:cubicBezTo>
                    <a:pt x="881784" y="931259"/>
                    <a:pt x="918932" y="891635"/>
                    <a:pt x="949983" y="846677"/>
                  </a:cubicBezTo>
                  <a:cubicBezTo>
                    <a:pt x="955603" y="838676"/>
                    <a:pt x="953698" y="827627"/>
                    <a:pt x="945697" y="822198"/>
                  </a:cubicBezTo>
                  <a:close/>
                  <a:moveTo>
                    <a:pt x="404296" y="103442"/>
                  </a:moveTo>
                  <a:cubicBezTo>
                    <a:pt x="404296" y="65722"/>
                    <a:pt x="434966" y="35147"/>
                    <a:pt x="472590" y="35147"/>
                  </a:cubicBezTo>
                  <a:cubicBezTo>
                    <a:pt x="510309" y="35147"/>
                    <a:pt x="540884" y="65818"/>
                    <a:pt x="540884" y="103442"/>
                  </a:cubicBezTo>
                  <a:cubicBezTo>
                    <a:pt x="540884" y="140398"/>
                    <a:pt x="511357" y="170497"/>
                    <a:pt x="474781" y="171641"/>
                  </a:cubicBezTo>
                  <a:cubicBezTo>
                    <a:pt x="474019" y="171545"/>
                    <a:pt x="473352" y="171450"/>
                    <a:pt x="472590" y="171450"/>
                  </a:cubicBezTo>
                  <a:cubicBezTo>
                    <a:pt x="471828" y="171450"/>
                    <a:pt x="471161" y="171545"/>
                    <a:pt x="470399" y="171641"/>
                  </a:cubicBezTo>
                  <a:cubicBezTo>
                    <a:pt x="433728" y="170497"/>
                    <a:pt x="404296" y="140398"/>
                    <a:pt x="404296" y="103442"/>
                  </a:cubicBezTo>
                  <a:close/>
                  <a:moveTo>
                    <a:pt x="353337" y="574834"/>
                  </a:moveTo>
                  <a:cubicBezTo>
                    <a:pt x="348289" y="563975"/>
                    <a:pt x="344765" y="552450"/>
                    <a:pt x="342955" y="540258"/>
                  </a:cubicBezTo>
                  <a:cubicBezTo>
                    <a:pt x="341907" y="533876"/>
                    <a:pt x="341431" y="527209"/>
                    <a:pt x="341431" y="520541"/>
                  </a:cubicBezTo>
                  <a:cubicBezTo>
                    <a:pt x="341431" y="448246"/>
                    <a:pt x="400200" y="389287"/>
                    <a:pt x="472590" y="389287"/>
                  </a:cubicBezTo>
                  <a:cubicBezTo>
                    <a:pt x="544980" y="389287"/>
                    <a:pt x="603845" y="448246"/>
                    <a:pt x="603845" y="520541"/>
                  </a:cubicBezTo>
                  <a:cubicBezTo>
                    <a:pt x="603845" y="526828"/>
                    <a:pt x="603368" y="533019"/>
                    <a:pt x="602511" y="539115"/>
                  </a:cubicBezTo>
                  <a:cubicBezTo>
                    <a:pt x="600797" y="551307"/>
                    <a:pt x="597368" y="562927"/>
                    <a:pt x="592415" y="573786"/>
                  </a:cubicBezTo>
                  <a:cubicBezTo>
                    <a:pt x="576222" y="610267"/>
                    <a:pt x="543837" y="637984"/>
                    <a:pt x="504404" y="647795"/>
                  </a:cubicBezTo>
                  <a:cubicBezTo>
                    <a:pt x="496498" y="649891"/>
                    <a:pt x="488306" y="651129"/>
                    <a:pt x="479924" y="651605"/>
                  </a:cubicBezTo>
                  <a:cubicBezTo>
                    <a:pt x="477448" y="651701"/>
                    <a:pt x="475067" y="651796"/>
                    <a:pt x="472590" y="651796"/>
                  </a:cubicBezTo>
                  <a:cubicBezTo>
                    <a:pt x="470876" y="651796"/>
                    <a:pt x="469256" y="651796"/>
                    <a:pt x="467542" y="651701"/>
                  </a:cubicBezTo>
                  <a:cubicBezTo>
                    <a:pt x="459160" y="651415"/>
                    <a:pt x="450873" y="650272"/>
                    <a:pt x="442967" y="648367"/>
                  </a:cubicBezTo>
                  <a:cubicBezTo>
                    <a:pt x="402963" y="639127"/>
                    <a:pt x="369911" y="611410"/>
                    <a:pt x="353337" y="574834"/>
                  </a:cubicBezTo>
                  <a:close/>
                  <a:moveTo>
                    <a:pt x="493736" y="1056323"/>
                  </a:moveTo>
                  <a:lnTo>
                    <a:pt x="493736" y="1000506"/>
                  </a:lnTo>
                  <a:cubicBezTo>
                    <a:pt x="493736" y="990790"/>
                    <a:pt x="486116" y="983075"/>
                    <a:pt x="476591" y="983075"/>
                  </a:cubicBezTo>
                  <a:cubicBezTo>
                    <a:pt x="467066" y="983075"/>
                    <a:pt x="459446" y="990886"/>
                    <a:pt x="459446" y="1000506"/>
                  </a:cubicBezTo>
                  <a:lnTo>
                    <a:pt x="459446" y="1056227"/>
                  </a:lnTo>
                  <a:cubicBezTo>
                    <a:pt x="406106" y="1054322"/>
                    <a:pt x="354194" y="1044797"/>
                    <a:pt x="305141" y="1028129"/>
                  </a:cubicBezTo>
                  <a:lnTo>
                    <a:pt x="463637" y="686752"/>
                  </a:lnTo>
                  <a:cubicBezTo>
                    <a:pt x="466589" y="686848"/>
                    <a:pt x="469638" y="686943"/>
                    <a:pt x="472590" y="686943"/>
                  </a:cubicBezTo>
                  <a:cubicBezTo>
                    <a:pt x="476305" y="686943"/>
                    <a:pt x="480020" y="686848"/>
                    <a:pt x="483734" y="686562"/>
                  </a:cubicBezTo>
                  <a:lnTo>
                    <a:pt x="643755" y="1031272"/>
                  </a:lnTo>
                  <a:cubicBezTo>
                    <a:pt x="595748" y="1046416"/>
                    <a:pt x="545361" y="1054989"/>
                    <a:pt x="493736" y="105632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82" name="Google Shape;382;p45"/>
            <p:cNvSpPr/>
            <p:nvPr/>
          </p:nvSpPr>
          <p:spPr>
            <a:xfrm>
              <a:off x="7034783" y="3243642"/>
              <a:ext cx="58292" cy="58293"/>
            </a:xfrm>
            <a:custGeom>
              <a:rect b="b" l="l" r="r" t="t"/>
              <a:pathLst>
                <a:path extrusionOk="0" h="58293" w="58292">
                  <a:moveTo>
                    <a:pt x="58293" y="29147"/>
                  </a:moveTo>
                  <a:cubicBezTo>
                    <a:pt x="58293" y="13049"/>
                    <a:pt x="45244" y="0"/>
                    <a:pt x="29146" y="0"/>
                  </a:cubicBezTo>
                  <a:cubicBezTo>
                    <a:pt x="13049" y="0"/>
                    <a:pt x="0" y="13049"/>
                    <a:pt x="0" y="29147"/>
                  </a:cubicBezTo>
                  <a:cubicBezTo>
                    <a:pt x="0" y="45244"/>
                    <a:pt x="13049" y="58293"/>
                    <a:pt x="29146" y="58293"/>
                  </a:cubicBezTo>
                  <a:cubicBezTo>
                    <a:pt x="45148" y="58293"/>
                    <a:pt x="58293" y="45244"/>
                    <a:pt x="58293" y="29147"/>
                  </a:cubicBezTo>
                  <a:close/>
                  <a:moveTo>
                    <a:pt x="23051" y="29147"/>
                  </a:moveTo>
                  <a:cubicBezTo>
                    <a:pt x="23051" y="25718"/>
                    <a:pt x="25718" y="23051"/>
                    <a:pt x="29146" y="23051"/>
                  </a:cubicBezTo>
                  <a:cubicBezTo>
                    <a:pt x="32480" y="23051"/>
                    <a:pt x="35243" y="25718"/>
                    <a:pt x="35243" y="29147"/>
                  </a:cubicBezTo>
                  <a:cubicBezTo>
                    <a:pt x="35243" y="32576"/>
                    <a:pt x="32576" y="35243"/>
                    <a:pt x="29146" y="35243"/>
                  </a:cubicBezTo>
                  <a:cubicBezTo>
                    <a:pt x="25718" y="35243"/>
                    <a:pt x="23051" y="32576"/>
                    <a:pt x="23051" y="2914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4"/>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Converting Numbers/Strings to Booleans</a:t>
            </a:r>
            <a:endParaRPr/>
          </a:p>
        </p:txBody>
      </p:sp>
      <p:sp>
        <p:nvSpPr>
          <p:cNvPr id="450" name="Google Shape;450;p54"/>
          <p:cNvSpPr txBox="1"/>
          <p:nvPr>
            <p:ph idx="2" type="body"/>
          </p:nvPr>
        </p:nvSpPr>
        <p:spPr>
          <a:xfrm>
            <a:off x="873350" y="2750800"/>
            <a:ext cx="4960800" cy="3118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b="1" lang="en"/>
              <a:t>Using </a:t>
            </a:r>
            <a:r>
              <a:rPr b="1" lang="en">
                <a:solidFill>
                  <a:srgbClr val="1AB1CD"/>
                </a:solidFill>
                <a:latin typeface="Roboto Mono"/>
                <a:ea typeface="Roboto Mono"/>
                <a:cs typeface="Roboto Mono"/>
                <a:sym typeface="Roboto Mono"/>
              </a:rPr>
              <a:t>Boolean</a:t>
            </a:r>
            <a:r>
              <a:rPr b="1" lang="en">
                <a:latin typeface="Roboto Mono"/>
                <a:ea typeface="Roboto Mono"/>
                <a:cs typeface="Roboto Mono"/>
                <a:sym typeface="Roboto Mono"/>
              </a:rPr>
              <a:t>()</a:t>
            </a:r>
            <a:endParaRPr b="1">
              <a:latin typeface="Roboto Mono"/>
              <a:ea typeface="Roboto Mono"/>
              <a:cs typeface="Roboto Mono"/>
              <a:sym typeface="Roboto Mono"/>
            </a:endParaRPr>
          </a:p>
          <a:p>
            <a:pPr indent="-349250" lvl="0" marL="457200" rtl="0" algn="l">
              <a:spcBef>
                <a:spcPts val="2100"/>
              </a:spcBef>
              <a:spcAft>
                <a:spcPts val="0"/>
              </a:spcAft>
              <a:buSzPts val="1900"/>
              <a:buChar char="-"/>
            </a:pPr>
            <a:r>
              <a:rPr lang="en"/>
              <a:t>Values like 0, an </a:t>
            </a:r>
            <a:r>
              <a:rPr lang="en"/>
              <a:t>empty string, null, undefined, and NaN become false</a:t>
            </a:r>
            <a:endParaRPr/>
          </a:p>
          <a:p>
            <a:pPr indent="-349250" lvl="0" marL="457200" rtl="0" algn="l">
              <a:spcBef>
                <a:spcPts val="0"/>
              </a:spcBef>
              <a:spcAft>
                <a:spcPts val="0"/>
              </a:spcAft>
              <a:buSzPts val="1900"/>
              <a:buChar char="-"/>
            </a:pPr>
            <a:r>
              <a:rPr lang="en"/>
              <a:t>Other values become true</a:t>
            </a:r>
            <a:endParaRPr/>
          </a:p>
          <a:p>
            <a:pPr indent="0" lvl="0" marL="0" rtl="0" algn="l">
              <a:spcBef>
                <a:spcPts val="2100"/>
              </a:spcBef>
              <a:spcAft>
                <a:spcPts val="2100"/>
              </a:spcAft>
              <a:buNone/>
            </a:pPr>
            <a:br>
              <a:rPr lang="en"/>
            </a:b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5"/>
          <p:cNvSpPr txBox="1"/>
          <p:nvPr>
            <p:ph idx="1" type="subTitle"/>
          </p:nvPr>
        </p:nvSpPr>
        <p:spPr>
          <a:xfrm>
            <a:off x="873352" y="1816350"/>
            <a:ext cx="28806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Clr>
                <a:schemeClr val="dk1"/>
              </a:buClr>
              <a:buSzPts val="1100"/>
              <a:buFont typeface="Arial"/>
              <a:buNone/>
            </a:pPr>
            <a:r>
              <a:rPr b="0" lang="en" sz="1900"/>
              <a:t>typeof</a:t>
            </a:r>
            <a:endParaRPr b="0">
              <a:latin typeface="Roboto Mono"/>
              <a:ea typeface="Roboto Mono"/>
              <a:cs typeface="Roboto Mono"/>
              <a:sym typeface="Roboto Mono"/>
            </a:endParaRPr>
          </a:p>
        </p:txBody>
      </p:sp>
      <p:sp>
        <p:nvSpPr>
          <p:cNvPr id="456" name="Google Shape;456;p55"/>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1100"/>
              <a:buFont typeface="Arial"/>
              <a:buNone/>
            </a:pPr>
            <a:r>
              <a:rPr lang="en"/>
              <a:t>Other useful functions/operators</a:t>
            </a:r>
            <a:endParaRPr/>
          </a:p>
        </p:txBody>
      </p:sp>
      <p:sp>
        <p:nvSpPr>
          <p:cNvPr id="457" name="Google Shape;457;p55"/>
          <p:cNvSpPr txBox="1"/>
          <p:nvPr>
            <p:ph idx="2" type="body"/>
          </p:nvPr>
        </p:nvSpPr>
        <p:spPr>
          <a:xfrm>
            <a:off x="873350" y="2750800"/>
            <a:ext cx="2880600" cy="3118500"/>
          </a:xfrm>
          <a:prstGeom prst="rect">
            <a:avLst/>
          </a:prstGeom>
        </p:spPr>
        <p:txBody>
          <a:bodyPr anchorCtr="0" anchor="t" bIns="121900" lIns="121900" spcFirstLastPara="1" rIns="121900" wrap="square" tIns="121900">
            <a:noAutofit/>
          </a:bodyPr>
          <a:lstStyle/>
          <a:p>
            <a:pPr indent="-349250" lvl="0" marL="457200" rtl="0" algn="l">
              <a:spcBef>
                <a:spcPts val="0"/>
              </a:spcBef>
              <a:spcAft>
                <a:spcPts val="0"/>
              </a:spcAft>
              <a:buSzPts val="1900"/>
              <a:buChar char="-"/>
            </a:pPr>
            <a:r>
              <a:rPr lang="en"/>
              <a:t>Finds the data type of a Javascript variable</a:t>
            </a:r>
            <a:endParaRPr/>
          </a:p>
          <a:p>
            <a:pPr indent="-349250" lvl="0" marL="457200" rtl="0" algn="l">
              <a:spcBef>
                <a:spcPts val="0"/>
              </a:spcBef>
              <a:spcAft>
                <a:spcPts val="0"/>
              </a:spcAft>
              <a:buSzPts val="1900"/>
              <a:buChar char="-"/>
            </a:pPr>
            <a:r>
              <a:rPr lang="en"/>
              <a:t>Eg.</a:t>
            </a:r>
            <a:br>
              <a:rPr lang="en"/>
            </a:br>
            <a:r>
              <a:rPr b="1" lang="en">
                <a:solidFill>
                  <a:srgbClr val="700080"/>
                </a:solidFill>
                <a:latin typeface="Roboto Mono"/>
                <a:ea typeface="Roboto Mono"/>
                <a:cs typeface="Roboto Mono"/>
                <a:sym typeface="Roboto Mono"/>
              </a:rPr>
              <a:t>typeof</a:t>
            </a:r>
            <a:r>
              <a:rPr lang="en">
                <a:latin typeface="Roboto Mono"/>
                <a:ea typeface="Roboto Mono"/>
                <a:cs typeface="Roboto Mono"/>
                <a:sym typeface="Roboto Mono"/>
              </a:rPr>
              <a:t> </a:t>
            </a:r>
            <a:r>
              <a:rPr lang="en">
                <a:solidFill>
                  <a:srgbClr val="1AB1CD"/>
                </a:solidFill>
                <a:latin typeface="Roboto Mono"/>
                <a:ea typeface="Roboto Mono"/>
                <a:cs typeface="Roboto Mono"/>
                <a:sym typeface="Roboto Mono"/>
              </a:rPr>
              <a:t>“hi”</a:t>
            </a:r>
            <a:r>
              <a:rPr lang="en">
                <a:latin typeface="Roboto Mono"/>
                <a:ea typeface="Roboto Mono"/>
                <a:cs typeface="Roboto Mono"/>
                <a:sym typeface="Roboto Mono"/>
              </a:rPr>
              <a:t> </a:t>
            </a:r>
            <a:r>
              <a:rPr i="1" lang="en">
                <a:solidFill>
                  <a:srgbClr val="A05000"/>
                </a:solidFill>
                <a:latin typeface="Roboto Mono"/>
                <a:ea typeface="Roboto Mono"/>
                <a:cs typeface="Roboto Mono"/>
                <a:sym typeface="Roboto Mono"/>
              </a:rPr>
              <a:t>//returns “string”</a:t>
            </a:r>
            <a:endParaRPr i="1">
              <a:solidFill>
                <a:srgbClr val="A05000"/>
              </a:solidFill>
              <a:latin typeface="Roboto Mono"/>
              <a:ea typeface="Roboto Mono"/>
              <a:cs typeface="Roboto Mono"/>
              <a:sym typeface="Roboto Mono"/>
            </a:endParaRPr>
          </a:p>
        </p:txBody>
      </p:sp>
      <p:sp>
        <p:nvSpPr>
          <p:cNvPr id="458" name="Google Shape;458;p55"/>
          <p:cNvSpPr txBox="1"/>
          <p:nvPr>
            <p:ph idx="1" type="subTitle"/>
          </p:nvPr>
        </p:nvSpPr>
        <p:spPr>
          <a:xfrm>
            <a:off x="4538627" y="1813775"/>
            <a:ext cx="28806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Clr>
                <a:schemeClr val="dk1"/>
              </a:buClr>
              <a:buSzPts val="1100"/>
              <a:buFont typeface="Arial"/>
              <a:buNone/>
            </a:pPr>
            <a:r>
              <a:rPr b="0" lang="en" sz="1900"/>
              <a:t>toFixed()</a:t>
            </a:r>
            <a:endParaRPr b="0">
              <a:latin typeface="Roboto Mono"/>
              <a:ea typeface="Roboto Mono"/>
              <a:cs typeface="Roboto Mono"/>
              <a:sym typeface="Roboto Mono"/>
            </a:endParaRPr>
          </a:p>
        </p:txBody>
      </p:sp>
      <p:sp>
        <p:nvSpPr>
          <p:cNvPr id="459" name="Google Shape;459;p55"/>
          <p:cNvSpPr txBox="1"/>
          <p:nvPr>
            <p:ph idx="2" type="body"/>
          </p:nvPr>
        </p:nvSpPr>
        <p:spPr>
          <a:xfrm>
            <a:off x="4538637" y="2750800"/>
            <a:ext cx="2880600" cy="3118500"/>
          </a:xfrm>
          <a:prstGeom prst="rect">
            <a:avLst/>
          </a:prstGeom>
        </p:spPr>
        <p:txBody>
          <a:bodyPr anchorCtr="0" anchor="t" bIns="121900" lIns="121900" spcFirstLastPara="1" rIns="121900" wrap="square" tIns="121900">
            <a:noAutofit/>
          </a:bodyPr>
          <a:lstStyle/>
          <a:p>
            <a:pPr indent="-349250" lvl="0" marL="457200" rtl="0" algn="l">
              <a:spcBef>
                <a:spcPts val="0"/>
              </a:spcBef>
              <a:spcAft>
                <a:spcPts val="0"/>
              </a:spcAft>
              <a:buSzPts val="1900"/>
              <a:buChar char="-"/>
            </a:pPr>
            <a:r>
              <a:rPr lang="en"/>
              <a:t>Returns a string, with a number rounded and written with a specified number of decimals</a:t>
            </a:r>
            <a:endParaRPr/>
          </a:p>
        </p:txBody>
      </p:sp>
      <p:sp>
        <p:nvSpPr>
          <p:cNvPr id="460" name="Google Shape;460;p55"/>
          <p:cNvSpPr txBox="1"/>
          <p:nvPr>
            <p:ph idx="2" type="body"/>
          </p:nvPr>
        </p:nvSpPr>
        <p:spPr>
          <a:xfrm>
            <a:off x="8203925" y="2745650"/>
            <a:ext cx="2880600" cy="3118500"/>
          </a:xfrm>
          <a:prstGeom prst="rect">
            <a:avLst/>
          </a:prstGeom>
        </p:spPr>
        <p:txBody>
          <a:bodyPr anchorCtr="0" anchor="t" bIns="121900" lIns="121900" spcFirstLastPara="1" rIns="121900" wrap="square" tIns="121900">
            <a:noAutofit/>
          </a:bodyPr>
          <a:lstStyle/>
          <a:p>
            <a:pPr indent="-349250" lvl="0" marL="457200" rtl="0" algn="l">
              <a:spcBef>
                <a:spcPts val="0"/>
              </a:spcBef>
              <a:spcAft>
                <a:spcPts val="0"/>
              </a:spcAft>
              <a:buSzPts val="1900"/>
              <a:buChar char="-"/>
            </a:pPr>
            <a:r>
              <a:rPr lang="en"/>
              <a:t>Returns a string, with a number written with a </a:t>
            </a:r>
            <a:r>
              <a:rPr lang="en"/>
              <a:t>specified</a:t>
            </a:r>
            <a:r>
              <a:rPr lang="en"/>
              <a:t> length</a:t>
            </a:r>
            <a:endParaRPr/>
          </a:p>
        </p:txBody>
      </p:sp>
      <p:sp>
        <p:nvSpPr>
          <p:cNvPr id="461" name="Google Shape;461;p55"/>
          <p:cNvSpPr txBox="1"/>
          <p:nvPr>
            <p:ph idx="1" type="subTitle"/>
          </p:nvPr>
        </p:nvSpPr>
        <p:spPr>
          <a:xfrm>
            <a:off x="8203902" y="1813775"/>
            <a:ext cx="28806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Clr>
                <a:schemeClr val="dk1"/>
              </a:buClr>
              <a:buSzPts val="1100"/>
              <a:buFont typeface="Arial"/>
              <a:buNone/>
            </a:pPr>
            <a:r>
              <a:rPr b="0" lang="en" sz="1900"/>
              <a:t>toPrecision()</a:t>
            </a:r>
            <a:endParaRPr b="0">
              <a:latin typeface="Roboto Mono"/>
              <a:ea typeface="Roboto Mono"/>
              <a:cs typeface="Roboto Mono"/>
              <a:sym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6"/>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Arrow Function</a:t>
            </a:r>
            <a:endParaRPr/>
          </a:p>
        </p:txBody>
      </p:sp>
      <p:sp>
        <p:nvSpPr>
          <p:cNvPr id="467" name="Google Shape;467;p56"/>
          <p:cNvSpPr txBox="1"/>
          <p:nvPr>
            <p:ph idx="2" type="body"/>
          </p:nvPr>
        </p:nvSpPr>
        <p:spPr>
          <a:xfrm>
            <a:off x="873350" y="2750800"/>
            <a:ext cx="3447000" cy="3118500"/>
          </a:xfrm>
          <a:prstGeom prst="rect">
            <a:avLst/>
          </a:prstGeom>
        </p:spPr>
        <p:txBody>
          <a:bodyPr anchorCtr="0" anchor="t" bIns="121900" lIns="121900" spcFirstLastPara="1" rIns="121900" wrap="square" tIns="121900">
            <a:noAutofit/>
          </a:bodyPr>
          <a:lstStyle/>
          <a:p>
            <a:pPr indent="-349250" lvl="0" marL="457200" rtl="0" algn="l">
              <a:spcBef>
                <a:spcPts val="0"/>
              </a:spcBef>
              <a:spcAft>
                <a:spcPts val="0"/>
              </a:spcAft>
              <a:buSzPts val="1900"/>
              <a:buChar char="-"/>
            </a:pPr>
            <a:r>
              <a:rPr lang="en"/>
              <a:t>Introduced in ES6</a:t>
            </a:r>
            <a:endParaRPr/>
          </a:p>
          <a:p>
            <a:pPr indent="-349250" lvl="0" marL="457200" rtl="0" algn="l">
              <a:spcBef>
                <a:spcPts val="0"/>
              </a:spcBef>
              <a:spcAft>
                <a:spcPts val="0"/>
              </a:spcAft>
              <a:buSzPts val="1900"/>
              <a:buChar char="-"/>
            </a:pPr>
            <a:r>
              <a:rPr lang="en"/>
              <a:t>Allows programmer to write shorter function syntax</a:t>
            </a:r>
            <a:endParaRPr/>
          </a:p>
        </p:txBody>
      </p:sp>
      <p:sp>
        <p:nvSpPr>
          <p:cNvPr id="468" name="Google Shape;468;p56"/>
          <p:cNvSpPr txBox="1"/>
          <p:nvPr>
            <p:ph idx="1" type="subTitle"/>
          </p:nvPr>
        </p:nvSpPr>
        <p:spPr>
          <a:xfrm>
            <a:off x="873355" y="1816350"/>
            <a:ext cx="49608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Clr>
                <a:schemeClr val="dk1"/>
              </a:buClr>
              <a:buSzPts val="1100"/>
              <a:buFont typeface="Arial"/>
              <a:buNone/>
            </a:pPr>
            <a:r>
              <a:rPr lang="en" sz="1900"/>
              <a:t>What is an Arrow Function?</a:t>
            </a:r>
            <a:endParaRPr/>
          </a:p>
        </p:txBody>
      </p:sp>
      <p:sp>
        <p:nvSpPr>
          <p:cNvPr id="469" name="Google Shape;469;p56"/>
          <p:cNvSpPr txBox="1"/>
          <p:nvPr>
            <p:ph idx="3" type="body"/>
          </p:nvPr>
        </p:nvSpPr>
        <p:spPr>
          <a:xfrm>
            <a:off x="4991451" y="2739050"/>
            <a:ext cx="6433800" cy="31185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Given a traditional function:</a:t>
            </a:r>
            <a:br>
              <a:rPr lang="en"/>
            </a:br>
            <a:r>
              <a:rPr b="1" lang="en">
                <a:solidFill>
                  <a:srgbClr val="700080"/>
                </a:solidFill>
                <a:latin typeface="Roboto Mono"/>
                <a:ea typeface="Roboto Mono"/>
                <a:cs typeface="Roboto Mono"/>
                <a:sym typeface="Roboto Mono"/>
              </a:rPr>
              <a:t>function</a:t>
            </a:r>
            <a:r>
              <a:rPr lang="en">
                <a:latin typeface="Roboto Mono"/>
                <a:ea typeface="Roboto Mono"/>
                <a:cs typeface="Roboto Mono"/>
                <a:sym typeface="Roboto Mono"/>
              </a:rPr>
              <a:t> (</a:t>
            </a:r>
            <a:r>
              <a:rPr lang="en">
                <a:solidFill>
                  <a:srgbClr val="0000F0"/>
                </a:solidFill>
                <a:latin typeface="Roboto Mono"/>
                <a:ea typeface="Roboto Mono"/>
                <a:cs typeface="Roboto Mono"/>
                <a:sym typeface="Roboto Mono"/>
              </a:rPr>
              <a:t>x</a:t>
            </a:r>
            <a:r>
              <a:rPr lang="en">
                <a:latin typeface="Roboto Mono"/>
                <a:ea typeface="Roboto Mono"/>
                <a:cs typeface="Roboto Mono"/>
                <a:sym typeface="Roboto Mono"/>
              </a:rPr>
              <a:t>) {</a:t>
            </a:r>
            <a:br>
              <a:rPr lang="en">
                <a:latin typeface="Roboto Mono"/>
                <a:ea typeface="Roboto Mono"/>
                <a:cs typeface="Roboto Mono"/>
                <a:sym typeface="Roboto Mono"/>
              </a:rPr>
            </a:br>
            <a:r>
              <a:rPr lang="en">
                <a:latin typeface="Roboto Mono"/>
                <a:ea typeface="Roboto Mono"/>
                <a:cs typeface="Roboto Mono"/>
                <a:sym typeface="Roboto Mono"/>
              </a:rPr>
              <a:t>	</a:t>
            </a:r>
            <a:r>
              <a:rPr b="1" lang="en">
                <a:solidFill>
                  <a:srgbClr val="700080"/>
                </a:solidFill>
                <a:latin typeface="Roboto Mono"/>
                <a:ea typeface="Roboto Mono"/>
                <a:cs typeface="Roboto Mono"/>
                <a:sym typeface="Roboto Mono"/>
              </a:rPr>
              <a:t>r</a:t>
            </a:r>
            <a:r>
              <a:rPr b="1" lang="en">
                <a:solidFill>
                  <a:srgbClr val="700080"/>
                </a:solidFill>
                <a:latin typeface="Roboto Mono"/>
                <a:ea typeface="Roboto Mono"/>
                <a:cs typeface="Roboto Mono"/>
                <a:sym typeface="Roboto Mono"/>
              </a:rPr>
              <a:t>eturn</a:t>
            </a:r>
            <a:r>
              <a:rPr lang="en">
                <a:latin typeface="Roboto Mono"/>
                <a:ea typeface="Roboto Mono"/>
                <a:cs typeface="Roboto Mono"/>
                <a:sym typeface="Roboto Mono"/>
              </a:rPr>
              <a:t> </a:t>
            </a:r>
            <a:r>
              <a:rPr lang="en">
                <a:solidFill>
                  <a:srgbClr val="0050A0"/>
                </a:solidFill>
                <a:latin typeface="Roboto Mono"/>
                <a:ea typeface="Roboto Mono"/>
                <a:cs typeface="Roboto Mono"/>
                <a:sym typeface="Roboto Mono"/>
              </a:rPr>
              <a:t>x</a:t>
            </a:r>
            <a:r>
              <a:rPr lang="en">
                <a:latin typeface="Roboto Mono"/>
                <a:ea typeface="Roboto Mono"/>
                <a:cs typeface="Roboto Mono"/>
                <a:sym typeface="Roboto Mono"/>
              </a:rPr>
              <a:t> </a:t>
            </a:r>
            <a:r>
              <a:rPr b="1" lang="en">
                <a:solidFill>
                  <a:srgbClr val="EE11FF"/>
                </a:solidFill>
                <a:latin typeface="Roboto Mono"/>
                <a:ea typeface="Roboto Mono"/>
                <a:cs typeface="Roboto Mono"/>
                <a:sym typeface="Roboto Mono"/>
              </a:rPr>
              <a:t>+</a:t>
            </a:r>
            <a:r>
              <a:rPr lang="en">
                <a:latin typeface="Roboto Mono"/>
                <a:ea typeface="Roboto Mono"/>
                <a:cs typeface="Roboto Mono"/>
                <a:sym typeface="Roboto Mono"/>
              </a:rPr>
              <a:t> </a:t>
            </a:r>
            <a:r>
              <a:rPr lang="en">
                <a:solidFill>
                  <a:srgbClr val="106040"/>
                </a:solidFill>
                <a:latin typeface="Roboto Mono"/>
                <a:ea typeface="Roboto Mono"/>
                <a:cs typeface="Roboto Mono"/>
                <a:sym typeface="Roboto Mono"/>
              </a:rPr>
              <a:t>10;</a:t>
            </a:r>
            <a:br>
              <a:rPr lang="en">
                <a:latin typeface="Roboto Mono"/>
                <a:ea typeface="Roboto Mono"/>
                <a:cs typeface="Roboto Mono"/>
                <a:sym typeface="Roboto Mono"/>
              </a:rPr>
            </a:br>
            <a:r>
              <a:rPr lang="en">
                <a:latin typeface="Roboto Mono"/>
                <a:ea typeface="Roboto Mono"/>
                <a:cs typeface="Roboto Mono"/>
                <a:sym typeface="Roboto Mono"/>
              </a:rPr>
              <a:t>}	</a:t>
            </a:r>
            <a:br>
              <a:rPr lang="en"/>
            </a:br>
            <a:r>
              <a:rPr lang="en"/>
              <a:t>	1. </a:t>
            </a:r>
            <a:r>
              <a:rPr lang="en"/>
              <a:t>Remove the word “function” and place arrow between argument and opening body bracket</a:t>
            </a:r>
            <a:br>
              <a:rPr lang="en"/>
            </a:br>
            <a:r>
              <a:rPr lang="en"/>
              <a:t>	2. Remove body braces and word “return” (Return is implied)</a:t>
            </a:r>
            <a:br>
              <a:rPr lang="en"/>
            </a:br>
            <a:r>
              <a:rPr lang="en"/>
              <a:t>	3. Remove the argument parentheses</a:t>
            </a:r>
            <a:br>
              <a:rPr lang="en"/>
            </a:br>
            <a:r>
              <a:rPr lang="en"/>
              <a:t>Arrow function:</a:t>
            </a:r>
            <a:br>
              <a:rPr lang="en"/>
            </a:br>
            <a:r>
              <a:rPr lang="en">
                <a:solidFill>
                  <a:srgbClr val="1AB1CD"/>
                </a:solidFill>
                <a:latin typeface="Roboto Mono"/>
                <a:ea typeface="Roboto Mono"/>
                <a:cs typeface="Roboto Mono"/>
                <a:sym typeface="Roboto Mono"/>
              </a:rPr>
              <a:t>x</a:t>
            </a:r>
            <a:r>
              <a:rPr lang="en">
                <a:latin typeface="Roboto Mono"/>
                <a:ea typeface="Roboto Mono"/>
                <a:cs typeface="Roboto Mono"/>
                <a:sym typeface="Roboto Mono"/>
              </a:rPr>
              <a:t> </a:t>
            </a:r>
            <a:r>
              <a:rPr b="1" lang="en">
                <a:solidFill>
                  <a:srgbClr val="EE11FF"/>
                </a:solidFill>
                <a:latin typeface="Roboto Mono"/>
                <a:ea typeface="Roboto Mono"/>
                <a:cs typeface="Roboto Mono"/>
                <a:sym typeface="Roboto Mono"/>
              </a:rPr>
              <a:t>=&gt;</a:t>
            </a:r>
            <a:r>
              <a:rPr lang="en">
                <a:latin typeface="Roboto Mono"/>
                <a:ea typeface="Roboto Mono"/>
                <a:cs typeface="Roboto Mono"/>
                <a:sym typeface="Roboto Mono"/>
              </a:rPr>
              <a:t> </a:t>
            </a:r>
            <a:r>
              <a:rPr lang="en">
                <a:solidFill>
                  <a:srgbClr val="1AB1CD"/>
                </a:solidFill>
                <a:latin typeface="Roboto Mono"/>
                <a:ea typeface="Roboto Mono"/>
                <a:cs typeface="Roboto Mono"/>
                <a:sym typeface="Roboto Mono"/>
              </a:rPr>
              <a:t>x</a:t>
            </a:r>
            <a:r>
              <a:rPr lang="en">
                <a:latin typeface="Roboto Mono"/>
                <a:ea typeface="Roboto Mono"/>
                <a:cs typeface="Roboto Mono"/>
                <a:sym typeface="Roboto Mono"/>
              </a:rPr>
              <a:t> </a:t>
            </a:r>
            <a:r>
              <a:rPr b="1" lang="en">
                <a:solidFill>
                  <a:srgbClr val="EE11FF"/>
                </a:solidFill>
                <a:latin typeface="Roboto Mono"/>
                <a:ea typeface="Roboto Mono"/>
                <a:cs typeface="Roboto Mono"/>
                <a:sym typeface="Roboto Mono"/>
              </a:rPr>
              <a:t>+</a:t>
            </a:r>
            <a:r>
              <a:rPr lang="en">
                <a:latin typeface="Roboto Mono"/>
                <a:ea typeface="Roboto Mono"/>
                <a:cs typeface="Roboto Mono"/>
                <a:sym typeface="Roboto Mono"/>
              </a:rPr>
              <a:t> </a:t>
            </a:r>
            <a:r>
              <a:rPr lang="en">
                <a:solidFill>
                  <a:srgbClr val="106040"/>
                </a:solidFill>
                <a:latin typeface="Roboto Mono"/>
                <a:ea typeface="Roboto Mono"/>
                <a:cs typeface="Roboto Mono"/>
                <a:sym typeface="Roboto Mono"/>
              </a:rPr>
              <a:t>10</a:t>
            </a:r>
            <a:r>
              <a:rPr lang="en">
                <a:latin typeface="Roboto Mono"/>
                <a:ea typeface="Roboto Mono"/>
                <a:cs typeface="Roboto Mono"/>
                <a:sym typeface="Roboto Mono"/>
              </a:rPr>
              <a:t>;</a:t>
            </a:r>
            <a:br>
              <a:rPr lang="en"/>
            </a:br>
            <a:endParaRPr/>
          </a:p>
        </p:txBody>
      </p:sp>
      <p:sp>
        <p:nvSpPr>
          <p:cNvPr id="470" name="Google Shape;470;p56"/>
          <p:cNvSpPr txBox="1"/>
          <p:nvPr>
            <p:ph idx="1" type="subTitle"/>
          </p:nvPr>
        </p:nvSpPr>
        <p:spPr>
          <a:xfrm>
            <a:off x="4991455" y="1810475"/>
            <a:ext cx="49608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sz="1900"/>
              <a:t>Constructing an arrow function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57"/>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p>
            <a:pPr indent="0" lvl="0" marL="0" rtl="0" algn="l">
              <a:lnSpc>
                <a:spcPct val="115000"/>
              </a:lnSpc>
              <a:spcBef>
                <a:spcPts val="0"/>
              </a:spcBef>
              <a:spcAft>
                <a:spcPts val="2100"/>
              </a:spcAft>
              <a:buClr>
                <a:schemeClr val="dk1"/>
              </a:buClr>
              <a:buSzPts val="1100"/>
              <a:buFont typeface="Arial"/>
              <a:buNone/>
            </a:pPr>
            <a:r>
              <a:rPr b="1" lang="en" sz="1900">
                <a:solidFill>
                  <a:schemeClr val="dk2"/>
                </a:solidFill>
                <a:latin typeface="DM Sans"/>
                <a:ea typeface="DM Sans"/>
                <a:cs typeface="DM Sans"/>
                <a:sym typeface="DM Sans"/>
              </a:rPr>
              <a:t>However, in some cases, the {braces}, (parentheses) and “return”, are required</a:t>
            </a:r>
            <a:endParaRPr/>
          </a:p>
        </p:txBody>
      </p:sp>
      <p:sp>
        <p:nvSpPr>
          <p:cNvPr id="476" name="Google Shape;476;p57"/>
          <p:cNvSpPr txBox="1"/>
          <p:nvPr>
            <p:ph idx="2" type="body"/>
          </p:nvPr>
        </p:nvSpPr>
        <p:spPr>
          <a:xfrm>
            <a:off x="873350" y="1599800"/>
            <a:ext cx="4960800" cy="31185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If there are </a:t>
            </a:r>
            <a:r>
              <a:rPr b="1" lang="en"/>
              <a:t>multiple arguments/no arguments</a:t>
            </a:r>
            <a:r>
              <a:rPr lang="en"/>
              <a:t>:</a:t>
            </a:r>
            <a:br>
              <a:rPr lang="en"/>
            </a:br>
            <a:r>
              <a:rPr lang="en"/>
              <a:t>- Parentheses is needed</a:t>
            </a:r>
            <a:br>
              <a:rPr lang="en"/>
            </a:br>
            <a:r>
              <a:rPr lang="en"/>
              <a:t>Eg. Traditional function:</a:t>
            </a:r>
            <a:br>
              <a:rPr lang="en"/>
            </a:br>
            <a:r>
              <a:rPr b="1" lang="en">
                <a:solidFill>
                  <a:srgbClr val="700080"/>
                </a:solidFill>
                <a:latin typeface="Roboto Mono"/>
                <a:ea typeface="Roboto Mono"/>
                <a:cs typeface="Roboto Mono"/>
                <a:sym typeface="Roboto Mono"/>
              </a:rPr>
              <a:t>function</a:t>
            </a:r>
            <a:r>
              <a:rPr lang="en">
                <a:latin typeface="Roboto Mono"/>
                <a:ea typeface="Roboto Mono"/>
                <a:cs typeface="Roboto Mono"/>
                <a:sym typeface="Roboto Mono"/>
              </a:rPr>
              <a:t> (</a:t>
            </a:r>
            <a:r>
              <a:rPr lang="en">
                <a:solidFill>
                  <a:srgbClr val="0000F0"/>
                </a:solidFill>
                <a:latin typeface="Roboto Mono"/>
                <a:ea typeface="Roboto Mono"/>
                <a:cs typeface="Roboto Mono"/>
                <a:sym typeface="Roboto Mono"/>
              </a:rPr>
              <a:t>x</a:t>
            </a:r>
            <a:r>
              <a:rPr lang="en">
                <a:latin typeface="Roboto Mono"/>
                <a:ea typeface="Roboto Mono"/>
                <a:cs typeface="Roboto Mono"/>
                <a:sym typeface="Roboto Mono"/>
              </a:rPr>
              <a:t>, </a:t>
            </a:r>
            <a:r>
              <a:rPr lang="en">
                <a:solidFill>
                  <a:srgbClr val="0000F0"/>
                </a:solidFill>
                <a:latin typeface="Roboto Mono"/>
                <a:ea typeface="Roboto Mono"/>
                <a:cs typeface="Roboto Mono"/>
                <a:sym typeface="Roboto Mono"/>
              </a:rPr>
              <a:t>y</a:t>
            </a:r>
            <a:r>
              <a:rPr lang="en">
                <a:latin typeface="Roboto Mono"/>
                <a:ea typeface="Roboto Mono"/>
                <a:cs typeface="Roboto Mono"/>
                <a:sym typeface="Roboto Mono"/>
              </a:rPr>
              <a:t>) {</a:t>
            </a:r>
            <a:br>
              <a:rPr lang="en">
                <a:latin typeface="Roboto Mono"/>
                <a:ea typeface="Roboto Mono"/>
                <a:cs typeface="Roboto Mono"/>
                <a:sym typeface="Roboto Mono"/>
              </a:rPr>
            </a:br>
            <a:r>
              <a:rPr lang="en">
                <a:latin typeface="Roboto Mono"/>
                <a:ea typeface="Roboto Mono"/>
                <a:cs typeface="Roboto Mono"/>
                <a:sym typeface="Roboto Mono"/>
              </a:rPr>
              <a:t>	</a:t>
            </a:r>
            <a:r>
              <a:rPr b="1" lang="en">
                <a:solidFill>
                  <a:srgbClr val="700080"/>
                </a:solidFill>
                <a:latin typeface="Roboto Mono"/>
                <a:ea typeface="Roboto Mono"/>
                <a:cs typeface="Roboto Mono"/>
                <a:sym typeface="Roboto Mono"/>
              </a:rPr>
              <a:t>r</a:t>
            </a:r>
            <a:r>
              <a:rPr b="1" lang="en">
                <a:solidFill>
                  <a:srgbClr val="700080"/>
                </a:solidFill>
                <a:latin typeface="Roboto Mono"/>
                <a:ea typeface="Roboto Mono"/>
                <a:cs typeface="Roboto Mono"/>
                <a:sym typeface="Roboto Mono"/>
              </a:rPr>
              <a:t>eturn</a:t>
            </a:r>
            <a:r>
              <a:rPr lang="en">
                <a:latin typeface="Roboto Mono"/>
                <a:ea typeface="Roboto Mono"/>
                <a:cs typeface="Roboto Mono"/>
                <a:sym typeface="Roboto Mono"/>
              </a:rPr>
              <a:t> </a:t>
            </a:r>
            <a:r>
              <a:rPr lang="en">
                <a:solidFill>
                  <a:srgbClr val="0050A0"/>
                </a:solidFill>
                <a:latin typeface="Roboto Mono"/>
                <a:ea typeface="Roboto Mono"/>
                <a:cs typeface="Roboto Mono"/>
                <a:sym typeface="Roboto Mono"/>
              </a:rPr>
              <a:t>x</a:t>
            </a:r>
            <a:r>
              <a:rPr lang="en">
                <a:latin typeface="Roboto Mono"/>
                <a:ea typeface="Roboto Mono"/>
                <a:cs typeface="Roboto Mono"/>
                <a:sym typeface="Roboto Mono"/>
              </a:rPr>
              <a:t> </a:t>
            </a:r>
            <a:r>
              <a:rPr b="1" lang="en">
                <a:solidFill>
                  <a:srgbClr val="EE11FF"/>
                </a:solidFill>
                <a:latin typeface="Roboto Mono"/>
                <a:ea typeface="Roboto Mono"/>
                <a:cs typeface="Roboto Mono"/>
                <a:sym typeface="Roboto Mono"/>
              </a:rPr>
              <a:t>*</a:t>
            </a:r>
            <a:r>
              <a:rPr lang="en">
                <a:latin typeface="Roboto Mono"/>
                <a:ea typeface="Roboto Mono"/>
                <a:cs typeface="Roboto Mono"/>
                <a:sym typeface="Roboto Mono"/>
              </a:rPr>
              <a:t> </a:t>
            </a:r>
            <a:r>
              <a:rPr lang="en">
                <a:solidFill>
                  <a:srgbClr val="0050A0"/>
                </a:solidFill>
                <a:latin typeface="Roboto Mono"/>
                <a:ea typeface="Roboto Mono"/>
                <a:cs typeface="Roboto Mono"/>
                <a:sym typeface="Roboto Mono"/>
              </a:rPr>
              <a:t>y</a:t>
            </a:r>
            <a:r>
              <a:rPr lang="en">
                <a:latin typeface="Roboto Mono"/>
                <a:ea typeface="Roboto Mono"/>
                <a:cs typeface="Roboto Mono"/>
                <a:sym typeface="Roboto Mono"/>
              </a:rPr>
              <a:t>;</a:t>
            </a:r>
            <a:br>
              <a:rPr lang="en">
                <a:latin typeface="Roboto Mono"/>
                <a:ea typeface="Roboto Mono"/>
                <a:cs typeface="Roboto Mono"/>
                <a:sym typeface="Roboto Mono"/>
              </a:rPr>
            </a:br>
            <a:r>
              <a:rPr lang="en">
                <a:latin typeface="Roboto Mono"/>
                <a:ea typeface="Roboto Mono"/>
                <a:cs typeface="Roboto Mono"/>
                <a:sym typeface="Roboto Mono"/>
              </a:rPr>
              <a:t>}</a:t>
            </a:r>
            <a:br>
              <a:rPr lang="en"/>
            </a:br>
            <a:r>
              <a:rPr lang="en"/>
              <a:t>Arrow function:</a:t>
            </a:r>
            <a:br>
              <a:rPr lang="en"/>
            </a:br>
            <a:r>
              <a:rPr lang="en">
                <a:latin typeface="Roboto Mono"/>
                <a:ea typeface="Roboto Mono"/>
                <a:cs typeface="Roboto Mono"/>
                <a:sym typeface="Roboto Mono"/>
              </a:rPr>
              <a:t>(</a:t>
            </a:r>
            <a:r>
              <a:rPr lang="en">
                <a:solidFill>
                  <a:srgbClr val="0000F0"/>
                </a:solidFill>
                <a:latin typeface="Roboto Mono"/>
                <a:ea typeface="Roboto Mono"/>
                <a:cs typeface="Roboto Mono"/>
                <a:sym typeface="Roboto Mono"/>
              </a:rPr>
              <a:t>x</a:t>
            </a:r>
            <a:r>
              <a:rPr lang="en">
                <a:latin typeface="Roboto Mono"/>
                <a:ea typeface="Roboto Mono"/>
                <a:cs typeface="Roboto Mono"/>
                <a:sym typeface="Roboto Mono"/>
              </a:rPr>
              <a:t>, </a:t>
            </a:r>
            <a:r>
              <a:rPr lang="en">
                <a:solidFill>
                  <a:srgbClr val="0000F0"/>
                </a:solidFill>
                <a:latin typeface="Roboto Mono"/>
                <a:ea typeface="Roboto Mono"/>
                <a:cs typeface="Roboto Mono"/>
                <a:sym typeface="Roboto Mono"/>
              </a:rPr>
              <a:t>y</a:t>
            </a:r>
            <a:r>
              <a:rPr lang="en">
                <a:latin typeface="Roboto Mono"/>
                <a:ea typeface="Roboto Mono"/>
                <a:cs typeface="Roboto Mono"/>
                <a:sym typeface="Roboto Mono"/>
              </a:rPr>
              <a:t>) </a:t>
            </a:r>
            <a:r>
              <a:rPr b="1" lang="en">
                <a:solidFill>
                  <a:srgbClr val="EE11FF"/>
                </a:solidFill>
                <a:latin typeface="Roboto Mono"/>
                <a:ea typeface="Roboto Mono"/>
                <a:cs typeface="Roboto Mono"/>
                <a:sym typeface="Roboto Mono"/>
              </a:rPr>
              <a:t>=&gt;</a:t>
            </a:r>
            <a:r>
              <a:rPr lang="en">
                <a:latin typeface="Roboto Mono"/>
                <a:ea typeface="Roboto Mono"/>
                <a:cs typeface="Roboto Mono"/>
                <a:sym typeface="Roboto Mono"/>
              </a:rPr>
              <a:t> </a:t>
            </a:r>
            <a:r>
              <a:rPr lang="en">
                <a:solidFill>
                  <a:srgbClr val="0050A0"/>
                </a:solidFill>
                <a:latin typeface="Roboto Mono"/>
                <a:ea typeface="Roboto Mono"/>
                <a:cs typeface="Roboto Mono"/>
                <a:sym typeface="Roboto Mono"/>
              </a:rPr>
              <a:t>x</a:t>
            </a:r>
            <a:r>
              <a:rPr lang="en">
                <a:latin typeface="Roboto Mono"/>
                <a:ea typeface="Roboto Mono"/>
                <a:cs typeface="Roboto Mono"/>
                <a:sym typeface="Roboto Mono"/>
              </a:rPr>
              <a:t> </a:t>
            </a:r>
            <a:r>
              <a:rPr b="1" lang="en">
                <a:solidFill>
                  <a:srgbClr val="EE11FF"/>
                </a:solidFill>
                <a:latin typeface="Roboto Mono"/>
                <a:ea typeface="Roboto Mono"/>
                <a:cs typeface="Roboto Mono"/>
                <a:sym typeface="Roboto Mono"/>
              </a:rPr>
              <a:t>*</a:t>
            </a:r>
            <a:r>
              <a:rPr lang="en">
                <a:latin typeface="Roboto Mono"/>
                <a:ea typeface="Roboto Mono"/>
                <a:cs typeface="Roboto Mono"/>
                <a:sym typeface="Roboto Mono"/>
              </a:rPr>
              <a:t> </a:t>
            </a:r>
            <a:r>
              <a:rPr lang="en">
                <a:solidFill>
                  <a:srgbClr val="0050A0"/>
                </a:solidFill>
                <a:latin typeface="Roboto Mono"/>
                <a:ea typeface="Roboto Mono"/>
                <a:cs typeface="Roboto Mono"/>
                <a:sym typeface="Roboto Mono"/>
              </a:rPr>
              <a:t>y</a:t>
            </a:r>
            <a:r>
              <a:rPr lang="en">
                <a:latin typeface="Roboto Mono"/>
                <a:ea typeface="Roboto Mono"/>
                <a:cs typeface="Roboto Mono"/>
                <a:sym typeface="Roboto Mono"/>
              </a:rPr>
              <a:t>;</a:t>
            </a:r>
            <a:endParaRPr>
              <a:latin typeface="Roboto Mono"/>
              <a:ea typeface="Roboto Mono"/>
              <a:cs typeface="Roboto Mono"/>
              <a:sym typeface="Roboto Mono"/>
            </a:endParaRPr>
          </a:p>
        </p:txBody>
      </p:sp>
      <p:sp>
        <p:nvSpPr>
          <p:cNvPr id="477" name="Google Shape;477;p57"/>
          <p:cNvSpPr txBox="1"/>
          <p:nvPr>
            <p:ph idx="3" type="body"/>
          </p:nvPr>
        </p:nvSpPr>
        <p:spPr>
          <a:xfrm>
            <a:off x="6464046" y="1599800"/>
            <a:ext cx="4961100" cy="31185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If the body requires </a:t>
            </a:r>
            <a:r>
              <a:rPr b="1" lang="en"/>
              <a:t>additional lines</a:t>
            </a:r>
            <a:r>
              <a:rPr lang="en"/>
              <a:t> of processing</a:t>
            </a:r>
            <a:br>
              <a:rPr lang="en"/>
            </a:br>
            <a:r>
              <a:rPr lang="en"/>
              <a:t>- </a:t>
            </a:r>
            <a:r>
              <a:rPr lang="en"/>
              <a:t>Braces</a:t>
            </a:r>
            <a:r>
              <a:rPr lang="en"/>
              <a:t> and “return” are needed</a:t>
            </a:r>
            <a:br>
              <a:rPr lang="en"/>
            </a:br>
            <a:r>
              <a:rPr lang="en"/>
              <a:t>Eg. Traditional function:</a:t>
            </a:r>
            <a:br>
              <a:rPr lang="en"/>
            </a:br>
            <a:r>
              <a:rPr b="1" lang="en">
                <a:solidFill>
                  <a:srgbClr val="700080"/>
                </a:solidFill>
                <a:latin typeface="Roboto Mono"/>
                <a:ea typeface="Roboto Mono"/>
                <a:cs typeface="Roboto Mono"/>
                <a:sym typeface="Roboto Mono"/>
              </a:rPr>
              <a:t>f</a:t>
            </a:r>
            <a:r>
              <a:rPr b="1" lang="en">
                <a:solidFill>
                  <a:srgbClr val="700080"/>
                </a:solidFill>
                <a:latin typeface="Roboto Mono"/>
                <a:ea typeface="Roboto Mono"/>
                <a:cs typeface="Roboto Mono"/>
                <a:sym typeface="Roboto Mono"/>
              </a:rPr>
              <a:t>unction</a:t>
            </a:r>
            <a:r>
              <a:rPr lang="en">
                <a:latin typeface="Roboto Mono"/>
                <a:ea typeface="Roboto Mono"/>
                <a:cs typeface="Roboto Mono"/>
                <a:sym typeface="Roboto Mono"/>
              </a:rPr>
              <a:t> (</a:t>
            </a:r>
            <a:r>
              <a:rPr lang="en">
                <a:solidFill>
                  <a:srgbClr val="0000F0"/>
                </a:solidFill>
                <a:latin typeface="Roboto Mono"/>
                <a:ea typeface="Roboto Mono"/>
                <a:cs typeface="Roboto Mono"/>
                <a:sym typeface="Roboto Mono"/>
              </a:rPr>
              <a:t>x</a:t>
            </a:r>
            <a:r>
              <a:rPr lang="en">
                <a:latin typeface="Roboto Mono"/>
                <a:ea typeface="Roboto Mono"/>
                <a:cs typeface="Roboto Mono"/>
                <a:sym typeface="Roboto Mono"/>
              </a:rPr>
              <a:t>, </a:t>
            </a:r>
            <a:r>
              <a:rPr lang="en">
                <a:solidFill>
                  <a:srgbClr val="0000F0"/>
                </a:solidFill>
                <a:latin typeface="Roboto Mono"/>
                <a:ea typeface="Roboto Mono"/>
                <a:cs typeface="Roboto Mono"/>
                <a:sym typeface="Roboto Mono"/>
              </a:rPr>
              <a:t>y</a:t>
            </a:r>
            <a:r>
              <a:rPr lang="en">
                <a:latin typeface="Roboto Mono"/>
                <a:ea typeface="Roboto Mono"/>
                <a:cs typeface="Roboto Mono"/>
                <a:sym typeface="Roboto Mono"/>
              </a:rPr>
              <a:t>) {</a:t>
            </a:r>
            <a:br>
              <a:rPr lang="en">
                <a:latin typeface="Roboto Mono"/>
                <a:ea typeface="Roboto Mono"/>
                <a:cs typeface="Roboto Mono"/>
                <a:sym typeface="Roboto Mono"/>
              </a:rPr>
            </a:br>
            <a:r>
              <a:rPr lang="en">
                <a:latin typeface="Roboto Mono"/>
                <a:ea typeface="Roboto Mono"/>
                <a:cs typeface="Roboto Mono"/>
                <a:sym typeface="Roboto Mono"/>
              </a:rPr>
              <a:t>	</a:t>
            </a:r>
            <a:r>
              <a:rPr lang="en">
                <a:solidFill>
                  <a:srgbClr val="0050A0"/>
                </a:solidFill>
                <a:latin typeface="Roboto Mono"/>
                <a:ea typeface="Roboto Mono"/>
                <a:cs typeface="Roboto Mono"/>
                <a:sym typeface="Roboto Mono"/>
              </a:rPr>
              <a:t>x</a:t>
            </a:r>
            <a:r>
              <a:rPr lang="en">
                <a:latin typeface="Roboto Mono"/>
                <a:ea typeface="Roboto Mono"/>
                <a:cs typeface="Roboto Mono"/>
                <a:sym typeface="Roboto Mono"/>
              </a:rPr>
              <a:t> </a:t>
            </a:r>
            <a:r>
              <a:rPr b="1" lang="en">
                <a:solidFill>
                  <a:srgbClr val="EE11FF"/>
                </a:solidFill>
                <a:latin typeface="Roboto Mono"/>
                <a:ea typeface="Roboto Mono"/>
                <a:cs typeface="Roboto Mono"/>
                <a:sym typeface="Roboto Mono"/>
              </a:rPr>
              <a:t>=</a:t>
            </a:r>
            <a:r>
              <a:rPr lang="en">
                <a:latin typeface="Roboto Mono"/>
                <a:ea typeface="Roboto Mono"/>
                <a:cs typeface="Roboto Mono"/>
                <a:sym typeface="Roboto Mono"/>
              </a:rPr>
              <a:t> </a:t>
            </a:r>
            <a:r>
              <a:rPr lang="en">
                <a:solidFill>
                  <a:srgbClr val="106040"/>
                </a:solidFill>
                <a:latin typeface="Roboto Mono"/>
                <a:ea typeface="Roboto Mono"/>
                <a:cs typeface="Roboto Mono"/>
                <a:sym typeface="Roboto Mono"/>
              </a:rPr>
              <a:t>4;</a:t>
            </a:r>
            <a:br>
              <a:rPr lang="en">
                <a:latin typeface="Roboto Mono"/>
                <a:ea typeface="Roboto Mono"/>
                <a:cs typeface="Roboto Mono"/>
                <a:sym typeface="Roboto Mono"/>
              </a:rPr>
            </a:br>
            <a:r>
              <a:rPr lang="en">
                <a:latin typeface="Roboto Mono"/>
                <a:ea typeface="Roboto Mono"/>
                <a:cs typeface="Roboto Mono"/>
                <a:sym typeface="Roboto Mono"/>
              </a:rPr>
              <a:t>	</a:t>
            </a:r>
            <a:r>
              <a:rPr lang="en">
                <a:solidFill>
                  <a:srgbClr val="0050A0"/>
                </a:solidFill>
                <a:latin typeface="Roboto Mono"/>
                <a:ea typeface="Roboto Mono"/>
                <a:cs typeface="Roboto Mono"/>
                <a:sym typeface="Roboto Mono"/>
              </a:rPr>
              <a:t>y</a:t>
            </a:r>
            <a:r>
              <a:rPr lang="en">
                <a:latin typeface="Roboto Mono"/>
                <a:ea typeface="Roboto Mono"/>
                <a:cs typeface="Roboto Mono"/>
                <a:sym typeface="Roboto Mono"/>
              </a:rPr>
              <a:t> </a:t>
            </a:r>
            <a:r>
              <a:rPr b="1" lang="en">
                <a:solidFill>
                  <a:srgbClr val="EE11FF"/>
                </a:solidFill>
                <a:latin typeface="Roboto Mono"/>
                <a:ea typeface="Roboto Mono"/>
                <a:cs typeface="Roboto Mono"/>
                <a:sym typeface="Roboto Mono"/>
              </a:rPr>
              <a:t>=</a:t>
            </a:r>
            <a:r>
              <a:rPr lang="en">
                <a:solidFill>
                  <a:srgbClr val="106040"/>
                </a:solidFill>
                <a:latin typeface="Roboto Mono"/>
                <a:ea typeface="Roboto Mono"/>
                <a:cs typeface="Roboto Mono"/>
                <a:sym typeface="Roboto Mono"/>
              </a:rPr>
              <a:t>5;</a:t>
            </a:r>
            <a:br>
              <a:rPr lang="en">
                <a:latin typeface="Roboto Mono"/>
                <a:ea typeface="Roboto Mono"/>
                <a:cs typeface="Roboto Mono"/>
                <a:sym typeface="Roboto Mono"/>
              </a:rPr>
            </a:br>
            <a:r>
              <a:rPr lang="en">
                <a:latin typeface="Roboto Mono"/>
                <a:ea typeface="Roboto Mono"/>
                <a:cs typeface="Roboto Mono"/>
                <a:sym typeface="Roboto Mono"/>
              </a:rPr>
              <a:t>	</a:t>
            </a:r>
            <a:r>
              <a:rPr b="1" lang="en">
                <a:solidFill>
                  <a:srgbClr val="700080"/>
                </a:solidFill>
                <a:latin typeface="Roboto Mono"/>
                <a:ea typeface="Roboto Mono"/>
                <a:cs typeface="Roboto Mono"/>
                <a:sym typeface="Roboto Mono"/>
              </a:rPr>
              <a:t>return</a:t>
            </a:r>
            <a:r>
              <a:rPr lang="en">
                <a:latin typeface="Roboto Mono"/>
                <a:ea typeface="Roboto Mono"/>
                <a:cs typeface="Roboto Mono"/>
                <a:sym typeface="Roboto Mono"/>
              </a:rPr>
              <a:t> </a:t>
            </a:r>
            <a:r>
              <a:rPr lang="en">
                <a:solidFill>
                  <a:srgbClr val="0050A0"/>
                </a:solidFill>
                <a:latin typeface="Roboto Mono"/>
                <a:ea typeface="Roboto Mono"/>
                <a:cs typeface="Roboto Mono"/>
                <a:sym typeface="Roboto Mono"/>
              </a:rPr>
              <a:t>x</a:t>
            </a:r>
            <a:r>
              <a:rPr lang="en">
                <a:latin typeface="Roboto Mono"/>
                <a:ea typeface="Roboto Mono"/>
                <a:cs typeface="Roboto Mono"/>
                <a:sym typeface="Roboto Mono"/>
              </a:rPr>
              <a:t> </a:t>
            </a:r>
            <a:r>
              <a:rPr b="1" lang="en">
                <a:solidFill>
                  <a:srgbClr val="EE11FF"/>
                </a:solidFill>
                <a:latin typeface="Roboto Mono"/>
                <a:ea typeface="Roboto Mono"/>
                <a:cs typeface="Roboto Mono"/>
                <a:sym typeface="Roboto Mono"/>
              </a:rPr>
              <a:t>*</a:t>
            </a:r>
            <a:r>
              <a:rPr lang="en">
                <a:latin typeface="Roboto Mono"/>
                <a:ea typeface="Roboto Mono"/>
                <a:cs typeface="Roboto Mono"/>
                <a:sym typeface="Roboto Mono"/>
              </a:rPr>
              <a:t> </a:t>
            </a:r>
            <a:r>
              <a:rPr lang="en">
                <a:solidFill>
                  <a:srgbClr val="0050A0"/>
                </a:solidFill>
                <a:latin typeface="Roboto Mono"/>
                <a:ea typeface="Roboto Mono"/>
                <a:cs typeface="Roboto Mono"/>
                <a:sym typeface="Roboto Mono"/>
              </a:rPr>
              <a:t>y;</a:t>
            </a:r>
            <a:br>
              <a:rPr lang="en">
                <a:latin typeface="Roboto Mono"/>
                <a:ea typeface="Roboto Mono"/>
                <a:cs typeface="Roboto Mono"/>
                <a:sym typeface="Roboto Mono"/>
              </a:rPr>
            </a:br>
            <a:r>
              <a:rPr lang="en">
                <a:latin typeface="Roboto Mono"/>
                <a:ea typeface="Roboto Mono"/>
                <a:cs typeface="Roboto Mono"/>
                <a:sym typeface="Roboto Mono"/>
              </a:rPr>
              <a:t>}</a:t>
            </a:r>
            <a:br>
              <a:rPr lang="en"/>
            </a:br>
            <a:r>
              <a:rPr lang="en"/>
              <a:t>Arrow function:</a:t>
            </a:r>
            <a:br>
              <a:rPr lang="en"/>
            </a:br>
            <a:r>
              <a:rPr lang="en">
                <a:latin typeface="Roboto Mono"/>
                <a:ea typeface="Roboto Mono"/>
                <a:cs typeface="Roboto Mono"/>
                <a:sym typeface="Roboto Mono"/>
              </a:rPr>
              <a:t>(</a:t>
            </a:r>
            <a:r>
              <a:rPr lang="en">
                <a:solidFill>
                  <a:srgbClr val="0000F0"/>
                </a:solidFill>
                <a:latin typeface="Roboto Mono"/>
                <a:ea typeface="Roboto Mono"/>
                <a:cs typeface="Roboto Mono"/>
                <a:sym typeface="Roboto Mono"/>
              </a:rPr>
              <a:t>x</a:t>
            </a:r>
            <a:r>
              <a:rPr lang="en">
                <a:latin typeface="Roboto Mono"/>
                <a:ea typeface="Roboto Mono"/>
                <a:cs typeface="Roboto Mono"/>
                <a:sym typeface="Roboto Mono"/>
              </a:rPr>
              <a:t>, </a:t>
            </a:r>
            <a:r>
              <a:rPr lang="en">
                <a:solidFill>
                  <a:srgbClr val="0000F0"/>
                </a:solidFill>
                <a:latin typeface="Roboto Mono"/>
                <a:ea typeface="Roboto Mono"/>
                <a:cs typeface="Roboto Mono"/>
                <a:sym typeface="Roboto Mono"/>
              </a:rPr>
              <a:t>y</a:t>
            </a:r>
            <a:r>
              <a:rPr lang="en">
                <a:latin typeface="Roboto Mono"/>
                <a:ea typeface="Roboto Mono"/>
                <a:cs typeface="Roboto Mono"/>
                <a:sym typeface="Roboto Mono"/>
              </a:rPr>
              <a:t>) </a:t>
            </a:r>
            <a:r>
              <a:rPr b="1" lang="en">
                <a:solidFill>
                  <a:srgbClr val="EE11FF"/>
                </a:solidFill>
                <a:latin typeface="Roboto Mono"/>
                <a:ea typeface="Roboto Mono"/>
                <a:cs typeface="Roboto Mono"/>
                <a:sym typeface="Roboto Mono"/>
              </a:rPr>
              <a:t>=&gt;</a:t>
            </a:r>
            <a:r>
              <a:rPr lang="en">
                <a:latin typeface="Roboto Mono"/>
                <a:ea typeface="Roboto Mono"/>
                <a:cs typeface="Roboto Mono"/>
                <a:sym typeface="Roboto Mono"/>
              </a:rPr>
              <a:t> {</a:t>
            </a:r>
            <a:br>
              <a:rPr lang="en">
                <a:latin typeface="Roboto Mono"/>
                <a:ea typeface="Roboto Mono"/>
                <a:cs typeface="Roboto Mono"/>
                <a:sym typeface="Roboto Mono"/>
              </a:rPr>
            </a:br>
            <a:r>
              <a:rPr lang="en">
                <a:latin typeface="Roboto Mono"/>
                <a:ea typeface="Roboto Mono"/>
                <a:cs typeface="Roboto Mono"/>
                <a:sym typeface="Roboto Mono"/>
              </a:rPr>
              <a:t>	</a:t>
            </a:r>
            <a:r>
              <a:rPr lang="en">
                <a:solidFill>
                  <a:srgbClr val="0050A0"/>
                </a:solidFill>
                <a:latin typeface="Roboto Mono"/>
                <a:ea typeface="Roboto Mono"/>
                <a:cs typeface="Roboto Mono"/>
                <a:sym typeface="Roboto Mono"/>
              </a:rPr>
              <a:t>x</a:t>
            </a:r>
            <a:r>
              <a:rPr lang="en">
                <a:latin typeface="Roboto Mono"/>
                <a:ea typeface="Roboto Mono"/>
                <a:cs typeface="Roboto Mono"/>
                <a:sym typeface="Roboto Mono"/>
              </a:rPr>
              <a:t> </a:t>
            </a:r>
            <a:r>
              <a:rPr b="1" lang="en">
                <a:solidFill>
                  <a:srgbClr val="EE11FF"/>
                </a:solidFill>
                <a:latin typeface="Roboto Mono"/>
                <a:ea typeface="Roboto Mono"/>
                <a:cs typeface="Roboto Mono"/>
                <a:sym typeface="Roboto Mono"/>
              </a:rPr>
              <a:t>=</a:t>
            </a:r>
            <a:r>
              <a:rPr lang="en">
                <a:latin typeface="Roboto Mono"/>
                <a:ea typeface="Roboto Mono"/>
                <a:cs typeface="Roboto Mono"/>
                <a:sym typeface="Roboto Mono"/>
              </a:rPr>
              <a:t> </a:t>
            </a:r>
            <a:r>
              <a:rPr lang="en">
                <a:solidFill>
                  <a:srgbClr val="106040"/>
                </a:solidFill>
                <a:latin typeface="Roboto Mono"/>
                <a:ea typeface="Roboto Mono"/>
                <a:cs typeface="Roboto Mono"/>
                <a:sym typeface="Roboto Mono"/>
              </a:rPr>
              <a:t>4;</a:t>
            </a:r>
            <a:br>
              <a:rPr lang="en">
                <a:latin typeface="Roboto Mono"/>
                <a:ea typeface="Roboto Mono"/>
                <a:cs typeface="Roboto Mono"/>
                <a:sym typeface="Roboto Mono"/>
              </a:rPr>
            </a:br>
            <a:r>
              <a:rPr lang="en">
                <a:latin typeface="Roboto Mono"/>
                <a:ea typeface="Roboto Mono"/>
                <a:cs typeface="Roboto Mono"/>
                <a:sym typeface="Roboto Mono"/>
              </a:rPr>
              <a:t>	</a:t>
            </a:r>
            <a:r>
              <a:rPr lang="en">
                <a:solidFill>
                  <a:srgbClr val="0050A0"/>
                </a:solidFill>
                <a:latin typeface="Roboto Mono"/>
                <a:ea typeface="Roboto Mono"/>
                <a:cs typeface="Roboto Mono"/>
                <a:sym typeface="Roboto Mono"/>
              </a:rPr>
              <a:t>y</a:t>
            </a:r>
            <a:r>
              <a:rPr lang="en">
                <a:latin typeface="Roboto Mono"/>
                <a:ea typeface="Roboto Mono"/>
                <a:cs typeface="Roboto Mono"/>
                <a:sym typeface="Roboto Mono"/>
              </a:rPr>
              <a:t> </a:t>
            </a:r>
            <a:r>
              <a:rPr b="1" lang="en">
                <a:solidFill>
                  <a:srgbClr val="EE11FF"/>
                </a:solidFill>
                <a:latin typeface="Roboto Mono"/>
                <a:ea typeface="Roboto Mono"/>
                <a:cs typeface="Roboto Mono"/>
                <a:sym typeface="Roboto Mono"/>
              </a:rPr>
              <a:t>=</a:t>
            </a:r>
            <a:r>
              <a:rPr lang="en">
                <a:solidFill>
                  <a:srgbClr val="106040"/>
                </a:solidFill>
                <a:latin typeface="Roboto Mono"/>
                <a:ea typeface="Roboto Mono"/>
                <a:cs typeface="Roboto Mono"/>
                <a:sym typeface="Roboto Mono"/>
              </a:rPr>
              <a:t>5;</a:t>
            </a:r>
            <a:br>
              <a:rPr lang="en">
                <a:latin typeface="Roboto Mono"/>
                <a:ea typeface="Roboto Mono"/>
                <a:cs typeface="Roboto Mono"/>
                <a:sym typeface="Roboto Mono"/>
              </a:rPr>
            </a:br>
            <a:r>
              <a:rPr lang="en">
                <a:latin typeface="Roboto Mono"/>
                <a:ea typeface="Roboto Mono"/>
                <a:cs typeface="Roboto Mono"/>
                <a:sym typeface="Roboto Mono"/>
              </a:rPr>
              <a:t>	</a:t>
            </a:r>
            <a:r>
              <a:rPr b="1" lang="en">
                <a:solidFill>
                  <a:srgbClr val="700080"/>
                </a:solidFill>
                <a:latin typeface="Roboto Mono"/>
                <a:ea typeface="Roboto Mono"/>
                <a:cs typeface="Roboto Mono"/>
                <a:sym typeface="Roboto Mono"/>
              </a:rPr>
              <a:t>return</a:t>
            </a:r>
            <a:r>
              <a:rPr lang="en">
                <a:latin typeface="Roboto Mono"/>
                <a:ea typeface="Roboto Mono"/>
                <a:cs typeface="Roboto Mono"/>
                <a:sym typeface="Roboto Mono"/>
              </a:rPr>
              <a:t> </a:t>
            </a:r>
            <a:r>
              <a:rPr lang="en">
                <a:solidFill>
                  <a:srgbClr val="0050A0"/>
                </a:solidFill>
                <a:latin typeface="Roboto Mono"/>
                <a:ea typeface="Roboto Mono"/>
                <a:cs typeface="Roboto Mono"/>
                <a:sym typeface="Roboto Mono"/>
              </a:rPr>
              <a:t>x</a:t>
            </a:r>
            <a:r>
              <a:rPr lang="en">
                <a:latin typeface="Roboto Mono"/>
                <a:ea typeface="Roboto Mono"/>
                <a:cs typeface="Roboto Mono"/>
                <a:sym typeface="Roboto Mono"/>
              </a:rPr>
              <a:t> </a:t>
            </a:r>
            <a:r>
              <a:rPr b="1" lang="en">
                <a:solidFill>
                  <a:srgbClr val="EE11FF"/>
                </a:solidFill>
                <a:latin typeface="Roboto Mono"/>
                <a:ea typeface="Roboto Mono"/>
                <a:cs typeface="Roboto Mono"/>
                <a:sym typeface="Roboto Mono"/>
              </a:rPr>
              <a:t>*</a:t>
            </a:r>
            <a:r>
              <a:rPr lang="en">
                <a:latin typeface="Roboto Mono"/>
                <a:ea typeface="Roboto Mono"/>
                <a:cs typeface="Roboto Mono"/>
                <a:sym typeface="Roboto Mono"/>
              </a:rPr>
              <a:t> </a:t>
            </a:r>
            <a:r>
              <a:rPr lang="en">
                <a:solidFill>
                  <a:srgbClr val="0050A0"/>
                </a:solidFill>
                <a:latin typeface="Roboto Mono"/>
                <a:ea typeface="Roboto Mono"/>
                <a:cs typeface="Roboto Mono"/>
                <a:sym typeface="Roboto Mono"/>
              </a:rPr>
              <a:t>y</a:t>
            </a:r>
            <a:r>
              <a:rPr lang="en">
                <a:latin typeface="Roboto Mono"/>
                <a:ea typeface="Roboto Mono"/>
                <a:cs typeface="Roboto Mono"/>
                <a:sym typeface="Roboto Mono"/>
              </a:rPr>
              <a:t>;}</a:t>
            </a:r>
            <a:br>
              <a:rPr lang="en"/>
            </a:br>
            <a:br>
              <a:rPr lang="en"/>
            </a:br>
            <a:r>
              <a:rPr lang="en"/>
              <a:t>	</a:t>
            </a:r>
            <a:br>
              <a:rPr lang="en"/>
            </a:br>
            <a:br>
              <a:rPr lang="en"/>
            </a:b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58"/>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1900"/>
              <a:t>For named functions, arrow functions are treated like variables</a:t>
            </a:r>
            <a:endParaRPr sz="1900"/>
          </a:p>
        </p:txBody>
      </p:sp>
      <p:sp>
        <p:nvSpPr>
          <p:cNvPr id="483" name="Google Shape;483;p58"/>
          <p:cNvSpPr txBox="1"/>
          <p:nvPr>
            <p:ph idx="2" type="body"/>
          </p:nvPr>
        </p:nvSpPr>
        <p:spPr>
          <a:xfrm>
            <a:off x="873350" y="2750800"/>
            <a:ext cx="4960800" cy="3118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Eg. Traditional function</a:t>
            </a:r>
            <a:br>
              <a:rPr lang="en"/>
            </a:br>
            <a:r>
              <a:rPr b="1" lang="en">
                <a:solidFill>
                  <a:srgbClr val="700080"/>
                </a:solidFill>
                <a:latin typeface="Roboto Mono"/>
                <a:ea typeface="Roboto Mono"/>
                <a:cs typeface="Roboto Mono"/>
                <a:sym typeface="Roboto Mono"/>
              </a:rPr>
              <a:t>f</a:t>
            </a:r>
            <a:r>
              <a:rPr b="1" lang="en">
                <a:solidFill>
                  <a:srgbClr val="700080"/>
                </a:solidFill>
                <a:latin typeface="Roboto Mono"/>
                <a:ea typeface="Roboto Mono"/>
                <a:cs typeface="Roboto Mono"/>
                <a:sym typeface="Roboto Mono"/>
              </a:rPr>
              <a:t>unction</a:t>
            </a:r>
            <a:r>
              <a:rPr lang="en">
                <a:latin typeface="Roboto Mono"/>
                <a:ea typeface="Roboto Mono"/>
                <a:cs typeface="Roboto Mono"/>
                <a:sym typeface="Roboto Mono"/>
              </a:rPr>
              <a:t> </a:t>
            </a:r>
            <a:r>
              <a:rPr lang="en">
                <a:solidFill>
                  <a:srgbClr val="0000F0"/>
                </a:solidFill>
                <a:latin typeface="Roboto Mono"/>
                <a:ea typeface="Roboto Mono"/>
                <a:cs typeface="Roboto Mono"/>
                <a:sym typeface="Roboto Mono"/>
              </a:rPr>
              <a:t>addition</a:t>
            </a:r>
            <a:r>
              <a:rPr lang="en">
                <a:latin typeface="Roboto Mono"/>
                <a:ea typeface="Roboto Mono"/>
                <a:cs typeface="Roboto Mono"/>
                <a:sym typeface="Roboto Mono"/>
              </a:rPr>
              <a:t> (</a:t>
            </a:r>
            <a:r>
              <a:rPr lang="en">
                <a:solidFill>
                  <a:srgbClr val="0000F0"/>
                </a:solidFill>
                <a:latin typeface="Roboto Mono"/>
                <a:ea typeface="Roboto Mono"/>
                <a:cs typeface="Roboto Mono"/>
                <a:sym typeface="Roboto Mono"/>
              </a:rPr>
              <a:t>x</a:t>
            </a:r>
            <a:r>
              <a:rPr lang="en">
                <a:latin typeface="Roboto Mono"/>
                <a:ea typeface="Roboto Mono"/>
                <a:cs typeface="Roboto Mono"/>
                <a:sym typeface="Roboto Mono"/>
              </a:rPr>
              <a:t>) {</a:t>
            </a:r>
            <a:br>
              <a:rPr lang="en">
                <a:latin typeface="Roboto Mono"/>
                <a:ea typeface="Roboto Mono"/>
                <a:cs typeface="Roboto Mono"/>
                <a:sym typeface="Roboto Mono"/>
              </a:rPr>
            </a:br>
            <a:r>
              <a:rPr lang="en">
                <a:latin typeface="Roboto Mono"/>
                <a:ea typeface="Roboto Mono"/>
                <a:cs typeface="Roboto Mono"/>
                <a:sym typeface="Roboto Mono"/>
              </a:rPr>
              <a:t>	</a:t>
            </a:r>
            <a:r>
              <a:rPr b="1" lang="en">
                <a:solidFill>
                  <a:srgbClr val="700080"/>
                </a:solidFill>
                <a:latin typeface="Roboto Mono"/>
                <a:ea typeface="Roboto Mono"/>
                <a:cs typeface="Roboto Mono"/>
                <a:sym typeface="Roboto Mono"/>
              </a:rPr>
              <a:t>r</a:t>
            </a:r>
            <a:r>
              <a:rPr b="1" lang="en">
                <a:solidFill>
                  <a:srgbClr val="700080"/>
                </a:solidFill>
                <a:latin typeface="Roboto Mono"/>
                <a:ea typeface="Roboto Mono"/>
                <a:cs typeface="Roboto Mono"/>
                <a:sym typeface="Roboto Mono"/>
              </a:rPr>
              <a:t>eturn</a:t>
            </a:r>
            <a:r>
              <a:rPr lang="en">
                <a:latin typeface="Roboto Mono"/>
                <a:ea typeface="Roboto Mono"/>
                <a:cs typeface="Roboto Mono"/>
                <a:sym typeface="Roboto Mono"/>
              </a:rPr>
              <a:t> </a:t>
            </a:r>
            <a:r>
              <a:rPr lang="en">
                <a:solidFill>
                  <a:srgbClr val="0050A0"/>
                </a:solidFill>
                <a:latin typeface="Roboto Mono"/>
                <a:ea typeface="Roboto Mono"/>
                <a:cs typeface="Roboto Mono"/>
                <a:sym typeface="Roboto Mono"/>
              </a:rPr>
              <a:t>x</a:t>
            </a:r>
            <a:r>
              <a:rPr lang="en">
                <a:latin typeface="Roboto Mono"/>
                <a:ea typeface="Roboto Mono"/>
                <a:cs typeface="Roboto Mono"/>
                <a:sym typeface="Roboto Mono"/>
              </a:rPr>
              <a:t> </a:t>
            </a:r>
            <a:r>
              <a:rPr b="1" lang="en">
                <a:solidFill>
                  <a:srgbClr val="EE11FF"/>
                </a:solidFill>
                <a:latin typeface="Roboto Mono"/>
                <a:ea typeface="Roboto Mono"/>
                <a:cs typeface="Roboto Mono"/>
                <a:sym typeface="Roboto Mono"/>
              </a:rPr>
              <a:t>+</a:t>
            </a:r>
            <a:r>
              <a:rPr lang="en">
                <a:latin typeface="Roboto Mono"/>
                <a:ea typeface="Roboto Mono"/>
                <a:cs typeface="Roboto Mono"/>
                <a:sym typeface="Roboto Mono"/>
              </a:rPr>
              <a:t> </a:t>
            </a:r>
            <a:r>
              <a:rPr lang="en">
                <a:solidFill>
                  <a:srgbClr val="106040"/>
                </a:solidFill>
                <a:latin typeface="Roboto Mono"/>
                <a:ea typeface="Roboto Mono"/>
                <a:cs typeface="Roboto Mono"/>
                <a:sym typeface="Roboto Mono"/>
              </a:rPr>
              <a:t>10</a:t>
            </a:r>
            <a:r>
              <a:rPr lang="en">
                <a:latin typeface="Roboto Mono"/>
                <a:ea typeface="Roboto Mono"/>
                <a:cs typeface="Roboto Mono"/>
                <a:sym typeface="Roboto Mono"/>
              </a:rPr>
              <a:t>;</a:t>
            </a:r>
            <a:br>
              <a:rPr lang="en">
                <a:latin typeface="Roboto Mono"/>
                <a:ea typeface="Roboto Mono"/>
                <a:cs typeface="Roboto Mono"/>
                <a:sym typeface="Roboto Mono"/>
              </a:rPr>
            </a:br>
            <a:r>
              <a:rPr lang="en">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2100"/>
              </a:spcBef>
              <a:spcAft>
                <a:spcPts val="0"/>
              </a:spcAft>
              <a:buNone/>
            </a:pPr>
            <a:r>
              <a:rPr lang="en"/>
              <a:t>Arrow function</a:t>
            </a:r>
            <a:br>
              <a:rPr lang="en"/>
            </a:br>
            <a:r>
              <a:rPr b="1" lang="en">
                <a:solidFill>
                  <a:srgbClr val="700080"/>
                </a:solidFill>
                <a:latin typeface="Roboto Mono"/>
                <a:ea typeface="Roboto Mono"/>
                <a:cs typeface="Roboto Mono"/>
                <a:sym typeface="Roboto Mono"/>
              </a:rPr>
              <a:t>l</a:t>
            </a:r>
            <a:r>
              <a:rPr b="1" lang="en">
                <a:solidFill>
                  <a:srgbClr val="700080"/>
                </a:solidFill>
                <a:latin typeface="Roboto Mono"/>
                <a:ea typeface="Roboto Mono"/>
                <a:cs typeface="Roboto Mono"/>
                <a:sym typeface="Roboto Mono"/>
              </a:rPr>
              <a:t>et</a:t>
            </a:r>
            <a:r>
              <a:rPr lang="en">
                <a:latin typeface="Roboto Mono"/>
                <a:ea typeface="Roboto Mono"/>
                <a:cs typeface="Roboto Mono"/>
                <a:sym typeface="Roboto Mono"/>
              </a:rPr>
              <a:t> </a:t>
            </a:r>
            <a:r>
              <a:rPr lang="en">
                <a:solidFill>
                  <a:srgbClr val="0000F0"/>
                </a:solidFill>
                <a:latin typeface="Roboto Mono"/>
                <a:ea typeface="Roboto Mono"/>
                <a:cs typeface="Roboto Mono"/>
                <a:sym typeface="Roboto Mono"/>
              </a:rPr>
              <a:t>addition</a:t>
            </a:r>
            <a:r>
              <a:rPr lang="en">
                <a:latin typeface="Roboto Mono"/>
                <a:ea typeface="Roboto Mono"/>
                <a:cs typeface="Roboto Mono"/>
                <a:sym typeface="Roboto Mono"/>
              </a:rPr>
              <a:t> </a:t>
            </a:r>
            <a:r>
              <a:rPr b="1" lang="en">
                <a:solidFill>
                  <a:srgbClr val="EE11FF"/>
                </a:solidFill>
                <a:latin typeface="Roboto Mono"/>
                <a:ea typeface="Roboto Mono"/>
                <a:cs typeface="Roboto Mono"/>
                <a:sym typeface="Roboto Mono"/>
              </a:rPr>
              <a:t>=</a:t>
            </a:r>
            <a:r>
              <a:rPr lang="en">
                <a:latin typeface="Roboto Mono"/>
                <a:ea typeface="Roboto Mono"/>
                <a:cs typeface="Roboto Mono"/>
                <a:sym typeface="Roboto Mono"/>
              </a:rPr>
              <a:t> </a:t>
            </a:r>
            <a:r>
              <a:rPr lang="en">
                <a:solidFill>
                  <a:srgbClr val="0000F0"/>
                </a:solidFill>
                <a:latin typeface="Roboto Mono"/>
                <a:ea typeface="Roboto Mono"/>
                <a:cs typeface="Roboto Mono"/>
                <a:sym typeface="Roboto Mono"/>
              </a:rPr>
              <a:t>x</a:t>
            </a:r>
            <a:r>
              <a:rPr lang="en">
                <a:latin typeface="Roboto Mono"/>
                <a:ea typeface="Roboto Mono"/>
                <a:cs typeface="Roboto Mono"/>
                <a:sym typeface="Roboto Mono"/>
              </a:rPr>
              <a:t> </a:t>
            </a:r>
            <a:r>
              <a:rPr b="1" lang="en">
                <a:solidFill>
                  <a:srgbClr val="EE11FF"/>
                </a:solidFill>
                <a:latin typeface="Roboto Mono"/>
                <a:ea typeface="Roboto Mono"/>
                <a:cs typeface="Roboto Mono"/>
                <a:sym typeface="Roboto Mono"/>
              </a:rPr>
              <a:t>=&gt;</a:t>
            </a:r>
            <a:r>
              <a:rPr lang="en">
                <a:latin typeface="Roboto Mono"/>
                <a:ea typeface="Roboto Mono"/>
                <a:cs typeface="Roboto Mono"/>
                <a:sym typeface="Roboto Mono"/>
              </a:rPr>
              <a:t> </a:t>
            </a:r>
            <a:r>
              <a:rPr lang="en">
                <a:solidFill>
                  <a:srgbClr val="0050A0"/>
                </a:solidFill>
                <a:latin typeface="Roboto Mono"/>
                <a:ea typeface="Roboto Mono"/>
                <a:cs typeface="Roboto Mono"/>
                <a:sym typeface="Roboto Mono"/>
              </a:rPr>
              <a:t>x</a:t>
            </a:r>
            <a:r>
              <a:rPr lang="en">
                <a:latin typeface="Roboto Mono"/>
                <a:ea typeface="Roboto Mono"/>
                <a:cs typeface="Roboto Mono"/>
                <a:sym typeface="Roboto Mono"/>
              </a:rPr>
              <a:t> </a:t>
            </a:r>
            <a:r>
              <a:rPr b="1" lang="en">
                <a:solidFill>
                  <a:srgbClr val="EE11FF"/>
                </a:solidFill>
                <a:latin typeface="Roboto Mono"/>
                <a:ea typeface="Roboto Mono"/>
                <a:cs typeface="Roboto Mono"/>
                <a:sym typeface="Roboto Mono"/>
              </a:rPr>
              <a:t>+</a:t>
            </a:r>
            <a:r>
              <a:rPr lang="en">
                <a:latin typeface="Roboto Mono"/>
                <a:ea typeface="Roboto Mono"/>
                <a:cs typeface="Roboto Mono"/>
                <a:sym typeface="Roboto Mono"/>
              </a:rPr>
              <a:t> </a:t>
            </a:r>
            <a:r>
              <a:rPr lang="en">
                <a:solidFill>
                  <a:srgbClr val="106040"/>
                </a:solidFill>
                <a:latin typeface="Roboto Mono"/>
                <a:ea typeface="Roboto Mono"/>
                <a:cs typeface="Roboto Mono"/>
                <a:sym typeface="Roboto Mono"/>
              </a:rPr>
              <a:t>10</a:t>
            </a:r>
            <a:r>
              <a:rPr lang="en">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2100"/>
              </a:spcBef>
              <a:spcAft>
                <a:spcPts val="2100"/>
              </a:spcAft>
              <a:buNone/>
            </a:pPr>
            <a:br>
              <a:rPr lang="en"/>
            </a:b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9"/>
          <p:cNvSpPr txBox="1"/>
          <p:nvPr>
            <p:ph type="title"/>
          </p:nvPr>
        </p:nvSpPr>
        <p:spPr>
          <a:xfrm>
            <a:off x="548200" y="1846618"/>
            <a:ext cx="11095500" cy="34947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sz="7200"/>
              <a:t>Maps and Sets</a:t>
            </a:r>
            <a:endParaRPr sz="7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60"/>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Maps and Sets</a:t>
            </a:r>
            <a:endParaRPr/>
          </a:p>
        </p:txBody>
      </p:sp>
      <p:sp>
        <p:nvSpPr>
          <p:cNvPr id="494" name="Google Shape;494;p60"/>
          <p:cNvSpPr txBox="1"/>
          <p:nvPr>
            <p:ph idx="2" type="body"/>
          </p:nvPr>
        </p:nvSpPr>
        <p:spPr>
          <a:xfrm>
            <a:off x="873350" y="2750800"/>
            <a:ext cx="4960800" cy="3118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b="1" lang="en"/>
              <a:t>Maps</a:t>
            </a:r>
            <a:endParaRPr b="1"/>
          </a:p>
          <a:p>
            <a:pPr indent="-349250" lvl="0" marL="457200" rtl="0" algn="l">
              <a:spcBef>
                <a:spcPts val="2100"/>
              </a:spcBef>
              <a:spcAft>
                <a:spcPts val="0"/>
              </a:spcAft>
              <a:buSzPts val="1900"/>
              <a:buChar char="-"/>
            </a:pPr>
            <a:r>
              <a:rPr lang="en"/>
              <a:t>A collection of key-value pairs</a:t>
            </a:r>
            <a:endParaRPr/>
          </a:p>
          <a:p>
            <a:pPr indent="-349250" lvl="0" marL="457200" rtl="0" algn="l">
              <a:spcBef>
                <a:spcPts val="0"/>
              </a:spcBef>
              <a:spcAft>
                <a:spcPts val="0"/>
              </a:spcAft>
              <a:buSzPts val="1900"/>
              <a:buChar char="-"/>
            </a:pPr>
            <a:r>
              <a:rPr lang="en"/>
              <a:t>Remembers the original insertion order of the keys</a:t>
            </a:r>
            <a:endParaRPr/>
          </a:p>
          <a:p>
            <a:pPr indent="0" lvl="0" marL="0" rtl="0" algn="l">
              <a:spcBef>
                <a:spcPts val="2100"/>
              </a:spcBef>
              <a:spcAft>
                <a:spcPts val="2100"/>
              </a:spcAft>
              <a:buNone/>
            </a:pPr>
            <a:br>
              <a:rPr lang="en"/>
            </a:br>
            <a:endParaRPr/>
          </a:p>
        </p:txBody>
      </p:sp>
      <p:sp>
        <p:nvSpPr>
          <p:cNvPr id="495" name="Google Shape;495;p60"/>
          <p:cNvSpPr txBox="1"/>
          <p:nvPr>
            <p:ph idx="3" type="body"/>
          </p:nvPr>
        </p:nvSpPr>
        <p:spPr>
          <a:xfrm>
            <a:off x="6464146" y="2739050"/>
            <a:ext cx="4961100" cy="3118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b="1" lang="en"/>
              <a:t>Sets</a:t>
            </a:r>
            <a:endParaRPr b="1"/>
          </a:p>
          <a:p>
            <a:pPr indent="-349250" lvl="0" marL="457200" rtl="0" algn="l">
              <a:spcBef>
                <a:spcPts val="2100"/>
              </a:spcBef>
              <a:spcAft>
                <a:spcPts val="0"/>
              </a:spcAft>
              <a:buSzPts val="1900"/>
              <a:buChar char="-"/>
            </a:pPr>
            <a:r>
              <a:rPr lang="en"/>
              <a:t>A collection of unique values</a:t>
            </a:r>
            <a:endParaRPr/>
          </a:p>
          <a:p>
            <a:pPr indent="-349250" lvl="0" marL="457200" rtl="0" algn="l">
              <a:spcBef>
                <a:spcPts val="0"/>
              </a:spcBef>
              <a:spcAft>
                <a:spcPts val="0"/>
              </a:spcAft>
              <a:buSzPts val="1900"/>
              <a:buChar char="-"/>
            </a:pPr>
            <a:r>
              <a:rPr lang="en"/>
              <a:t>Each value can only occur once in a Set</a:t>
            </a:r>
            <a:endParaRPr/>
          </a:p>
        </p:txBody>
      </p:sp>
      <p:sp>
        <p:nvSpPr>
          <p:cNvPr id="496" name="Google Shape;496;p60"/>
          <p:cNvSpPr txBox="1"/>
          <p:nvPr>
            <p:ph idx="1" type="subTitle"/>
          </p:nvPr>
        </p:nvSpPr>
        <p:spPr>
          <a:xfrm>
            <a:off x="873355" y="1816350"/>
            <a:ext cx="49608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What are maps and sets?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61"/>
          <p:cNvSpPr txBox="1"/>
          <p:nvPr>
            <p:ph idx="1" type="subTitle"/>
          </p:nvPr>
        </p:nvSpPr>
        <p:spPr>
          <a:xfrm>
            <a:off x="873352" y="1816350"/>
            <a:ext cx="28806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solidFill>
                  <a:srgbClr val="700080"/>
                </a:solidFill>
                <a:latin typeface="Roboto Mono"/>
                <a:ea typeface="Roboto Mono"/>
                <a:cs typeface="Roboto Mono"/>
                <a:sym typeface="Roboto Mono"/>
              </a:rPr>
              <a:t>new</a:t>
            </a:r>
            <a:r>
              <a:rPr b="0" lang="en">
                <a:latin typeface="Roboto Mono"/>
                <a:ea typeface="Roboto Mono"/>
                <a:cs typeface="Roboto Mono"/>
                <a:sym typeface="Roboto Mono"/>
              </a:rPr>
              <a:t> </a:t>
            </a:r>
            <a:r>
              <a:rPr b="0" lang="en">
                <a:solidFill>
                  <a:srgbClr val="1AB1CD"/>
                </a:solidFill>
                <a:latin typeface="Roboto Mono"/>
                <a:ea typeface="Roboto Mono"/>
                <a:cs typeface="Roboto Mono"/>
                <a:sym typeface="Roboto Mono"/>
              </a:rPr>
              <a:t>Map</a:t>
            </a:r>
            <a:r>
              <a:rPr b="0" lang="en">
                <a:latin typeface="Roboto Mono"/>
                <a:ea typeface="Roboto Mono"/>
                <a:cs typeface="Roboto Mono"/>
                <a:sym typeface="Roboto Mono"/>
              </a:rPr>
              <a:t>()</a:t>
            </a:r>
            <a:endParaRPr b="0">
              <a:latin typeface="Roboto Mono"/>
              <a:ea typeface="Roboto Mono"/>
              <a:cs typeface="Roboto Mono"/>
              <a:sym typeface="Roboto Mono"/>
            </a:endParaRPr>
          </a:p>
        </p:txBody>
      </p:sp>
      <p:sp>
        <p:nvSpPr>
          <p:cNvPr id="502" name="Google Shape;502;p61"/>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Methods: Maps</a:t>
            </a:r>
            <a:endParaRPr/>
          </a:p>
        </p:txBody>
      </p:sp>
      <p:sp>
        <p:nvSpPr>
          <p:cNvPr id="503" name="Google Shape;503;p61"/>
          <p:cNvSpPr txBox="1"/>
          <p:nvPr>
            <p:ph idx="2" type="body"/>
          </p:nvPr>
        </p:nvSpPr>
        <p:spPr>
          <a:xfrm>
            <a:off x="873350" y="2750800"/>
            <a:ext cx="2880600" cy="3118500"/>
          </a:xfrm>
          <a:prstGeom prst="rect">
            <a:avLst/>
          </a:prstGeom>
        </p:spPr>
        <p:txBody>
          <a:bodyPr anchorCtr="0" anchor="t" bIns="121900" lIns="121900" spcFirstLastPara="1" rIns="121900" wrap="square" tIns="121900">
            <a:noAutofit/>
          </a:bodyPr>
          <a:lstStyle/>
          <a:p>
            <a:pPr indent="-349250" lvl="0" marL="457200" rtl="0" algn="l">
              <a:spcBef>
                <a:spcPts val="0"/>
              </a:spcBef>
              <a:spcAft>
                <a:spcPts val="0"/>
              </a:spcAft>
              <a:buSzPts val="1900"/>
              <a:buChar char="-"/>
            </a:pPr>
            <a:r>
              <a:rPr lang="en"/>
              <a:t>Creates a new Map</a:t>
            </a:r>
            <a:endParaRPr/>
          </a:p>
        </p:txBody>
      </p:sp>
      <p:sp>
        <p:nvSpPr>
          <p:cNvPr id="504" name="Google Shape;504;p61"/>
          <p:cNvSpPr txBox="1"/>
          <p:nvPr>
            <p:ph idx="1" type="subTitle"/>
          </p:nvPr>
        </p:nvSpPr>
        <p:spPr>
          <a:xfrm>
            <a:off x="4538627" y="1813775"/>
            <a:ext cx="28806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b="0" lang="en">
                <a:solidFill>
                  <a:srgbClr val="1AB1CD"/>
                </a:solidFill>
                <a:latin typeface="Roboto Mono"/>
                <a:ea typeface="Roboto Mono"/>
                <a:cs typeface="Roboto Mono"/>
                <a:sym typeface="Roboto Mono"/>
              </a:rPr>
              <a:t>set</a:t>
            </a:r>
            <a:r>
              <a:rPr b="0" lang="en">
                <a:latin typeface="Roboto Mono"/>
                <a:ea typeface="Roboto Mono"/>
                <a:cs typeface="Roboto Mono"/>
                <a:sym typeface="Roboto Mono"/>
              </a:rPr>
              <a:t>()</a:t>
            </a:r>
            <a:endParaRPr b="0">
              <a:latin typeface="Roboto Mono"/>
              <a:ea typeface="Roboto Mono"/>
              <a:cs typeface="Roboto Mono"/>
              <a:sym typeface="Roboto Mono"/>
            </a:endParaRPr>
          </a:p>
        </p:txBody>
      </p:sp>
      <p:sp>
        <p:nvSpPr>
          <p:cNvPr id="505" name="Google Shape;505;p61"/>
          <p:cNvSpPr txBox="1"/>
          <p:nvPr>
            <p:ph idx="2" type="body"/>
          </p:nvPr>
        </p:nvSpPr>
        <p:spPr>
          <a:xfrm>
            <a:off x="4538637" y="2750800"/>
            <a:ext cx="2880600" cy="3118500"/>
          </a:xfrm>
          <a:prstGeom prst="rect">
            <a:avLst/>
          </a:prstGeom>
        </p:spPr>
        <p:txBody>
          <a:bodyPr anchorCtr="0" anchor="t" bIns="121900" lIns="121900" spcFirstLastPara="1" rIns="121900" wrap="square" tIns="121900">
            <a:noAutofit/>
          </a:bodyPr>
          <a:lstStyle/>
          <a:p>
            <a:pPr indent="-349250" lvl="0" marL="457200" rtl="0" algn="l">
              <a:spcBef>
                <a:spcPts val="0"/>
              </a:spcBef>
              <a:spcAft>
                <a:spcPts val="0"/>
              </a:spcAft>
              <a:buSzPts val="1900"/>
              <a:buChar char="-"/>
            </a:pPr>
            <a:r>
              <a:rPr lang="en"/>
              <a:t>Sets the value for a key in a Map</a:t>
            </a:r>
            <a:endParaRPr/>
          </a:p>
          <a:p>
            <a:pPr indent="-349250" lvl="0" marL="457200" rtl="0" algn="l">
              <a:spcBef>
                <a:spcPts val="0"/>
              </a:spcBef>
              <a:spcAft>
                <a:spcPts val="0"/>
              </a:spcAft>
              <a:buSzPts val="1900"/>
              <a:buChar char="-"/>
            </a:pPr>
            <a:r>
              <a:rPr lang="en"/>
              <a:t>Can be used to add a key-pair value or to change existing Map values</a:t>
            </a:r>
            <a:endParaRPr/>
          </a:p>
        </p:txBody>
      </p:sp>
      <p:sp>
        <p:nvSpPr>
          <p:cNvPr id="506" name="Google Shape;506;p61"/>
          <p:cNvSpPr txBox="1"/>
          <p:nvPr>
            <p:ph idx="2" type="body"/>
          </p:nvPr>
        </p:nvSpPr>
        <p:spPr>
          <a:xfrm>
            <a:off x="8203925" y="2745650"/>
            <a:ext cx="2880600" cy="3118500"/>
          </a:xfrm>
          <a:prstGeom prst="rect">
            <a:avLst/>
          </a:prstGeom>
        </p:spPr>
        <p:txBody>
          <a:bodyPr anchorCtr="0" anchor="t" bIns="121900" lIns="121900" spcFirstLastPara="1" rIns="121900" wrap="square" tIns="121900">
            <a:noAutofit/>
          </a:bodyPr>
          <a:lstStyle/>
          <a:p>
            <a:pPr indent="-349250" lvl="0" marL="457200" rtl="0" algn="l">
              <a:spcBef>
                <a:spcPts val="0"/>
              </a:spcBef>
              <a:spcAft>
                <a:spcPts val="0"/>
              </a:spcAft>
              <a:buSzPts val="1900"/>
              <a:buChar char="-"/>
            </a:pPr>
            <a:r>
              <a:rPr lang="en"/>
              <a:t>Returns the value for a key in a Map</a:t>
            </a:r>
            <a:endParaRPr/>
          </a:p>
        </p:txBody>
      </p:sp>
      <p:sp>
        <p:nvSpPr>
          <p:cNvPr id="507" name="Google Shape;507;p61"/>
          <p:cNvSpPr txBox="1"/>
          <p:nvPr>
            <p:ph idx="1" type="subTitle"/>
          </p:nvPr>
        </p:nvSpPr>
        <p:spPr>
          <a:xfrm>
            <a:off x="8203902" y="1813775"/>
            <a:ext cx="28806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b="0" lang="en">
                <a:solidFill>
                  <a:srgbClr val="1AB1CD"/>
                </a:solidFill>
                <a:latin typeface="Roboto Mono"/>
                <a:ea typeface="Roboto Mono"/>
                <a:cs typeface="Roboto Mono"/>
                <a:sym typeface="Roboto Mono"/>
              </a:rPr>
              <a:t>get</a:t>
            </a:r>
            <a:r>
              <a:rPr b="0" lang="en">
                <a:latin typeface="Roboto Mono"/>
                <a:ea typeface="Roboto Mono"/>
                <a:cs typeface="Roboto Mono"/>
                <a:sym typeface="Roboto Mono"/>
              </a:rPr>
              <a:t>()</a:t>
            </a:r>
            <a:endParaRPr b="0">
              <a:latin typeface="Roboto Mono"/>
              <a:ea typeface="Roboto Mono"/>
              <a:cs typeface="Roboto Mono"/>
              <a:sym typeface="Roboto Mono"/>
            </a:endParaRPr>
          </a:p>
        </p:txBody>
      </p:sp>
      <p:pic>
        <p:nvPicPr>
          <p:cNvPr id="508" name="Google Shape;508;p61"/>
          <p:cNvPicPr preferRelativeResize="0"/>
          <p:nvPr/>
        </p:nvPicPr>
        <p:blipFill>
          <a:blip r:embed="rId3">
            <a:alphaModFix/>
          </a:blip>
          <a:stretch>
            <a:fillRect/>
          </a:stretch>
        </p:blipFill>
        <p:spPr>
          <a:xfrm>
            <a:off x="4552950" y="5280263"/>
            <a:ext cx="3086100" cy="247650"/>
          </a:xfrm>
          <a:prstGeom prst="rect">
            <a:avLst/>
          </a:prstGeom>
          <a:noFill/>
          <a:ln>
            <a:noFill/>
          </a:ln>
        </p:spPr>
      </p:pic>
      <p:pic>
        <p:nvPicPr>
          <p:cNvPr id="509" name="Google Shape;509;p61"/>
          <p:cNvPicPr preferRelativeResize="0"/>
          <p:nvPr/>
        </p:nvPicPr>
        <p:blipFill>
          <a:blip r:embed="rId4">
            <a:alphaModFix/>
          </a:blip>
          <a:stretch>
            <a:fillRect/>
          </a:stretch>
        </p:blipFill>
        <p:spPr>
          <a:xfrm>
            <a:off x="7786825" y="4819250"/>
            <a:ext cx="3714750" cy="238125"/>
          </a:xfrm>
          <a:prstGeom prst="rect">
            <a:avLst/>
          </a:prstGeom>
          <a:noFill/>
          <a:ln>
            <a:noFill/>
          </a:ln>
        </p:spPr>
      </p:pic>
      <p:pic>
        <p:nvPicPr>
          <p:cNvPr id="510" name="Google Shape;510;p61"/>
          <p:cNvPicPr preferRelativeResize="0"/>
          <p:nvPr/>
        </p:nvPicPr>
        <p:blipFill>
          <a:blip r:embed="rId5">
            <a:alphaModFix/>
          </a:blip>
          <a:stretch>
            <a:fillRect/>
          </a:stretch>
        </p:blipFill>
        <p:spPr>
          <a:xfrm>
            <a:off x="344013" y="4819250"/>
            <a:ext cx="3939264" cy="683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62"/>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Methods: Sets</a:t>
            </a:r>
            <a:endParaRPr/>
          </a:p>
        </p:txBody>
      </p:sp>
      <p:sp>
        <p:nvSpPr>
          <p:cNvPr id="516" name="Google Shape;516;p62"/>
          <p:cNvSpPr txBox="1"/>
          <p:nvPr>
            <p:ph idx="2" type="body"/>
          </p:nvPr>
        </p:nvSpPr>
        <p:spPr>
          <a:xfrm>
            <a:off x="873350" y="2750800"/>
            <a:ext cx="4960800" cy="3118500"/>
          </a:xfrm>
          <a:prstGeom prst="rect">
            <a:avLst/>
          </a:prstGeom>
        </p:spPr>
        <p:txBody>
          <a:bodyPr anchorCtr="0" anchor="t" bIns="121900" lIns="121900" spcFirstLastPara="1" rIns="121900" wrap="square" tIns="121900">
            <a:noAutofit/>
          </a:bodyPr>
          <a:lstStyle/>
          <a:p>
            <a:pPr indent="-349250" lvl="0" marL="457200" rtl="0" algn="l">
              <a:spcBef>
                <a:spcPts val="0"/>
              </a:spcBef>
              <a:spcAft>
                <a:spcPts val="0"/>
              </a:spcAft>
              <a:buSzPts val="1900"/>
              <a:buChar char="-"/>
            </a:pPr>
            <a:r>
              <a:rPr lang="en"/>
              <a:t>Creates a new Set</a:t>
            </a:r>
            <a:endParaRPr>
              <a:latin typeface="Roboto Mono"/>
              <a:ea typeface="Roboto Mono"/>
              <a:cs typeface="Roboto Mono"/>
              <a:sym typeface="Roboto Mono"/>
            </a:endParaRPr>
          </a:p>
          <a:p>
            <a:pPr indent="0" lvl="0" marL="457200" rtl="0" algn="l">
              <a:spcBef>
                <a:spcPts val="2100"/>
              </a:spcBef>
              <a:spcAft>
                <a:spcPts val="0"/>
              </a:spcAft>
              <a:buNone/>
            </a:pPr>
            <a:r>
              <a:t/>
            </a:r>
            <a:endParaRPr/>
          </a:p>
          <a:p>
            <a:pPr indent="0" lvl="0" marL="0" rtl="0" algn="l">
              <a:spcBef>
                <a:spcPts val="2100"/>
              </a:spcBef>
              <a:spcAft>
                <a:spcPts val="2100"/>
              </a:spcAft>
              <a:buNone/>
            </a:pPr>
            <a:br>
              <a:rPr lang="en"/>
            </a:br>
            <a:endParaRPr/>
          </a:p>
        </p:txBody>
      </p:sp>
      <p:sp>
        <p:nvSpPr>
          <p:cNvPr id="517" name="Google Shape;517;p62"/>
          <p:cNvSpPr txBox="1"/>
          <p:nvPr>
            <p:ph idx="3" type="body"/>
          </p:nvPr>
        </p:nvSpPr>
        <p:spPr>
          <a:xfrm>
            <a:off x="6464146" y="2739050"/>
            <a:ext cx="4961100" cy="3118500"/>
          </a:xfrm>
          <a:prstGeom prst="rect">
            <a:avLst/>
          </a:prstGeom>
        </p:spPr>
        <p:txBody>
          <a:bodyPr anchorCtr="0" anchor="t" bIns="121900" lIns="121900" spcFirstLastPara="1" rIns="121900" wrap="square" tIns="121900">
            <a:noAutofit/>
          </a:bodyPr>
          <a:lstStyle/>
          <a:p>
            <a:pPr indent="-349250" lvl="0" marL="457200" rtl="0" algn="l">
              <a:spcBef>
                <a:spcPts val="0"/>
              </a:spcBef>
              <a:spcAft>
                <a:spcPts val="0"/>
              </a:spcAft>
              <a:buSzPts val="1900"/>
              <a:buChar char="-"/>
            </a:pPr>
            <a:r>
              <a:rPr lang="en"/>
              <a:t>Adds a new element to the Set</a:t>
            </a:r>
            <a:endParaRPr/>
          </a:p>
          <a:p>
            <a:pPr indent="-349250" lvl="0" marL="457200" rtl="0" algn="l">
              <a:spcBef>
                <a:spcPts val="0"/>
              </a:spcBef>
              <a:spcAft>
                <a:spcPts val="0"/>
              </a:spcAft>
              <a:buSzPts val="1900"/>
              <a:buChar char="-"/>
            </a:pPr>
            <a:r>
              <a:rPr lang="en"/>
              <a:t>If the same value is added more than once, only 1 </a:t>
            </a:r>
            <a:r>
              <a:rPr lang="en"/>
              <a:t>occurrence</a:t>
            </a:r>
            <a:r>
              <a:rPr lang="en"/>
              <a:t> of the value will be saved</a:t>
            </a:r>
            <a:endParaRPr/>
          </a:p>
          <a:p>
            <a:pPr indent="-349250" lvl="0" marL="457200" rtl="0" algn="l">
              <a:spcBef>
                <a:spcPts val="0"/>
              </a:spcBef>
              <a:spcAft>
                <a:spcPts val="0"/>
              </a:spcAft>
              <a:buSzPts val="1900"/>
              <a:buChar char="-"/>
            </a:pPr>
            <a:r>
              <a:rPr lang="en"/>
              <a:t>Eg.</a:t>
            </a:r>
            <a:endParaRPr>
              <a:latin typeface="Roboto Mono"/>
              <a:ea typeface="Roboto Mono"/>
              <a:cs typeface="Roboto Mono"/>
              <a:sym typeface="Roboto Mono"/>
            </a:endParaRPr>
          </a:p>
        </p:txBody>
      </p:sp>
      <p:sp>
        <p:nvSpPr>
          <p:cNvPr id="518" name="Google Shape;518;p62"/>
          <p:cNvSpPr txBox="1"/>
          <p:nvPr>
            <p:ph idx="1" type="subTitle"/>
          </p:nvPr>
        </p:nvSpPr>
        <p:spPr>
          <a:xfrm>
            <a:off x="6464155" y="1813775"/>
            <a:ext cx="49608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b="0" lang="en">
                <a:solidFill>
                  <a:srgbClr val="1AB1CD"/>
                </a:solidFill>
                <a:latin typeface="Roboto Mono"/>
                <a:ea typeface="Roboto Mono"/>
                <a:cs typeface="Roboto Mono"/>
                <a:sym typeface="Roboto Mono"/>
              </a:rPr>
              <a:t>add</a:t>
            </a:r>
            <a:r>
              <a:rPr b="0" lang="en">
                <a:latin typeface="Roboto Mono"/>
                <a:ea typeface="Roboto Mono"/>
                <a:cs typeface="Roboto Mono"/>
                <a:sym typeface="Roboto Mono"/>
              </a:rPr>
              <a:t>()</a:t>
            </a:r>
            <a:endParaRPr b="0">
              <a:latin typeface="Roboto Mono"/>
              <a:ea typeface="Roboto Mono"/>
              <a:cs typeface="Roboto Mono"/>
              <a:sym typeface="Roboto Mono"/>
            </a:endParaRPr>
          </a:p>
        </p:txBody>
      </p:sp>
      <p:sp>
        <p:nvSpPr>
          <p:cNvPr id="519" name="Google Shape;519;p62"/>
          <p:cNvSpPr txBox="1"/>
          <p:nvPr>
            <p:ph idx="1" type="subTitle"/>
          </p:nvPr>
        </p:nvSpPr>
        <p:spPr>
          <a:xfrm>
            <a:off x="873355" y="1816350"/>
            <a:ext cx="49608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solidFill>
                  <a:srgbClr val="700080"/>
                </a:solidFill>
                <a:latin typeface="Roboto Mono"/>
                <a:ea typeface="Roboto Mono"/>
                <a:cs typeface="Roboto Mono"/>
                <a:sym typeface="Roboto Mono"/>
              </a:rPr>
              <a:t>new</a:t>
            </a:r>
            <a:r>
              <a:rPr b="0" lang="en">
                <a:latin typeface="Roboto Mono"/>
                <a:ea typeface="Roboto Mono"/>
                <a:cs typeface="Roboto Mono"/>
                <a:sym typeface="Roboto Mono"/>
              </a:rPr>
              <a:t> </a:t>
            </a:r>
            <a:r>
              <a:rPr b="0" lang="en">
                <a:solidFill>
                  <a:srgbClr val="1AB1CD"/>
                </a:solidFill>
                <a:latin typeface="Roboto Mono"/>
                <a:ea typeface="Roboto Mono"/>
                <a:cs typeface="Roboto Mono"/>
                <a:sym typeface="Roboto Mono"/>
              </a:rPr>
              <a:t>Set</a:t>
            </a:r>
            <a:r>
              <a:rPr b="0" lang="en">
                <a:latin typeface="Roboto Mono"/>
                <a:ea typeface="Roboto Mono"/>
                <a:cs typeface="Roboto Mono"/>
                <a:sym typeface="Roboto Mono"/>
              </a:rPr>
              <a:t>()</a:t>
            </a:r>
            <a:endParaRPr b="0">
              <a:latin typeface="Roboto Mono"/>
              <a:ea typeface="Roboto Mono"/>
              <a:cs typeface="Roboto Mono"/>
              <a:sym typeface="Roboto Mono"/>
            </a:endParaRPr>
          </a:p>
        </p:txBody>
      </p:sp>
      <p:pic>
        <p:nvPicPr>
          <p:cNvPr id="520" name="Google Shape;520;p62"/>
          <p:cNvPicPr preferRelativeResize="0"/>
          <p:nvPr/>
        </p:nvPicPr>
        <p:blipFill>
          <a:blip r:embed="rId3">
            <a:alphaModFix/>
          </a:blip>
          <a:stretch>
            <a:fillRect/>
          </a:stretch>
        </p:blipFill>
        <p:spPr>
          <a:xfrm>
            <a:off x="1039175" y="4364875"/>
            <a:ext cx="4629150" cy="314325"/>
          </a:xfrm>
          <a:prstGeom prst="rect">
            <a:avLst/>
          </a:prstGeom>
          <a:noFill/>
          <a:ln>
            <a:noFill/>
          </a:ln>
        </p:spPr>
      </p:pic>
      <p:pic>
        <p:nvPicPr>
          <p:cNvPr id="521" name="Google Shape;521;p62"/>
          <p:cNvPicPr preferRelativeResize="0"/>
          <p:nvPr/>
        </p:nvPicPr>
        <p:blipFill>
          <a:blip r:embed="rId4">
            <a:alphaModFix/>
          </a:blip>
          <a:stretch>
            <a:fillRect/>
          </a:stretch>
        </p:blipFill>
        <p:spPr>
          <a:xfrm>
            <a:off x="7068598" y="4679200"/>
            <a:ext cx="3103050" cy="431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63"/>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Methods: Maps and Sets</a:t>
            </a:r>
            <a:endParaRPr/>
          </a:p>
        </p:txBody>
      </p:sp>
      <p:sp>
        <p:nvSpPr>
          <p:cNvPr id="527" name="Google Shape;527;p63"/>
          <p:cNvSpPr txBox="1"/>
          <p:nvPr>
            <p:ph idx="2" type="body"/>
          </p:nvPr>
        </p:nvSpPr>
        <p:spPr>
          <a:xfrm>
            <a:off x="873350" y="2750800"/>
            <a:ext cx="4960800" cy="3118500"/>
          </a:xfrm>
          <a:prstGeom prst="rect">
            <a:avLst/>
          </a:prstGeom>
        </p:spPr>
        <p:txBody>
          <a:bodyPr anchorCtr="0" anchor="t" bIns="121900" lIns="121900" spcFirstLastPara="1" rIns="121900" wrap="square" tIns="121900">
            <a:noAutofit/>
          </a:bodyPr>
          <a:lstStyle/>
          <a:p>
            <a:pPr indent="-349250" lvl="0" marL="457200" rtl="0" algn="l">
              <a:spcBef>
                <a:spcPts val="0"/>
              </a:spcBef>
              <a:spcAft>
                <a:spcPts val="0"/>
              </a:spcAft>
              <a:buSzPts val="1900"/>
              <a:buChar char="-"/>
            </a:pPr>
            <a:r>
              <a:rPr lang="en"/>
              <a:t>Returns true if a </a:t>
            </a:r>
            <a:r>
              <a:rPr b="1" lang="en"/>
              <a:t>key </a:t>
            </a:r>
            <a:r>
              <a:rPr lang="en"/>
              <a:t>exists (for Maps)</a:t>
            </a:r>
            <a:endParaRPr/>
          </a:p>
          <a:p>
            <a:pPr indent="-349250" lvl="0" marL="457200" rtl="0" algn="l">
              <a:spcBef>
                <a:spcPts val="0"/>
              </a:spcBef>
              <a:spcAft>
                <a:spcPts val="0"/>
              </a:spcAft>
              <a:buSzPts val="1900"/>
              <a:buChar char="-"/>
            </a:pPr>
            <a:r>
              <a:rPr lang="en"/>
              <a:t>Returns true if a </a:t>
            </a:r>
            <a:r>
              <a:rPr b="1" lang="en"/>
              <a:t>value </a:t>
            </a:r>
            <a:r>
              <a:rPr lang="en"/>
              <a:t>exists (for Sets)</a:t>
            </a:r>
            <a:endParaRPr/>
          </a:p>
          <a:p>
            <a:pPr indent="0" lvl="0" marL="0" rtl="0" algn="l">
              <a:spcBef>
                <a:spcPts val="2100"/>
              </a:spcBef>
              <a:spcAft>
                <a:spcPts val="2100"/>
              </a:spcAft>
              <a:buNone/>
            </a:pPr>
            <a:r>
              <a:t/>
            </a:r>
            <a:endParaRPr/>
          </a:p>
        </p:txBody>
      </p:sp>
      <p:sp>
        <p:nvSpPr>
          <p:cNvPr id="528" name="Google Shape;528;p63"/>
          <p:cNvSpPr txBox="1"/>
          <p:nvPr>
            <p:ph idx="3" type="body"/>
          </p:nvPr>
        </p:nvSpPr>
        <p:spPr>
          <a:xfrm>
            <a:off x="6464146" y="2739050"/>
            <a:ext cx="4961100" cy="3118500"/>
          </a:xfrm>
          <a:prstGeom prst="rect">
            <a:avLst/>
          </a:prstGeom>
        </p:spPr>
        <p:txBody>
          <a:bodyPr anchorCtr="0" anchor="t" bIns="121900" lIns="121900" spcFirstLastPara="1" rIns="121900" wrap="square" tIns="121900">
            <a:noAutofit/>
          </a:bodyPr>
          <a:lstStyle/>
          <a:p>
            <a:pPr indent="-349250" lvl="0" marL="457200" rtl="0" algn="l">
              <a:spcBef>
                <a:spcPts val="0"/>
              </a:spcBef>
              <a:spcAft>
                <a:spcPts val="0"/>
              </a:spcAft>
              <a:buSzPts val="1900"/>
              <a:buChar char="-"/>
            </a:pPr>
            <a:r>
              <a:rPr lang="en"/>
              <a:t>Removes an element from a set</a:t>
            </a:r>
            <a:endParaRPr/>
          </a:p>
          <a:p>
            <a:pPr indent="-349250" lvl="0" marL="457200" rtl="0" algn="l">
              <a:spcBef>
                <a:spcPts val="0"/>
              </a:spcBef>
              <a:spcAft>
                <a:spcPts val="0"/>
              </a:spcAft>
              <a:buSzPts val="1900"/>
              <a:buChar char="-"/>
            </a:pPr>
            <a:r>
              <a:rPr lang="en"/>
              <a:t>For Maps:</a:t>
            </a:r>
            <a:endParaRPr/>
          </a:p>
          <a:p>
            <a:pPr indent="-349250" lvl="1" marL="914400" rtl="0" algn="l">
              <a:spcBef>
                <a:spcPts val="0"/>
              </a:spcBef>
              <a:spcAft>
                <a:spcPts val="0"/>
              </a:spcAft>
              <a:buSzPts val="1900"/>
              <a:buChar char="-"/>
            </a:pPr>
            <a:r>
              <a:rPr lang="en"/>
              <a:t>The element to be removed  is specified by its </a:t>
            </a:r>
            <a:r>
              <a:rPr b="1" lang="en"/>
              <a:t>key</a:t>
            </a:r>
            <a:endParaRPr b="1"/>
          </a:p>
          <a:p>
            <a:pPr indent="-349250" lvl="1" marL="457200" rtl="0" algn="l">
              <a:spcBef>
                <a:spcPts val="0"/>
              </a:spcBef>
              <a:spcAft>
                <a:spcPts val="0"/>
              </a:spcAft>
              <a:buSzPts val="1900"/>
              <a:buChar char="-"/>
            </a:pPr>
            <a:r>
              <a:rPr lang="en"/>
              <a:t>For Sets:</a:t>
            </a:r>
            <a:endParaRPr/>
          </a:p>
          <a:p>
            <a:pPr indent="-349250" lvl="2" marL="1371600" rtl="0" algn="l">
              <a:spcBef>
                <a:spcPts val="0"/>
              </a:spcBef>
              <a:spcAft>
                <a:spcPts val="0"/>
              </a:spcAft>
              <a:buSzPts val="1900"/>
              <a:buChar char="-"/>
            </a:pPr>
            <a:r>
              <a:rPr lang="en"/>
              <a:t>The element to be removed is specified by its </a:t>
            </a:r>
            <a:r>
              <a:rPr b="1" lang="en"/>
              <a:t>value</a:t>
            </a:r>
            <a:endParaRPr b="1"/>
          </a:p>
        </p:txBody>
      </p:sp>
      <p:sp>
        <p:nvSpPr>
          <p:cNvPr id="529" name="Google Shape;529;p63"/>
          <p:cNvSpPr txBox="1"/>
          <p:nvPr>
            <p:ph idx="1" type="subTitle"/>
          </p:nvPr>
        </p:nvSpPr>
        <p:spPr>
          <a:xfrm>
            <a:off x="6464155" y="1813775"/>
            <a:ext cx="49608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solidFill>
                  <a:srgbClr val="700080"/>
                </a:solidFill>
                <a:latin typeface="Roboto Mono"/>
                <a:ea typeface="Roboto Mono"/>
                <a:cs typeface="Roboto Mono"/>
                <a:sym typeface="Roboto Mono"/>
              </a:rPr>
              <a:t>delete</a:t>
            </a:r>
            <a:r>
              <a:rPr b="0" lang="en">
                <a:latin typeface="Roboto Mono"/>
                <a:ea typeface="Roboto Mono"/>
                <a:cs typeface="Roboto Mono"/>
                <a:sym typeface="Roboto Mono"/>
              </a:rPr>
              <a:t>()</a:t>
            </a:r>
            <a:endParaRPr b="0">
              <a:latin typeface="Roboto Mono"/>
              <a:ea typeface="Roboto Mono"/>
              <a:cs typeface="Roboto Mono"/>
              <a:sym typeface="Roboto Mono"/>
            </a:endParaRPr>
          </a:p>
        </p:txBody>
      </p:sp>
      <p:sp>
        <p:nvSpPr>
          <p:cNvPr id="530" name="Google Shape;530;p63"/>
          <p:cNvSpPr txBox="1"/>
          <p:nvPr>
            <p:ph idx="1" type="subTitle"/>
          </p:nvPr>
        </p:nvSpPr>
        <p:spPr>
          <a:xfrm>
            <a:off x="873355" y="1816350"/>
            <a:ext cx="49608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b="0" lang="en">
                <a:solidFill>
                  <a:srgbClr val="1AB1CD"/>
                </a:solidFill>
                <a:latin typeface="Roboto Mono"/>
                <a:ea typeface="Roboto Mono"/>
                <a:cs typeface="Roboto Mono"/>
                <a:sym typeface="Roboto Mono"/>
              </a:rPr>
              <a:t>has</a:t>
            </a:r>
            <a:r>
              <a:rPr b="0" lang="en">
                <a:latin typeface="Roboto Mono"/>
                <a:ea typeface="Roboto Mono"/>
                <a:cs typeface="Roboto Mono"/>
                <a:sym typeface="Roboto Mono"/>
              </a:rPr>
              <a:t>()</a:t>
            </a:r>
            <a:endParaRPr b="0">
              <a:latin typeface="Roboto Mono"/>
              <a:ea typeface="Roboto Mono"/>
              <a:cs typeface="Roboto Mono"/>
              <a:sym typeface="Roboto Mono"/>
            </a:endParaRPr>
          </a:p>
        </p:txBody>
      </p:sp>
      <p:pic>
        <p:nvPicPr>
          <p:cNvPr id="531" name="Google Shape;531;p63"/>
          <p:cNvPicPr preferRelativeResize="0"/>
          <p:nvPr/>
        </p:nvPicPr>
        <p:blipFill rotWithShape="1">
          <a:blip r:embed="rId3">
            <a:alphaModFix/>
          </a:blip>
          <a:srcRect b="0" l="0" r="0" t="0"/>
          <a:stretch/>
        </p:blipFill>
        <p:spPr>
          <a:xfrm>
            <a:off x="754975" y="3971299"/>
            <a:ext cx="3638550" cy="1419225"/>
          </a:xfrm>
          <a:prstGeom prst="rect">
            <a:avLst/>
          </a:prstGeom>
          <a:noFill/>
          <a:ln>
            <a:noFill/>
          </a:ln>
        </p:spPr>
      </p:pic>
      <p:pic>
        <p:nvPicPr>
          <p:cNvPr id="532" name="Google Shape;532;p63"/>
          <p:cNvPicPr preferRelativeResize="0"/>
          <p:nvPr/>
        </p:nvPicPr>
        <p:blipFill>
          <a:blip r:embed="rId4">
            <a:alphaModFix/>
          </a:blip>
          <a:stretch>
            <a:fillRect/>
          </a:stretch>
        </p:blipFill>
        <p:spPr>
          <a:xfrm>
            <a:off x="7314300" y="5390525"/>
            <a:ext cx="2714625" cy="276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6"/>
          <p:cNvSpPr txBox="1"/>
          <p:nvPr>
            <p:ph type="title"/>
          </p:nvPr>
        </p:nvSpPr>
        <p:spPr>
          <a:xfrm>
            <a:off x="1349400" y="1028650"/>
            <a:ext cx="7924200" cy="8946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Pre-Event Preparations</a:t>
            </a:r>
            <a:endParaRPr/>
          </a:p>
        </p:txBody>
      </p:sp>
      <p:sp>
        <p:nvSpPr>
          <p:cNvPr id="388" name="Google Shape;388;p46"/>
          <p:cNvSpPr txBox="1"/>
          <p:nvPr>
            <p:ph idx="2" type="body"/>
          </p:nvPr>
        </p:nvSpPr>
        <p:spPr>
          <a:xfrm>
            <a:off x="1349399" y="2300600"/>
            <a:ext cx="9034800" cy="3436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Code Editor/IDE</a:t>
            </a:r>
            <a:endParaRPr/>
          </a:p>
          <a:p>
            <a:pPr indent="-349250" lvl="0" marL="457200" rtl="0" algn="l">
              <a:spcBef>
                <a:spcPts val="2100"/>
              </a:spcBef>
              <a:spcAft>
                <a:spcPts val="0"/>
              </a:spcAft>
              <a:buSzPts val="1900"/>
              <a:buChar char="-"/>
            </a:pPr>
            <a:r>
              <a:rPr lang="en"/>
              <a:t>Atom</a:t>
            </a:r>
            <a:endParaRPr/>
          </a:p>
          <a:p>
            <a:pPr indent="-349250" lvl="0" marL="457200" rtl="0" algn="l">
              <a:spcBef>
                <a:spcPts val="0"/>
              </a:spcBef>
              <a:spcAft>
                <a:spcPts val="0"/>
              </a:spcAft>
              <a:buSzPts val="1900"/>
              <a:buChar char="-"/>
            </a:pPr>
            <a:r>
              <a:rPr lang="en"/>
              <a:t>VS Code</a:t>
            </a:r>
            <a:endParaRPr/>
          </a:p>
        </p:txBody>
      </p:sp>
      <p:sp>
        <p:nvSpPr>
          <p:cNvPr id="389" name="Google Shape;389;p46"/>
          <p:cNvSpPr/>
          <p:nvPr/>
        </p:nvSpPr>
        <p:spPr>
          <a:xfrm>
            <a:off x="532046" y="530169"/>
            <a:ext cx="717210" cy="717209"/>
          </a:xfrm>
          <a:custGeom>
            <a:rect b="b" l="l" r="r" t="t"/>
            <a:pathLst>
              <a:path extrusionOk="0" h="1152143" w="1152144">
                <a:moveTo>
                  <a:pt x="1120426" y="823150"/>
                </a:moveTo>
                <a:lnTo>
                  <a:pt x="852107" y="554831"/>
                </a:lnTo>
                <a:lnTo>
                  <a:pt x="1019080" y="387858"/>
                </a:lnTo>
                <a:cubicBezTo>
                  <a:pt x="1019937" y="387191"/>
                  <a:pt x="1020890" y="386429"/>
                  <a:pt x="1021651" y="385667"/>
                </a:cubicBezTo>
                <a:lnTo>
                  <a:pt x="1088708" y="318325"/>
                </a:lnTo>
                <a:cubicBezTo>
                  <a:pt x="1121664" y="285274"/>
                  <a:pt x="1121664" y="231553"/>
                  <a:pt x="1088708" y="198501"/>
                </a:cubicBezTo>
                <a:lnTo>
                  <a:pt x="983933" y="93345"/>
                </a:lnTo>
                <a:cubicBezTo>
                  <a:pt x="951071" y="60293"/>
                  <a:pt x="897541" y="60293"/>
                  <a:pt x="864584" y="93345"/>
                </a:cubicBezTo>
                <a:lnTo>
                  <a:pt x="806482" y="151638"/>
                </a:lnTo>
                <a:cubicBezTo>
                  <a:pt x="804958" y="152495"/>
                  <a:pt x="803434" y="153638"/>
                  <a:pt x="802100" y="154972"/>
                </a:cubicBezTo>
                <a:lnTo>
                  <a:pt x="627126" y="329946"/>
                </a:lnTo>
                <a:lnTo>
                  <a:pt x="605885" y="308705"/>
                </a:lnTo>
                <a:lnTo>
                  <a:pt x="328898" y="31718"/>
                </a:lnTo>
                <a:cubicBezTo>
                  <a:pt x="308420" y="11239"/>
                  <a:pt x="281178" y="0"/>
                  <a:pt x="252032" y="0"/>
                </a:cubicBezTo>
                <a:cubicBezTo>
                  <a:pt x="222885" y="0"/>
                  <a:pt x="195644" y="11239"/>
                  <a:pt x="175165" y="31718"/>
                </a:cubicBezTo>
                <a:lnTo>
                  <a:pt x="31718" y="175070"/>
                </a:lnTo>
                <a:cubicBezTo>
                  <a:pt x="11240" y="195548"/>
                  <a:pt x="0" y="222885"/>
                  <a:pt x="0" y="252031"/>
                </a:cubicBezTo>
                <a:cubicBezTo>
                  <a:pt x="0" y="281178"/>
                  <a:pt x="11240" y="308420"/>
                  <a:pt x="31718" y="328898"/>
                </a:cubicBezTo>
                <a:lnTo>
                  <a:pt x="329946" y="627126"/>
                </a:lnTo>
                <a:lnTo>
                  <a:pt x="322612" y="634460"/>
                </a:lnTo>
                <a:lnTo>
                  <a:pt x="216884" y="740188"/>
                </a:lnTo>
                <a:cubicBezTo>
                  <a:pt x="215837" y="741140"/>
                  <a:pt x="214979" y="742283"/>
                  <a:pt x="214217" y="743331"/>
                </a:cubicBezTo>
                <a:cubicBezTo>
                  <a:pt x="214122" y="743426"/>
                  <a:pt x="214122" y="743522"/>
                  <a:pt x="214122" y="743522"/>
                </a:cubicBezTo>
                <a:cubicBezTo>
                  <a:pt x="210788" y="745807"/>
                  <a:pt x="208121" y="749046"/>
                  <a:pt x="206502" y="752856"/>
                </a:cubicBezTo>
                <a:lnTo>
                  <a:pt x="124206" y="950500"/>
                </a:lnTo>
                <a:cubicBezTo>
                  <a:pt x="123825" y="951357"/>
                  <a:pt x="123539" y="952309"/>
                  <a:pt x="123254" y="953167"/>
                </a:cubicBezTo>
                <a:lnTo>
                  <a:pt x="68199" y="1085564"/>
                </a:lnTo>
                <a:cubicBezTo>
                  <a:pt x="64675" y="1093661"/>
                  <a:pt x="66580" y="1102995"/>
                  <a:pt x="72771" y="1109186"/>
                </a:cubicBezTo>
                <a:cubicBezTo>
                  <a:pt x="76962" y="1113377"/>
                  <a:pt x="82487" y="1115568"/>
                  <a:pt x="88106" y="1115568"/>
                </a:cubicBezTo>
                <a:cubicBezTo>
                  <a:pt x="90964" y="1115568"/>
                  <a:pt x="93821" y="1114901"/>
                  <a:pt x="96107" y="1113473"/>
                </a:cubicBezTo>
                <a:lnTo>
                  <a:pt x="226790" y="1059275"/>
                </a:lnTo>
                <a:cubicBezTo>
                  <a:pt x="228410" y="1058989"/>
                  <a:pt x="229934" y="1058513"/>
                  <a:pt x="231458" y="1057751"/>
                </a:cubicBezTo>
                <a:lnTo>
                  <a:pt x="429101" y="975455"/>
                </a:lnTo>
                <a:cubicBezTo>
                  <a:pt x="433102" y="973836"/>
                  <a:pt x="436340" y="971169"/>
                  <a:pt x="438626" y="967740"/>
                </a:cubicBezTo>
                <a:cubicBezTo>
                  <a:pt x="439769" y="966978"/>
                  <a:pt x="440817" y="966121"/>
                  <a:pt x="441770" y="965168"/>
                </a:cubicBezTo>
                <a:lnTo>
                  <a:pt x="547592" y="859441"/>
                </a:lnTo>
                <a:lnTo>
                  <a:pt x="554927" y="852106"/>
                </a:lnTo>
                <a:lnTo>
                  <a:pt x="823151" y="1120331"/>
                </a:lnTo>
                <a:cubicBezTo>
                  <a:pt x="843629" y="1140809"/>
                  <a:pt x="870966" y="1152144"/>
                  <a:pt x="900113" y="1152144"/>
                </a:cubicBezTo>
                <a:cubicBezTo>
                  <a:pt x="929259" y="1152144"/>
                  <a:pt x="956501" y="1140809"/>
                  <a:pt x="976979" y="1120331"/>
                </a:cubicBezTo>
                <a:lnTo>
                  <a:pt x="1120426" y="976979"/>
                </a:lnTo>
                <a:cubicBezTo>
                  <a:pt x="1140905" y="956500"/>
                  <a:pt x="1152144" y="929164"/>
                  <a:pt x="1152144" y="900017"/>
                </a:cubicBezTo>
                <a:cubicBezTo>
                  <a:pt x="1152144" y="870871"/>
                  <a:pt x="1140905" y="843629"/>
                  <a:pt x="1120426" y="823150"/>
                </a:cubicBezTo>
                <a:close/>
                <a:moveTo>
                  <a:pt x="821531" y="524256"/>
                </a:moveTo>
                <a:lnTo>
                  <a:pt x="800291" y="503015"/>
                </a:lnTo>
                <a:lnTo>
                  <a:pt x="752951" y="455676"/>
                </a:lnTo>
                <a:lnTo>
                  <a:pt x="752951" y="455581"/>
                </a:lnTo>
                <a:lnTo>
                  <a:pt x="735425" y="438150"/>
                </a:lnTo>
                <a:lnTo>
                  <a:pt x="657892" y="360521"/>
                </a:lnTo>
                <a:lnTo>
                  <a:pt x="812387" y="206026"/>
                </a:lnTo>
                <a:lnTo>
                  <a:pt x="812387" y="206026"/>
                </a:lnTo>
                <a:lnTo>
                  <a:pt x="904494" y="298513"/>
                </a:lnTo>
                <a:lnTo>
                  <a:pt x="780479" y="422529"/>
                </a:lnTo>
                <a:cubicBezTo>
                  <a:pt x="772001" y="430911"/>
                  <a:pt x="772001" y="444627"/>
                  <a:pt x="780479" y="453104"/>
                </a:cubicBezTo>
                <a:cubicBezTo>
                  <a:pt x="784669" y="457295"/>
                  <a:pt x="790289" y="459486"/>
                  <a:pt x="795814" y="459486"/>
                </a:cubicBezTo>
                <a:cubicBezTo>
                  <a:pt x="801434" y="459486"/>
                  <a:pt x="806958" y="457295"/>
                  <a:pt x="811149" y="453104"/>
                </a:cubicBezTo>
                <a:lnTo>
                  <a:pt x="935069" y="329184"/>
                </a:lnTo>
                <a:lnTo>
                  <a:pt x="935069" y="329184"/>
                </a:lnTo>
                <a:lnTo>
                  <a:pt x="975836" y="370046"/>
                </a:lnTo>
                <a:lnTo>
                  <a:pt x="821531" y="524256"/>
                </a:lnTo>
                <a:close/>
                <a:moveTo>
                  <a:pt x="894874" y="124111"/>
                </a:moveTo>
                <a:cubicBezTo>
                  <a:pt x="911066" y="107918"/>
                  <a:pt x="937165" y="107918"/>
                  <a:pt x="953357" y="124111"/>
                </a:cubicBezTo>
                <a:lnTo>
                  <a:pt x="1058132" y="229267"/>
                </a:lnTo>
                <a:cubicBezTo>
                  <a:pt x="1065752" y="237077"/>
                  <a:pt x="1070039" y="247459"/>
                  <a:pt x="1070039" y="258604"/>
                </a:cubicBezTo>
                <a:cubicBezTo>
                  <a:pt x="1070039" y="269653"/>
                  <a:pt x="1065848" y="280035"/>
                  <a:pt x="1058132" y="287846"/>
                </a:cubicBezTo>
                <a:lnTo>
                  <a:pt x="1012031" y="334232"/>
                </a:lnTo>
                <a:lnTo>
                  <a:pt x="848582" y="170783"/>
                </a:lnTo>
                <a:lnTo>
                  <a:pt x="894874" y="124111"/>
                </a:lnTo>
                <a:close/>
                <a:moveTo>
                  <a:pt x="128302" y="1053941"/>
                </a:moveTo>
                <a:lnTo>
                  <a:pt x="151829" y="997172"/>
                </a:lnTo>
                <a:lnTo>
                  <a:pt x="185071" y="1030414"/>
                </a:lnTo>
                <a:lnTo>
                  <a:pt x="128302" y="1053941"/>
                </a:lnTo>
                <a:close/>
                <a:moveTo>
                  <a:pt x="228410" y="1012222"/>
                </a:moveTo>
                <a:lnTo>
                  <a:pt x="169736" y="953643"/>
                </a:lnTo>
                <a:lnTo>
                  <a:pt x="233934" y="799433"/>
                </a:lnTo>
                <a:lnTo>
                  <a:pt x="382619" y="948023"/>
                </a:lnTo>
                <a:lnTo>
                  <a:pt x="228410" y="1012222"/>
                </a:lnTo>
                <a:close/>
                <a:moveTo>
                  <a:pt x="426530" y="919258"/>
                </a:moveTo>
                <a:lnTo>
                  <a:pt x="262795" y="755523"/>
                </a:lnTo>
                <a:lnTo>
                  <a:pt x="353282" y="665131"/>
                </a:lnTo>
                <a:lnTo>
                  <a:pt x="360617" y="657797"/>
                </a:lnTo>
                <a:lnTo>
                  <a:pt x="503015" y="800195"/>
                </a:lnTo>
                <a:lnTo>
                  <a:pt x="524256" y="821436"/>
                </a:lnTo>
                <a:lnTo>
                  <a:pt x="516922" y="828770"/>
                </a:lnTo>
                <a:lnTo>
                  <a:pt x="426530" y="919258"/>
                </a:lnTo>
                <a:close/>
                <a:moveTo>
                  <a:pt x="1089755" y="946213"/>
                </a:moveTo>
                <a:lnTo>
                  <a:pt x="946404" y="1089660"/>
                </a:lnTo>
                <a:cubicBezTo>
                  <a:pt x="934117" y="1101852"/>
                  <a:pt x="917639" y="1108710"/>
                  <a:pt x="900113" y="1108710"/>
                </a:cubicBezTo>
                <a:cubicBezTo>
                  <a:pt x="882491" y="1108710"/>
                  <a:pt x="866013" y="1101852"/>
                  <a:pt x="853726" y="1089660"/>
                </a:cubicBezTo>
                <a:lnTo>
                  <a:pt x="564261" y="800195"/>
                </a:lnTo>
                <a:lnTo>
                  <a:pt x="533686" y="769620"/>
                </a:lnTo>
                <a:lnTo>
                  <a:pt x="369951" y="605885"/>
                </a:lnTo>
                <a:lnTo>
                  <a:pt x="339376" y="575215"/>
                </a:lnTo>
                <a:lnTo>
                  <a:pt x="62294" y="298132"/>
                </a:lnTo>
                <a:cubicBezTo>
                  <a:pt x="50006" y="285940"/>
                  <a:pt x="43244" y="269462"/>
                  <a:pt x="43244" y="251841"/>
                </a:cubicBezTo>
                <a:cubicBezTo>
                  <a:pt x="43244" y="234220"/>
                  <a:pt x="50006" y="217837"/>
                  <a:pt x="62294" y="205549"/>
                </a:cubicBezTo>
                <a:lnTo>
                  <a:pt x="205740" y="62103"/>
                </a:lnTo>
                <a:cubicBezTo>
                  <a:pt x="217932" y="49911"/>
                  <a:pt x="234410" y="43053"/>
                  <a:pt x="252032" y="43053"/>
                </a:cubicBezTo>
                <a:cubicBezTo>
                  <a:pt x="269653" y="43053"/>
                  <a:pt x="286036" y="49911"/>
                  <a:pt x="298323" y="62103"/>
                </a:cubicBezTo>
                <a:lnTo>
                  <a:pt x="304610" y="68389"/>
                </a:lnTo>
                <a:lnTo>
                  <a:pt x="326041" y="89821"/>
                </a:lnTo>
                <a:cubicBezTo>
                  <a:pt x="325088" y="90488"/>
                  <a:pt x="324231" y="91154"/>
                  <a:pt x="323374" y="92012"/>
                </a:cubicBezTo>
                <a:lnTo>
                  <a:pt x="279654" y="135731"/>
                </a:lnTo>
                <a:cubicBezTo>
                  <a:pt x="271177" y="144113"/>
                  <a:pt x="271177" y="157734"/>
                  <a:pt x="279654" y="166211"/>
                </a:cubicBezTo>
                <a:cubicBezTo>
                  <a:pt x="283845" y="170402"/>
                  <a:pt x="289465" y="172498"/>
                  <a:pt x="294894" y="172498"/>
                </a:cubicBezTo>
                <a:cubicBezTo>
                  <a:pt x="300514" y="172498"/>
                  <a:pt x="305943" y="170307"/>
                  <a:pt x="310134" y="166211"/>
                </a:cubicBezTo>
                <a:lnTo>
                  <a:pt x="353854" y="122491"/>
                </a:lnTo>
                <a:cubicBezTo>
                  <a:pt x="354711" y="121634"/>
                  <a:pt x="355378" y="120777"/>
                  <a:pt x="356045" y="119824"/>
                </a:cubicBezTo>
                <a:lnTo>
                  <a:pt x="397478" y="161258"/>
                </a:lnTo>
                <a:lnTo>
                  <a:pt x="418910" y="182689"/>
                </a:lnTo>
                <a:cubicBezTo>
                  <a:pt x="418243" y="183261"/>
                  <a:pt x="417481" y="183737"/>
                  <a:pt x="416814" y="184309"/>
                </a:cubicBezTo>
                <a:lnTo>
                  <a:pt x="329946" y="268986"/>
                </a:lnTo>
                <a:cubicBezTo>
                  <a:pt x="321374" y="277368"/>
                  <a:pt x="321278" y="291084"/>
                  <a:pt x="329660" y="299656"/>
                </a:cubicBezTo>
                <a:cubicBezTo>
                  <a:pt x="333851" y="304038"/>
                  <a:pt x="339471" y="306133"/>
                  <a:pt x="345186" y="306133"/>
                </a:cubicBezTo>
                <a:cubicBezTo>
                  <a:pt x="350711" y="306133"/>
                  <a:pt x="356235" y="304133"/>
                  <a:pt x="360426" y="299942"/>
                </a:cubicBezTo>
                <a:lnTo>
                  <a:pt x="447294" y="215265"/>
                </a:lnTo>
                <a:cubicBezTo>
                  <a:pt x="448056" y="214598"/>
                  <a:pt x="448532" y="213741"/>
                  <a:pt x="449199" y="212979"/>
                </a:cubicBezTo>
                <a:lnTo>
                  <a:pt x="489585" y="253365"/>
                </a:lnTo>
                <a:lnTo>
                  <a:pt x="511112" y="274891"/>
                </a:lnTo>
                <a:cubicBezTo>
                  <a:pt x="510159" y="275558"/>
                  <a:pt x="509302" y="276225"/>
                  <a:pt x="508445" y="277082"/>
                </a:cubicBezTo>
                <a:lnTo>
                  <a:pt x="464725" y="320802"/>
                </a:lnTo>
                <a:cubicBezTo>
                  <a:pt x="456248" y="329184"/>
                  <a:pt x="456248" y="342805"/>
                  <a:pt x="464725" y="351282"/>
                </a:cubicBezTo>
                <a:cubicBezTo>
                  <a:pt x="468916" y="355473"/>
                  <a:pt x="474536" y="357568"/>
                  <a:pt x="479965" y="357568"/>
                </a:cubicBezTo>
                <a:cubicBezTo>
                  <a:pt x="485394" y="357568"/>
                  <a:pt x="490919" y="355378"/>
                  <a:pt x="495205" y="351282"/>
                </a:cubicBezTo>
                <a:lnTo>
                  <a:pt x="538925" y="307562"/>
                </a:lnTo>
                <a:cubicBezTo>
                  <a:pt x="539782" y="306705"/>
                  <a:pt x="540449" y="305848"/>
                  <a:pt x="541115" y="304895"/>
                </a:cubicBezTo>
                <a:lnTo>
                  <a:pt x="575310" y="338995"/>
                </a:lnTo>
                <a:lnTo>
                  <a:pt x="582644" y="346329"/>
                </a:lnTo>
                <a:lnTo>
                  <a:pt x="604076" y="367855"/>
                </a:lnTo>
                <a:cubicBezTo>
                  <a:pt x="603409" y="368332"/>
                  <a:pt x="602647" y="368808"/>
                  <a:pt x="602075" y="369475"/>
                </a:cubicBezTo>
                <a:lnTo>
                  <a:pt x="596551" y="374904"/>
                </a:lnTo>
                <a:lnTo>
                  <a:pt x="515207" y="454152"/>
                </a:lnTo>
                <a:cubicBezTo>
                  <a:pt x="506635" y="462534"/>
                  <a:pt x="506540" y="476250"/>
                  <a:pt x="514921" y="484727"/>
                </a:cubicBezTo>
                <a:cubicBezTo>
                  <a:pt x="518255" y="488251"/>
                  <a:pt x="522637" y="490252"/>
                  <a:pt x="527114" y="490918"/>
                </a:cubicBezTo>
                <a:cubicBezTo>
                  <a:pt x="528161" y="491109"/>
                  <a:pt x="529304" y="491204"/>
                  <a:pt x="530447" y="491204"/>
                </a:cubicBezTo>
                <a:cubicBezTo>
                  <a:pt x="535972" y="491204"/>
                  <a:pt x="541306" y="489109"/>
                  <a:pt x="545687" y="485013"/>
                </a:cubicBezTo>
                <a:lnTo>
                  <a:pt x="627126" y="405574"/>
                </a:lnTo>
                <a:lnTo>
                  <a:pt x="632460" y="400336"/>
                </a:lnTo>
                <a:cubicBezTo>
                  <a:pt x="633222" y="399669"/>
                  <a:pt x="633698" y="398812"/>
                  <a:pt x="634270" y="398050"/>
                </a:cubicBezTo>
                <a:lnTo>
                  <a:pt x="696277" y="460057"/>
                </a:lnTo>
                <a:cubicBezTo>
                  <a:pt x="695420" y="460724"/>
                  <a:pt x="694468" y="461391"/>
                  <a:pt x="693706" y="462153"/>
                </a:cubicBezTo>
                <a:lnTo>
                  <a:pt x="649986" y="505873"/>
                </a:lnTo>
                <a:cubicBezTo>
                  <a:pt x="641509" y="514255"/>
                  <a:pt x="641509" y="527875"/>
                  <a:pt x="649986" y="536353"/>
                </a:cubicBezTo>
                <a:cubicBezTo>
                  <a:pt x="654177" y="540544"/>
                  <a:pt x="659797" y="542639"/>
                  <a:pt x="665226" y="542639"/>
                </a:cubicBezTo>
                <a:cubicBezTo>
                  <a:pt x="670655" y="542639"/>
                  <a:pt x="676275" y="540448"/>
                  <a:pt x="680466" y="536353"/>
                </a:cubicBezTo>
                <a:lnTo>
                  <a:pt x="724186" y="492633"/>
                </a:lnTo>
                <a:cubicBezTo>
                  <a:pt x="725043" y="491871"/>
                  <a:pt x="725710" y="490918"/>
                  <a:pt x="726376" y="490061"/>
                </a:cubicBezTo>
                <a:lnTo>
                  <a:pt x="728377" y="492062"/>
                </a:lnTo>
                <a:lnTo>
                  <a:pt x="767429" y="531114"/>
                </a:lnTo>
                <a:lnTo>
                  <a:pt x="769715" y="533305"/>
                </a:lnTo>
                <a:lnTo>
                  <a:pt x="789051" y="552736"/>
                </a:lnTo>
                <a:cubicBezTo>
                  <a:pt x="788194" y="553403"/>
                  <a:pt x="787241" y="553879"/>
                  <a:pt x="786479" y="554641"/>
                </a:cubicBezTo>
                <a:lnTo>
                  <a:pt x="781336" y="559689"/>
                </a:lnTo>
                <a:lnTo>
                  <a:pt x="700373" y="639223"/>
                </a:lnTo>
                <a:cubicBezTo>
                  <a:pt x="696944" y="642652"/>
                  <a:pt x="694849" y="646938"/>
                  <a:pt x="694182" y="651415"/>
                </a:cubicBezTo>
                <a:cubicBezTo>
                  <a:pt x="693230" y="657892"/>
                  <a:pt x="695134" y="664845"/>
                  <a:pt x="700088" y="669893"/>
                </a:cubicBezTo>
                <a:cubicBezTo>
                  <a:pt x="704279" y="674275"/>
                  <a:pt x="709898" y="676465"/>
                  <a:pt x="715518" y="676465"/>
                </a:cubicBezTo>
                <a:cubicBezTo>
                  <a:pt x="720947" y="676465"/>
                  <a:pt x="726472" y="674370"/>
                  <a:pt x="730568" y="670179"/>
                </a:cubicBezTo>
                <a:lnTo>
                  <a:pt x="811911" y="590264"/>
                </a:lnTo>
                <a:lnTo>
                  <a:pt x="816674" y="585597"/>
                </a:lnTo>
                <a:cubicBezTo>
                  <a:pt x="817531" y="584740"/>
                  <a:pt x="818293" y="583692"/>
                  <a:pt x="819055" y="582739"/>
                </a:cubicBezTo>
                <a:lnTo>
                  <a:pt x="859536" y="623221"/>
                </a:lnTo>
                <a:lnTo>
                  <a:pt x="880967" y="644652"/>
                </a:lnTo>
                <a:cubicBezTo>
                  <a:pt x="880301" y="645223"/>
                  <a:pt x="879539" y="645700"/>
                  <a:pt x="878967" y="646366"/>
                </a:cubicBezTo>
                <a:lnTo>
                  <a:pt x="835247" y="690658"/>
                </a:lnTo>
                <a:cubicBezTo>
                  <a:pt x="826770" y="699135"/>
                  <a:pt x="826770" y="712946"/>
                  <a:pt x="835247" y="721519"/>
                </a:cubicBezTo>
                <a:cubicBezTo>
                  <a:pt x="839438" y="725710"/>
                  <a:pt x="845058" y="727900"/>
                  <a:pt x="850487" y="727900"/>
                </a:cubicBezTo>
                <a:cubicBezTo>
                  <a:pt x="856107" y="727900"/>
                  <a:pt x="861536" y="725710"/>
                  <a:pt x="865727" y="721519"/>
                </a:cubicBezTo>
                <a:lnTo>
                  <a:pt x="909447" y="677228"/>
                </a:lnTo>
                <a:cubicBezTo>
                  <a:pt x="910114" y="676561"/>
                  <a:pt x="910685" y="675704"/>
                  <a:pt x="911257" y="674941"/>
                </a:cubicBezTo>
                <a:lnTo>
                  <a:pt x="974122" y="737806"/>
                </a:lnTo>
                <a:cubicBezTo>
                  <a:pt x="973265" y="738378"/>
                  <a:pt x="972407" y="739045"/>
                  <a:pt x="971741" y="739712"/>
                </a:cubicBezTo>
                <a:lnTo>
                  <a:pt x="885634" y="823627"/>
                </a:lnTo>
                <a:cubicBezTo>
                  <a:pt x="877157" y="831913"/>
                  <a:pt x="876967" y="845534"/>
                  <a:pt x="885349" y="854012"/>
                </a:cubicBezTo>
                <a:cubicBezTo>
                  <a:pt x="889540" y="858298"/>
                  <a:pt x="895159" y="860488"/>
                  <a:pt x="900684" y="860488"/>
                </a:cubicBezTo>
                <a:cubicBezTo>
                  <a:pt x="906018" y="860488"/>
                  <a:pt x="911447" y="858488"/>
                  <a:pt x="915734" y="854297"/>
                </a:cubicBezTo>
                <a:lnTo>
                  <a:pt x="1001840" y="770382"/>
                </a:lnTo>
                <a:cubicBezTo>
                  <a:pt x="1002697" y="769525"/>
                  <a:pt x="1003364" y="768667"/>
                  <a:pt x="1004030" y="767715"/>
                </a:cubicBezTo>
                <a:lnTo>
                  <a:pt x="1044702" y="808387"/>
                </a:lnTo>
                <a:lnTo>
                  <a:pt x="1066133" y="829818"/>
                </a:lnTo>
                <a:cubicBezTo>
                  <a:pt x="1065467" y="830389"/>
                  <a:pt x="1064705" y="830866"/>
                  <a:pt x="1064133" y="831532"/>
                </a:cubicBezTo>
                <a:lnTo>
                  <a:pt x="1020413" y="875824"/>
                </a:lnTo>
                <a:cubicBezTo>
                  <a:pt x="1011936" y="884301"/>
                  <a:pt x="1011936" y="898112"/>
                  <a:pt x="1020413" y="906685"/>
                </a:cubicBezTo>
                <a:cubicBezTo>
                  <a:pt x="1024604" y="910876"/>
                  <a:pt x="1030224" y="913066"/>
                  <a:pt x="1035653" y="913066"/>
                </a:cubicBezTo>
                <a:cubicBezTo>
                  <a:pt x="1041083" y="913066"/>
                  <a:pt x="1046702" y="911066"/>
                  <a:pt x="1050893" y="906685"/>
                </a:cubicBezTo>
                <a:lnTo>
                  <a:pt x="1094613" y="862393"/>
                </a:lnTo>
                <a:cubicBezTo>
                  <a:pt x="1095089" y="861917"/>
                  <a:pt x="1095566" y="861250"/>
                  <a:pt x="1095947" y="860679"/>
                </a:cubicBezTo>
                <a:cubicBezTo>
                  <a:pt x="1104233" y="871823"/>
                  <a:pt x="1108805" y="885349"/>
                  <a:pt x="1108805" y="899731"/>
                </a:cubicBezTo>
                <a:cubicBezTo>
                  <a:pt x="1108805" y="917543"/>
                  <a:pt x="1102043" y="933926"/>
                  <a:pt x="1089755" y="94621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90" name="Google Shape;390;p46"/>
          <p:cNvSpPr txBox="1"/>
          <p:nvPr/>
        </p:nvSpPr>
        <p:spPr>
          <a:xfrm>
            <a:off x="7286850" y="2536950"/>
            <a:ext cx="30000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DM Sans"/>
                <a:ea typeface="DM Sans"/>
                <a:cs typeface="DM Sans"/>
                <a:sym typeface="DM Sans"/>
              </a:rPr>
              <a:t>These slides/code for your reference</a:t>
            </a:r>
            <a:r>
              <a:rPr lang="en" sz="1700">
                <a:latin typeface="DM Sans"/>
                <a:ea typeface="DM Sans"/>
                <a:cs typeface="DM Sans"/>
                <a:sym typeface="DM Sans"/>
              </a:rPr>
              <a:t>:</a:t>
            </a:r>
            <a:endParaRPr sz="1700">
              <a:latin typeface="DM Sans"/>
              <a:ea typeface="DM Sans"/>
              <a:cs typeface="DM Sans"/>
              <a:sym typeface="DM Sans"/>
            </a:endParaRPr>
          </a:p>
          <a:p>
            <a:pPr indent="0" lvl="0" marL="0" rtl="0" algn="l">
              <a:spcBef>
                <a:spcPts val="0"/>
              </a:spcBef>
              <a:spcAft>
                <a:spcPts val="0"/>
              </a:spcAft>
              <a:buNone/>
            </a:pPr>
            <a:r>
              <a:rPr lang="en" sz="1700" u="sng">
                <a:solidFill>
                  <a:schemeClr val="accent5"/>
                </a:solidFill>
                <a:latin typeface="DM Sans"/>
                <a:ea typeface="DM Sans"/>
                <a:cs typeface="DM Sans"/>
                <a:sym typeface="DM Sans"/>
                <a:hlinkClick r:id="rId3">
                  <a:extLst>
                    <a:ext uri="{A12FA001-AC4F-418D-AE19-62706E023703}">
                      <ahyp:hlinkClr val="tx"/>
                    </a:ext>
                  </a:extLst>
                </a:hlinkClick>
              </a:rPr>
              <a:t>https://github.com/nyp-lit</a:t>
            </a:r>
            <a:r>
              <a:rPr lang="en" sz="1700" u="sng">
                <a:solidFill>
                  <a:schemeClr val="accent5"/>
                </a:solidFill>
                <a:latin typeface="DM Sans"/>
                <a:ea typeface="DM Sans"/>
                <a:cs typeface="DM Sans"/>
                <a:sym typeface="DM Sans"/>
              </a:rPr>
              <a:t>/w</a:t>
            </a:r>
            <a:r>
              <a:rPr lang="en" sz="1700" u="sng">
                <a:solidFill>
                  <a:schemeClr val="accent5"/>
                </a:solidFill>
                <a:latin typeface="DM Sans"/>
                <a:ea typeface="DM Sans"/>
                <a:cs typeface="DM Sans"/>
                <a:sym typeface="DM Sans"/>
              </a:rPr>
              <a:t>ebdevhackathon2022</a:t>
            </a:r>
            <a:endParaRPr sz="1700" u="sng">
              <a:solidFill>
                <a:schemeClr val="accent5"/>
              </a:solidFill>
              <a:latin typeface="DM Sans"/>
              <a:ea typeface="DM Sans"/>
              <a:cs typeface="DM Sans"/>
              <a:sym typeface="DM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64"/>
          <p:cNvSpPr txBox="1"/>
          <p:nvPr>
            <p:ph idx="1" type="subTitle"/>
          </p:nvPr>
        </p:nvSpPr>
        <p:spPr>
          <a:xfrm>
            <a:off x="873355" y="1816350"/>
            <a:ext cx="49608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b="0" lang="en">
                <a:solidFill>
                  <a:srgbClr val="1AB1CD"/>
                </a:solidFill>
                <a:latin typeface="Roboto Mono"/>
                <a:ea typeface="Roboto Mono"/>
                <a:cs typeface="Roboto Mono"/>
                <a:sym typeface="Roboto Mono"/>
              </a:rPr>
              <a:t>values</a:t>
            </a:r>
            <a:r>
              <a:rPr b="0" lang="en">
                <a:latin typeface="Roboto Mono"/>
                <a:ea typeface="Roboto Mono"/>
                <a:cs typeface="Roboto Mono"/>
                <a:sym typeface="Roboto Mono"/>
              </a:rPr>
              <a:t>()</a:t>
            </a:r>
            <a:endParaRPr b="0">
              <a:latin typeface="Roboto Mono"/>
              <a:ea typeface="Roboto Mono"/>
              <a:cs typeface="Roboto Mono"/>
              <a:sym typeface="Roboto Mono"/>
            </a:endParaRPr>
          </a:p>
        </p:txBody>
      </p:sp>
      <p:sp>
        <p:nvSpPr>
          <p:cNvPr id="538" name="Google Shape;538;p64"/>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Methods: Maps and Sets</a:t>
            </a:r>
            <a:endParaRPr/>
          </a:p>
        </p:txBody>
      </p:sp>
      <p:sp>
        <p:nvSpPr>
          <p:cNvPr id="539" name="Google Shape;539;p64"/>
          <p:cNvSpPr txBox="1"/>
          <p:nvPr>
            <p:ph idx="2" type="body"/>
          </p:nvPr>
        </p:nvSpPr>
        <p:spPr>
          <a:xfrm>
            <a:off x="873350" y="2750800"/>
            <a:ext cx="4960800" cy="31185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b="1" lang="en"/>
              <a:t>Implementation using Maps:</a:t>
            </a:r>
            <a:endParaRPr b="1"/>
          </a:p>
        </p:txBody>
      </p:sp>
      <p:sp>
        <p:nvSpPr>
          <p:cNvPr id="540" name="Google Shape;540;p64"/>
          <p:cNvSpPr txBox="1"/>
          <p:nvPr>
            <p:ph idx="3" type="body"/>
          </p:nvPr>
        </p:nvSpPr>
        <p:spPr>
          <a:xfrm>
            <a:off x="6464146" y="2739050"/>
            <a:ext cx="4961100" cy="31185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b="1" lang="en"/>
              <a:t>Implementation using Sets:</a:t>
            </a:r>
            <a:endParaRPr b="1"/>
          </a:p>
        </p:txBody>
      </p:sp>
      <p:pic>
        <p:nvPicPr>
          <p:cNvPr id="541" name="Google Shape;541;p64"/>
          <p:cNvPicPr preferRelativeResize="0"/>
          <p:nvPr/>
        </p:nvPicPr>
        <p:blipFill>
          <a:blip r:embed="rId3">
            <a:alphaModFix/>
          </a:blip>
          <a:stretch>
            <a:fillRect/>
          </a:stretch>
        </p:blipFill>
        <p:spPr>
          <a:xfrm>
            <a:off x="1416950" y="4363775"/>
            <a:ext cx="3286125" cy="1200150"/>
          </a:xfrm>
          <a:prstGeom prst="rect">
            <a:avLst/>
          </a:prstGeom>
          <a:noFill/>
          <a:ln>
            <a:noFill/>
          </a:ln>
        </p:spPr>
      </p:pic>
      <p:pic>
        <p:nvPicPr>
          <p:cNvPr id="542" name="Google Shape;542;p64"/>
          <p:cNvPicPr preferRelativeResize="0"/>
          <p:nvPr/>
        </p:nvPicPr>
        <p:blipFill>
          <a:blip r:embed="rId4">
            <a:alphaModFix/>
          </a:blip>
          <a:stretch>
            <a:fillRect/>
          </a:stretch>
        </p:blipFill>
        <p:spPr>
          <a:xfrm>
            <a:off x="6096000" y="3281363"/>
            <a:ext cx="4705350" cy="295275"/>
          </a:xfrm>
          <a:prstGeom prst="rect">
            <a:avLst/>
          </a:prstGeom>
          <a:noFill/>
          <a:ln>
            <a:noFill/>
          </a:ln>
        </p:spPr>
      </p:pic>
      <p:pic>
        <p:nvPicPr>
          <p:cNvPr id="543" name="Google Shape;543;p64"/>
          <p:cNvPicPr preferRelativeResize="0"/>
          <p:nvPr/>
        </p:nvPicPr>
        <p:blipFill>
          <a:blip r:embed="rId5">
            <a:alphaModFix/>
          </a:blip>
          <a:stretch>
            <a:fillRect/>
          </a:stretch>
        </p:blipFill>
        <p:spPr>
          <a:xfrm>
            <a:off x="7020688" y="4373300"/>
            <a:ext cx="3133725" cy="1181100"/>
          </a:xfrm>
          <a:prstGeom prst="rect">
            <a:avLst/>
          </a:prstGeom>
          <a:noFill/>
          <a:ln>
            <a:noFill/>
          </a:ln>
        </p:spPr>
      </p:pic>
      <p:pic>
        <p:nvPicPr>
          <p:cNvPr id="544" name="Google Shape;544;p64"/>
          <p:cNvPicPr preferRelativeResize="0"/>
          <p:nvPr/>
        </p:nvPicPr>
        <p:blipFill>
          <a:blip r:embed="rId6">
            <a:alphaModFix/>
          </a:blip>
          <a:stretch>
            <a:fillRect/>
          </a:stretch>
        </p:blipFill>
        <p:spPr>
          <a:xfrm>
            <a:off x="1090375" y="3281375"/>
            <a:ext cx="3939264" cy="683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65"/>
          <p:cNvSpPr txBox="1"/>
          <p:nvPr>
            <p:ph idx="1" type="subTitle"/>
          </p:nvPr>
        </p:nvSpPr>
        <p:spPr>
          <a:xfrm>
            <a:off x="873355" y="1816350"/>
            <a:ext cx="49608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b="0" lang="en">
                <a:solidFill>
                  <a:srgbClr val="1AB1CD"/>
                </a:solidFill>
                <a:latin typeface="Roboto Mono"/>
                <a:ea typeface="Roboto Mono"/>
                <a:cs typeface="Roboto Mono"/>
                <a:sym typeface="Roboto Mono"/>
              </a:rPr>
              <a:t>keys</a:t>
            </a:r>
            <a:r>
              <a:rPr b="0" lang="en">
                <a:latin typeface="Roboto Mono"/>
                <a:ea typeface="Roboto Mono"/>
                <a:cs typeface="Roboto Mono"/>
                <a:sym typeface="Roboto Mono"/>
              </a:rPr>
              <a:t>()</a:t>
            </a:r>
            <a:endParaRPr b="0">
              <a:latin typeface="Roboto Mono"/>
              <a:ea typeface="Roboto Mono"/>
              <a:cs typeface="Roboto Mono"/>
              <a:sym typeface="Roboto Mono"/>
            </a:endParaRPr>
          </a:p>
        </p:txBody>
      </p:sp>
      <p:sp>
        <p:nvSpPr>
          <p:cNvPr id="550" name="Google Shape;550;p65"/>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Methods: Maps and Sets</a:t>
            </a:r>
            <a:endParaRPr/>
          </a:p>
        </p:txBody>
      </p:sp>
      <p:sp>
        <p:nvSpPr>
          <p:cNvPr id="551" name="Google Shape;551;p65"/>
          <p:cNvSpPr txBox="1"/>
          <p:nvPr>
            <p:ph idx="2" type="body"/>
          </p:nvPr>
        </p:nvSpPr>
        <p:spPr>
          <a:xfrm>
            <a:off x="873350" y="2750800"/>
            <a:ext cx="4960800" cy="31185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b="1" lang="en"/>
              <a:t>Implementation using Maps:</a:t>
            </a:r>
            <a:endParaRPr b="1"/>
          </a:p>
        </p:txBody>
      </p:sp>
      <p:sp>
        <p:nvSpPr>
          <p:cNvPr id="552" name="Google Shape;552;p65"/>
          <p:cNvSpPr txBox="1"/>
          <p:nvPr>
            <p:ph idx="3" type="body"/>
          </p:nvPr>
        </p:nvSpPr>
        <p:spPr>
          <a:xfrm>
            <a:off x="6464146" y="2739050"/>
            <a:ext cx="4961100" cy="31185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b="1" lang="en"/>
              <a:t>Implementation using Sets:</a:t>
            </a:r>
            <a:endParaRPr b="1"/>
          </a:p>
        </p:txBody>
      </p:sp>
      <p:pic>
        <p:nvPicPr>
          <p:cNvPr id="553" name="Google Shape;553;p65"/>
          <p:cNvPicPr preferRelativeResize="0"/>
          <p:nvPr/>
        </p:nvPicPr>
        <p:blipFill>
          <a:blip r:embed="rId3">
            <a:alphaModFix/>
          </a:blip>
          <a:stretch>
            <a:fillRect/>
          </a:stretch>
        </p:blipFill>
        <p:spPr>
          <a:xfrm>
            <a:off x="6096000" y="3281363"/>
            <a:ext cx="4705350" cy="295275"/>
          </a:xfrm>
          <a:prstGeom prst="rect">
            <a:avLst/>
          </a:prstGeom>
          <a:noFill/>
          <a:ln>
            <a:noFill/>
          </a:ln>
        </p:spPr>
      </p:pic>
      <p:pic>
        <p:nvPicPr>
          <p:cNvPr id="554" name="Google Shape;554;p65"/>
          <p:cNvPicPr preferRelativeResize="0"/>
          <p:nvPr/>
        </p:nvPicPr>
        <p:blipFill>
          <a:blip r:embed="rId4">
            <a:alphaModFix/>
          </a:blip>
          <a:stretch>
            <a:fillRect/>
          </a:stretch>
        </p:blipFill>
        <p:spPr>
          <a:xfrm>
            <a:off x="1058075" y="4657388"/>
            <a:ext cx="3124200" cy="1152525"/>
          </a:xfrm>
          <a:prstGeom prst="rect">
            <a:avLst/>
          </a:prstGeom>
          <a:noFill/>
          <a:ln>
            <a:noFill/>
          </a:ln>
        </p:spPr>
      </p:pic>
      <p:pic>
        <p:nvPicPr>
          <p:cNvPr id="555" name="Google Shape;555;p65"/>
          <p:cNvPicPr preferRelativeResize="0"/>
          <p:nvPr/>
        </p:nvPicPr>
        <p:blipFill>
          <a:blip r:embed="rId5">
            <a:alphaModFix/>
          </a:blip>
          <a:stretch>
            <a:fillRect/>
          </a:stretch>
        </p:blipFill>
        <p:spPr>
          <a:xfrm>
            <a:off x="6996113" y="4657388"/>
            <a:ext cx="2905125" cy="1152525"/>
          </a:xfrm>
          <a:prstGeom prst="rect">
            <a:avLst/>
          </a:prstGeom>
          <a:noFill/>
          <a:ln>
            <a:noFill/>
          </a:ln>
        </p:spPr>
      </p:pic>
      <p:pic>
        <p:nvPicPr>
          <p:cNvPr id="556" name="Google Shape;556;p65"/>
          <p:cNvPicPr preferRelativeResize="0"/>
          <p:nvPr/>
        </p:nvPicPr>
        <p:blipFill>
          <a:blip r:embed="rId6">
            <a:alphaModFix/>
          </a:blip>
          <a:stretch>
            <a:fillRect/>
          </a:stretch>
        </p:blipFill>
        <p:spPr>
          <a:xfrm>
            <a:off x="1090375" y="3281375"/>
            <a:ext cx="3939264" cy="683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66"/>
          <p:cNvSpPr txBox="1"/>
          <p:nvPr>
            <p:ph idx="1" type="subTitle"/>
          </p:nvPr>
        </p:nvSpPr>
        <p:spPr>
          <a:xfrm>
            <a:off x="873355" y="1816350"/>
            <a:ext cx="49608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b="0" lang="en">
                <a:solidFill>
                  <a:srgbClr val="1AB1CD"/>
                </a:solidFill>
                <a:latin typeface="Roboto Mono"/>
                <a:ea typeface="Roboto Mono"/>
                <a:cs typeface="Roboto Mono"/>
                <a:sym typeface="Roboto Mono"/>
              </a:rPr>
              <a:t>entries</a:t>
            </a:r>
            <a:r>
              <a:rPr b="0" lang="en">
                <a:latin typeface="Roboto Mono"/>
                <a:ea typeface="Roboto Mono"/>
                <a:cs typeface="Roboto Mono"/>
                <a:sym typeface="Roboto Mono"/>
              </a:rPr>
              <a:t>()</a:t>
            </a:r>
            <a:endParaRPr b="0">
              <a:latin typeface="Roboto Mono"/>
              <a:ea typeface="Roboto Mono"/>
              <a:cs typeface="Roboto Mono"/>
              <a:sym typeface="Roboto Mono"/>
            </a:endParaRPr>
          </a:p>
        </p:txBody>
      </p:sp>
      <p:sp>
        <p:nvSpPr>
          <p:cNvPr id="562" name="Google Shape;562;p66"/>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Methods: Maps and Sets</a:t>
            </a:r>
            <a:endParaRPr/>
          </a:p>
        </p:txBody>
      </p:sp>
      <p:sp>
        <p:nvSpPr>
          <p:cNvPr id="563" name="Google Shape;563;p66"/>
          <p:cNvSpPr txBox="1"/>
          <p:nvPr>
            <p:ph idx="2" type="body"/>
          </p:nvPr>
        </p:nvSpPr>
        <p:spPr>
          <a:xfrm>
            <a:off x="873350" y="2750800"/>
            <a:ext cx="4960800" cy="31185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b="1" lang="en"/>
              <a:t>Implementation using Maps:</a:t>
            </a:r>
            <a:endParaRPr b="1"/>
          </a:p>
        </p:txBody>
      </p:sp>
      <p:sp>
        <p:nvSpPr>
          <p:cNvPr id="564" name="Google Shape;564;p66"/>
          <p:cNvSpPr txBox="1"/>
          <p:nvPr>
            <p:ph idx="3" type="body"/>
          </p:nvPr>
        </p:nvSpPr>
        <p:spPr>
          <a:xfrm>
            <a:off x="6464146" y="2739050"/>
            <a:ext cx="4961100" cy="31185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b="1" lang="en"/>
              <a:t>Implementation using Sets:</a:t>
            </a:r>
            <a:endParaRPr b="1"/>
          </a:p>
        </p:txBody>
      </p:sp>
      <p:pic>
        <p:nvPicPr>
          <p:cNvPr id="565" name="Google Shape;565;p66"/>
          <p:cNvPicPr preferRelativeResize="0"/>
          <p:nvPr/>
        </p:nvPicPr>
        <p:blipFill>
          <a:blip r:embed="rId3">
            <a:alphaModFix/>
          </a:blip>
          <a:stretch>
            <a:fillRect/>
          </a:stretch>
        </p:blipFill>
        <p:spPr>
          <a:xfrm>
            <a:off x="6096000" y="3281363"/>
            <a:ext cx="4705350" cy="295275"/>
          </a:xfrm>
          <a:prstGeom prst="rect">
            <a:avLst/>
          </a:prstGeom>
          <a:noFill/>
          <a:ln>
            <a:noFill/>
          </a:ln>
        </p:spPr>
      </p:pic>
      <p:pic>
        <p:nvPicPr>
          <p:cNvPr id="566" name="Google Shape;566;p66"/>
          <p:cNvPicPr preferRelativeResize="0"/>
          <p:nvPr/>
        </p:nvPicPr>
        <p:blipFill>
          <a:blip r:embed="rId4">
            <a:alphaModFix/>
          </a:blip>
          <a:stretch>
            <a:fillRect/>
          </a:stretch>
        </p:blipFill>
        <p:spPr>
          <a:xfrm>
            <a:off x="1402675" y="4415050"/>
            <a:ext cx="3314700" cy="1143000"/>
          </a:xfrm>
          <a:prstGeom prst="rect">
            <a:avLst/>
          </a:prstGeom>
          <a:noFill/>
          <a:ln>
            <a:noFill/>
          </a:ln>
        </p:spPr>
      </p:pic>
      <p:pic>
        <p:nvPicPr>
          <p:cNvPr id="567" name="Google Shape;567;p66"/>
          <p:cNvPicPr preferRelativeResize="0"/>
          <p:nvPr/>
        </p:nvPicPr>
        <p:blipFill>
          <a:blip r:embed="rId5">
            <a:alphaModFix/>
          </a:blip>
          <a:stretch>
            <a:fillRect/>
          </a:stretch>
        </p:blipFill>
        <p:spPr>
          <a:xfrm>
            <a:off x="6829425" y="4396000"/>
            <a:ext cx="3238500" cy="1181100"/>
          </a:xfrm>
          <a:prstGeom prst="rect">
            <a:avLst/>
          </a:prstGeom>
          <a:noFill/>
          <a:ln>
            <a:noFill/>
          </a:ln>
        </p:spPr>
      </p:pic>
      <p:pic>
        <p:nvPicPr>
          <p:cNvPr id="568" name="Google Shape;568;p66"/>
          <p:cNvPicPr preferRelativeResize="0"/>
          <p:nvPr/>
        </p:nvPicPr>
        <p:blipFill>
          <a:blip r:embed="rId6">
            <a:alphaModFix/>
          </a:blip>
          <a:stretch>
            <a:fillRect/>
          </a:stretch>
        </p:blipFill>
        <p:spPr>
          <a:xfrm>
            <a:off x="1090375" y="3281375"/>
            <a:ext cx="3939264" cy="683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67"/>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1100"/>
              <a:buFont typeface="Arial"/>
              <a:buNone/>
            </a:pPr>
            <a:r>
              <a:rPr lang="en"/>
              <a:t>Methods: Maps and Sets</a:t>
            </a:r>
            <a:endParaRPr/>
          </a:p>
        </p:txBody>
      </p:sp>
      <p:sp>
        <p:nvSpPr>
          <p:cNvPr id="574" name="Google Shape;574;p67"/>
          <p:cNvSpPr txBox="1"/>
          <p:nvPr>
            <p:ph idx="2" type="body"/>
          </p:nvPr>
        </p:nvSpPr>
        <p:spPr>
          <a:xfrm>
            <a:off x="873350" y="2750800"/>
            <a:ext cx="4960800" cy="3118500"/>
          </a:xfrm>
          <a:prstGeom prst="rect">
            <a:avLst/>
          </a:prstGeom>
        </p:spPr>
        <p:txBody>
          <a:bodyPr anchorCtr="0" anchor="t" bIns="121900" lIns="121900" spcFirstLastPara="1" rIns="121900" wrap="square" tIns="121900">
            <a:noAutofit/>
          </a:bodyPr>
          <a:lstStyle/>
          <a:p>
            <a:pPr indent="-349250" lvl="0" marL="457200" rtl="0" algn="l">
              <a:spcBef>
                <a:spcPts val="0"/>
              </a:spcBef>
              <a:spcAft>
                <a:spcPts val="0"/>
              </a:spcAft>
              <a:buSzPts val="1900"/>
              <a:buChar char="-"/>
            </a:pPr>
            <a:r>
              <a:rPr lang="en"/>
              <a:t>Removes all elements from the Map/Set</a:t>
            </a:r>
            <a:endParaRPr/>
          </a:p>
        </p:txBody>
      </p:sp>
      <p:sp>
        <p:nvSpPr>
          <p:cNvPr id="575" name="Google Shape;575;p67"/>
          <p:cNvSpPr txBox="1"/>
          <p:nvPr>
            <p:ph idx="1" type="subTitle"/>
          </p:nvPr>
        </p:nvSpPr>
        <p:spPr>
          <a:xfrm>
            <a:off x="6464155" y="1813775"/>
            <a:ext cx="49608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b="0" lang="en">
                <a:solidFill>
                  <a:srgbClr val="1AB1CD"/>
                </a:solidFill>
                <a:latin typeface="Roboto Mono"/>
                <a:ea typeface="Roboto Mono"/>
                <a:cs typeface="Roboto Mono"/>
                <a:sym typeface="Roboto Mono"/>
              </a:rPr>
              <a:t>forEach</a:t>
            </a:r>
            <a:r>
              <a:rPr b="0" lang="en">
                <a:latin typeface="Roboto Mono"/>
                <a:ea typeface="Roboto Mono"/>
                <a:cs typeface="Roboto Mono"/>
                <a:sym typeface="Roboto Mono"/>
              </a:rPr>
              <a:t>()</a:t>
            </a:r>
            <a:endParaRPr b="0">
              <a:latin typeface="Roboto Mono"/>
              <a:ea typeface="Roboto Mono"/>
              <a:cs typeface="Roboto Mono"/>
              <a:sym typeface="Roboto Mono"/>
            </a:endParaRPr>
          </a:p>
        </p:txBody>
      </p:sp>
      <p:sp>
        <p:nvSpPr>
          <p:cNvPr id="576" name="Google Shape;576;p67"/>
          <p:cNvSpPr txBox="1"/>
          <p:nvPr>
            <p:ph idx="3" type="body"/>
          </p:nvPr>
        </p:nvSpPr>
        <p:spPr>
          <a:xfrm>
            <a:off x="6464146" y="2739050"/>
            <a:ext cx="4961100" cy="3118500"/>
          </a:xfrm>
          <a:prstGeom prst="rect">
            <a:avLst/>
          </a:prstGeom>
        </p:spPr>
        <p:txBody>
          <a:bodyPr anchorCtr="0" anchor="t" bIns="121900" lIns="121900" spcFirstLastPara="1" rIns="121900" wrap="square" tIns="121900">
            <a:noAutofit/>
          </a:bodyPr>
          <a:lstStyle/>
          <a:p>
            <a:pPr indent="-349250" lvl="0" marL="457200" rtl="0" algn="l">
              <a:spcBef>
                <a:spcPts val="0"/>
              </a:spcBef>
              <a:spcAft>
                <a:spcPts val="0"/>
              </a:spcAft>
              <a:buSzPts val="1900"/>
              <a:buChar char="-"/>
            </a:pPr>
            <a:r>
              <a:rPr lang="en"/>
              <a:t>Invokes a callback for each element</a:t>
            </a:r>
            <a:endParaRPr/>
          </a:p>
          <a:p>
            <a:pPr indent="0" lvl="0" marL="0" rtl="0" algn="l">
              <a:spcBef>
                <a:spcPts val="2100"/>
              </a:spcBef>
              <a:spcAft>
                <a:spcPts val="2100"/>
              </a:spcAft>
              <a:buNone/>
            </a:pPr>
            <a:r>
              <a:t/>
            </a:r>
            <a:endParaRPr/>
          </a:p>
        </p:txBody>
      </p:sp>
      <p:sp>
        <p:nvSpPr>
          <p:cNvPr id="577" name="Google Shape;577;p67"/>
          <p:cNvSpPr txBox="1"/>
          <p:nvPr>
            <p:ph idx="1" type="subTitle"/>
          </p:nvPr>
        </p:nvSpPr>
        <p:spPr>
          <a:xfrm>
            <a:off x="873355" y="1816350"/>
            <a:ext cx="49608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b="0" lang="en">
                <a:solidFill>
                  <a:srgbClr val="1AB1CD"/>
                </a:solidFill>
                <a:latin typeface="Roboto Mono"/>
                <a:ea typeface="Roboto Mono"/>
                <a:cs typeface="Roboto Mono"/>
                <a:sym typeface="Roboto Mono"/>
              </a:rPr>
              <a:t>clear</a:t>
            </a:r>
            <a:r>
              <a:rPr b="0" lang="en">
                <a:latin typeface="Roboto Mono"/>
                <a:ea typeface="Roboto Mono"/>
                <a:cs typeface="Roboto Mono"/>
                <a:sym typeface="Roboto Mono"/>
              </a:rPr>
              <a:t>()</a:t>
            </a:r>
            <a:endParaRPr b="0">
              <a:latin typeface="Roboto Mono"/>
              <a:ea typeface="Roboto Mono"/>
              <a:cs typeface="Roboto Mono"/>
              <a:sym typeface="Roboto Mono"/>
            </a:endParaRPr>
          </a:p>
        </p:txBody>
      </p:sp>
      <p:pic>
        <p:nvPicPr>
          <p:cNvPr id="578" name="Google Shape;578;p67"/>
          <p:cNvPicPr preferRelativeResize="0"/>
          <p:nvPr/>
        </p:nvPicPr>
        <p:blipFill>
          <a:blip r:embed="rId3">
            <a:alphaModFix/>
          </a:blip>
          <a:stretch>
            <a:fillRect/>
          </a:stretch>
        </p:blipFill>
        <p:spPr>
          <a:xfrm>
            <a:off x="1466800" y="4098813"/>
            <a:ext cx="2127875" cy="398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68"/>
          <p:cNvSpPr txBox="1"/>
          <p:nvPr>
            <p:ph type="title"/>
          </p:nvPr>
        </p:nvSpPr>
        <p:spPr>
          <a:xfrm>
            <a:off x="548200" y="1846618"/>
            <a:ext cx="11095500" cy="34947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sz="7200"/>
              <a:t>Callbacks, Async Await and Promises</a:t>
            </a:r>
            <a:endParaRPr sz="7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69"/>
          <p:cNvSpPr txBox="1"/>
          <p:nvPr>
            <p:ph type="title"/>
          </p:nvPr>
        </p:nvSpPr>
        <p:spPr>
          <a:xfrm>
            <a:off x="1349400" y="1028650"/>
            <a:ext cx="7924200" cy="8946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What is Asynchronous Programming?</a:t>
            </a:r>
            <a:endParaRPr/>
          </a:p>
        </p:txBody>
      </p:sp>
      <p:sp>
        <p:nvSpPr>
          <p:cNvPr id="589" name="Google Shape;589;p69"/>
          <p:cNvSpPr txBox="1"/>
          <p:nvPr>
            <p:ph idx="2" type="body"/>
          </p:nvPr>
        </p:nvSpPr>
        <p:spPr>
          <a:xfrm>
            <a:off x="1349400" y="2364525"/>
            <a:ext cx="7724100" cy="3440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While making requests to servers elsewhere, and we don’t want the program to wait and freeze.</a:t>
            </a:r>
            <a:endParaRPr/>
          </a:p>
          <a:p>
            <a:pPr indent="0" lvl="0" marL="0" rtl="0" algn="l">
              <a:spcBef>
                <a:spcPts val="2100"/>
              </a:spcBef>
              <a:spcAft>
                <a:spcPts val="0"/>
              </a:spcAft>
              <a:buNone/>
            </a:pPr>
            <a:r>
              <a:rPr lang="en"/>
              <a:t>One code block runs asynchronously means that the code runs on its own time while other code is running synchronously.</a:t>
            </a:r>
            <a:endParaRPr/>
          </a:p>
          <a:p>
            <a:pPr indent="0" lvl="0" marL="0" rtl="0" algn="l">
              <a:spcBef>
                <a:spcPts val="2100"/>
              </a:spcBef>
              <a:spcAft>
                <a:spcPts val="2100"/>
              </a:spcAft>
              <a:buNone/>
            </a:pPr>
            <a:r>
              <a:rPr lang="en"/>
              <a:t>Callbacks were used until ES6 was released in 2015 where Promises were introduced. Finally, in ES7 Async Await was introduced.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70"/>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The need for Asnyc Programming</a:t>
            </a:r>
            <a:endParaRPr/>
          </a:p>
        </p:txBody>
      </p:sp>
      <p:grpSp>
        <p:nvGrpSpPr>
          <p:cNvPr id="595" name="Google Shape;595;p70"/>
          <p:cNvGrpSpPr/>
          <p:nvPr/>
        </p:nvGrpSpPr>
        <p:grpSpPr>
          <a:xfrm>
            <a:off x="657416" y="501291"/>
            <a:ext cx="489377" cy="717917"/>
            <a:chOff x="2870930" y="2845974"/>
            <a:chExt cx="851534" cy="1249203"/>
          </a:xfrm>
        </p:grpSpPr>
        <p:sp>
          <p:nvSpPr>
            <p:cNvPr id="596" name="Google Shape;596;p70"/>
            <p:cNvSpPr/>
            <p:nvPr/>
          </p:nvSpPr>
          <p:spPr>
            <a:xfrm>
              <a:off x="2870930" y="2845974"/>
              <a:ext cx="851534" cy="1249203"/>
            </a:xfrm>
            <a:custGeom>
              <a:rect b="b" l="l" r="r" t="t"/>
              <a:pathLst>
                <a:path extrusionOk="0" h="1249203" w="851534">
                  <a:moveTo>
                    <a:pt x="834009" y="395478"/>
                  </a:moveTo>
                  <a:cubicBezTo>
                    <a:pt x="843725" y="395478"/>
                    <a:pt x="851535" y="387668"/>
                    <a:pt x="851535" y="377952"/>
                  </a:cubicBezTo>
                  <a:lnTo>
                    <a:pt x="851535" y="95822"/>
                  </a:lnTo>
                  <a:cubicBezTo>
                    <a:pt x="851535" y="42958"/>
                    <a:pt x="808577" y="0"/>
                    <a:pt x="755809" y="0"/>
                  </a:cubicBezTo>
                  <a:lnTo>
                    <a:pt x="95726" y="0"/>
                  </a:lnTo>
                  <a:cubicBezTo>
                    <a:pt x="42863" y="0"/>
                    <a:pt x="0" y="42958"/>
                    <a:pt x="0" y="95822"/>
                  </a:cubicBezTo>
                  <a:lnTo>
                    <a:pt x="0" y="1153382"/>
                  </a:lnTo>
                  <a:cubicBezTo>
                    <a:pt x="0" y="1206246"/>
                    <a:pt x="42958" y="1249204"/>
                    <a:pt x="95726" y="1249204"/>
                  </a:cubicBezTo>
                  <a:lnTo>
                    <a:pt x="755714" y="1249204"/>
                  </a:lnTo>
                  <a:cubicBezTo>
                    <a:pt x="808577" y="1249204"/>
                    <a:pt x="851440" y="1206246"/>
                    <a:pt x="851440" y="1153382"/>
                  </a:cubicBezTo>
                  <a:lnTo>
                    <a:pt x="851440" y="500729"/>
                  </a:lnTo>
                  <a:cubicBezTo>
                    <a:pt x="851440" y="491014"/>
                    <a:pt x="843629" y="483203"/>
                    <a:pt x="833914" y="483203"/>
                  </a:cubicBezTo>
                  <a:cubicBezTo>
                    <a:pt x="824198" y="483203"/>
                    <a:pt x="816388" y="491014"/>
                    <a:pt x="816388" y="500729"/>
                  </a:cubicBezTo>
                  <a:lnTo>
                    <a:pt x="816388" y="1153382"/>
                  </a:lnTo>
                  <a:cubicBezTo>
                    <a:pt x="816388" y="1186910"/>
                    <a:pt x="789051" y="1214247"/>
                    <a:pt x="755618" y="1214247"/>
                  </a:cubicBezTo>
                  <a:lnTo>
                    <a:pt x="95726" y="1214247"/>
                  </a:lnTo>
                  <a:cubicBezTo>
                    <a:pt x="62294" y="1214247"/>
                    <a:pt x="34957" y="1186910"/>
                    <a:pt x="34957" y="1153382"/>
                  </a:cubicBezTo>
                  <a:lnTo>
                    <a:pt x="34957" y="95822"/>
                  </a:lnTo>
                  <a:cubicBezTo>
                    <a:pt x="34957" y="62294"/>
                    <a:pt x="62294" y="34957"/>
                    <a:pt x="95726" y="34957"/>
                  </a:cubicBezTo>
                  <a:lnTo>
                    <a:pt x="755714" y="34957"/>
                  </a:lnTo>
                  <a:cubicBezTo>
                    <a:pt x="789146" y="34957"/>
                    <a:pt x="816483" y="62294"/>
                    <a:pt x="816483" y="95822"/>
                  </a:cubicBezTo>
                  <a:lnTo>
                    <a:pt x="816483" y="377952"/>
                  </a:lnTo>
                  <a:cubicBezTo>
                    <a:pt x="816483" y="387572"/>
                    <a:pt x="824294" y="395478"/>
                    <a:pt x="834009" y="39547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97" name="Google Shape;597;p70"/>
            <p:cNvSpPr/>
            <p:nvPr/>
          </p:nvSpPr>
          <p:spPr>
            <a:xfrm>
              <a:off x="2971418" y="2943129"/>
              <a:ext cx="650462" cy="224027"/>
            </a:xfrm>
            <a:custGeom>
              <a:rect b="b" l="l" r="r" t="t"/>
              <a:pathLst>
                <a:path extrusionOk="0" h="224027" w="650462">
                  <a:moveTo>
                    <a:pt x="650367" y="17526"/>
                  </a:moveTo>
                  <a:cubicBezTo>
                    <a:pt x="650367" y="7810"/>
                    <a:pt x="642557" y="0"/>
                    <a:pt x="632841" y="0"/>
                  </a:cubicBezTo>
                  <a:lnTo>
                    <a:pt x="17526" y="0"/>
                  </a:lnTo>
                  <a:cubicBezTo>
                    <a:pt x="7811" y="0"/>
                    <a:pt x="0" y="7810"/>
                    <a:pt x="0" y="17526"/>
                  </a:cubicBezTo>
                  <a:lnTo>
                    <a:pt x="0" y="206502"/>
                  </a:lnTo>
                  <a:cubicBezTo>
                    <a:pt x="0" y="216217"/>
                    <a:pt x="7811" y="224028"/>
                    <a:pt x="17526" y="224028"/>
                  </a:cubicBezTo>
                  <a:lnTo>
                    <a:pt x="632936" y="224028"/>
                  </a:lnTo>
                  <a:cubicBezTo>
                    <a:pt x="642652" y="224028"/>
                    <a:pt x="650462" y="216217"/>
                    <a:pt x="650462" y="206502"/>
                  </a:cubicBezTo>
                  <a:lnTo>
                    <a:pt x="650462" y="17526"/>
                  </a:lnTo>
                  <a:close/>
                  <a:moveTo>
                    <a:pt x="615410" y="188881"/>
                  </a:moveTo>
                  <a:lnTo>
                    <a:pt x="35052" y="188881"/>
                  </a:lnTo>
                  <a:lnTo>
                    <a:pt x="35052" y="35052"/>
                  </a:lnTo>
                  <a:lnTo>
                    <a:pt x="615410" y="35052"/>
                  </a:lnTo>
                  <a:lnTo>
                    <a:pt x="615410" y="18888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98" name="Google Shape;598;p70"/>
            <p:cNvSpPr/>
            <p:nvPr/>
          </p:nvSpPr>
          <p:spPr>
            <a:xfrm>
              <a:off x="2974847" y="3205924"/>
              <a:ext cx="643414" cy="790955"/>
            </a:xfrm>
            <a:custGeom>
              <a:rect b="b" l="l" r="r" t="t"/>
              <a:pathLst>
                <a:path extrusionOk="0" h="790955" w="643414">
                  <a:moveTo>
                    <a:pt x="626174" y="0"/>
                  </a:moveTo>
                  <a:lnTo>
                    <a:pt x="474726" y="0"/>
                  </a:lnTo>
                  <a:cubicBezTo>
                    <a:pt x="474631" y="0"/>
                    <a:pt x="474536" y="0"/>
                    <a:pt x="474440" y="0"/>
                  </a:cubicBezTo>
                  <a:cubicBezTo>
                    <a:pt x="474345" y="0"/>
                    <a:pt x="474250" y="0"/>
                    <a:pt x="474155" y="0"/>
                  </a:cubicBezTo>
                  <a:lnTo>
                    <a:pt x="321945" y="0"/>
                  </a:lnTo>
                  <a:lnTo>
                    <a:pt x="321564" y="0"/>
                  </a:lnTo>
                  <a:lnTo>
                    <a:pt x="169926" y="0"/>
                  </a:lnTo>
                  <a:lnTo>
                    <a:pt x="169545" y="0"/>
                  </a:lnTo>
                  <a:lnTo>
                    <a:pt x="17526" y="0"/>
                  </a:lnTo>
                  <a:cubicBezTo>
                    <a:pt x="7810" y="0"/>
                    <a:pt x="0" y="7810"/>
                    <a:pt x="0" y="17526"/>
                  </a:cubicBezTo>
                  <a:lnTo>
                    <a:pt x="0" y="168402"/>
                  </a:lnTo>
                  <a:lnTo>
                    <a:pt x="0" y="169926"/>
                  </a:lnTo>
                  <a:lnTo>
                    <a:pt x="0" y="319278"/>
                  </a:lnTo>
                  <a:lnTo>
                    <a:pt x="0" y="320802"/>
                  </a:lnTo>
                  <a:lnTo>
                    <a:pt x="0" y="470154"/>
                  </a:lnTo>
                  <a:lnTo>
                    <a:pt x="0" y="471678"/>
                  </a:lnTo>
                  <a:lnTo>
                    <a:pt x="0" y="621030"/>
                  </a:lnTo>
                  <a:lnTo>
                    <a:pt x="0" y="622554"/>
                  </a:lnTo>
                  <a:lnTo>
                    <a:pt x="0" y="773430"/>
                  </a:lnTo>
                  <a:cubicBezTo>
                    <a:pt x="0" y="783145"/>
                    <a:pt x="7810" y="790956"/>
                    <a:pt x="17526" y="790956"/>
                  </a:cubicBezTo>
                  <a:lnTo>
                    <a:pt x="169545" y="790956"/>
                  </a:lnTo>
                  <a:lnTo>
                    <a:pt x="169926" y="790956"/>
                  </a:lnTo>
                  <a:lnTo>
                    <a:pt x="321564" y="790956"/>
                  </a:lnTo>
                  <a:lnTo>
                    <a:pt x="321945" y="790956"/>
                  </a:lnTo>
                  <a:lnTo>
                    <a:pt x="473964" y="790956"/>
                  </a:lnTo>
                  <a:cubicBezTo>
                    <a:pt x="474059" y="790956"/>
                    <a:pt x="474155" y="790956"/>
                    <a:pt x="474250" y="790956"/>
                  </a:cubicBezTo>
                  <a:cubicBezTo>
                    <a:pt x="474345" y="790956"/>
                    <a:pt x="474440" y="790956"/>
                    <a:pt x="474536" y="790956"/>
                  </a:cubicBezTo>
                  <a:lnTo>
                    <a:pt x="625983" y="790956"/>
                  </a:lnTo>
                  <a:cubicBezTo>
                    <a:pt x="635603" y="790956"/>
                    <a:pt x="643414" y="783145"/>
                    <a:pt x="643414" y="773430"/>
                  </a:cubicBezTo>
                  <a:lnTo>
                    <a:pt x="643414" y="622554"/>
                  </a:lnTo>
                  <a:lnTo>
                    <a:pt x="643414" y="621030"/>
                  </a:lnTo>
                  <a:lnTo>
                    <a:pt x="643414" y="471678"/>
                  </a:lnTo>
                  <a:lnTo>
                    <a:pt x="643414" y="470154"/>
                  </a:lnTo>
                  <a:lnTo>
                    <a:pt x="643414" y="320802"/>
                  </a:lnTo>
                  <a:lnTo>
                    <a:pt x="643414" y="319278"/>
                  </a:lnTo>
                  <a:lnTo>
                    <a:pt x="643414" y="169926"/>
                  </a:lnTo>
                  <a:lnTo>
                    <a:pt x="643414" y="168402"/>
                  </a:lnTo>
                  <a:lnTo>
                    <a:pt x="643414" y="17526"/>
                  </a:lnTo>
                  <a:cubicBezTo>
                    <a:pt x="643509" y="7906"/>
                    <a:pt x="635794" y="0"/>
                    <a:pt x="626174" y="0"/>
                  </a:cubicBezTo>
                  <a:close/>
                  <a:moveTo>
                    <a:pt x="304038" y="338328"/>
                  </a:moveTo>
                  <a:lnTo>
                    <a:pt x="304038" y="452628"/>
                  </a:lnTo>
                  <a:lnTo>
                    <a:pt x="187452" y="452628"/>
                  </a:lnTo>
                  <a:lnTo>
                    <a:pt x="187452" y="338328"/>
                  </a:lnTo>
                  <a:lnTo>
                    <a:pt x="304038" y="338328"/>
                  </a:lnTo>
                  <a:close/>
                  <a:moveTo>
                    <a:pt x="304038" y="187452"/>
                  </a:moveTo>
                  <a:lnTo>
                    <a:pt x="304038" y="301752"/>
                  </a:lnTo>
                  <a:lnTo>
                    <a:pt x="187452" y="301752"/>
                  </a:lnTo>
                  <a:lnTo>
                    <a:pt x="187452" y="187452"/>
                  </a:lnTo>
                  <a:lnTo>
                    <a:pt x="304038" y="187452"/>
                  </a:lnTo>
                  <a:close/>
                  <a:moveTo>
                    <a:pt x="187452" y="603504"/>
                  </a:moveTo>
                  <a:lnTo>
                    <a:pt x="187452" y="489204"/>
                  </a:lnTo>
                  <a:lnTo>
                    <a:pt x="304038" y="489204"/>
                  </a:lnTo>
                  <a:lnTo>
                    <a:pt x="304038" y="603504"/>
                  </a:lnTo>
                  <a:lnTo>
                    <a:pt x="187452" y="603504"/>
                  </a:lnTo>
                  <a:close/>
                  <a:moveTo>
                    <a:pt x="456343" y="452628"/>
                  </a:moveTo>
                  <a:lnTo>
                    <a:pt x="339471" y="452628"/>
                  </a:lnTo>
                  <a:lnTo>
                    <a:pt x="339471" y="338328"/>
                  </a:lnTo>
                  <a:lnTo>
                    <a:pt x="456343" y="338328"/>
                  </a:lnTo>
                  <a:lnTo>
                    <a:pt x="456343" y="452628"/>
                  </a:lnTo>
                  <a:close/>
                  <a:moveTo>
                    <a:pt x="152019" y="338328"/>
                  </a:moveTo>
                  <a:lnTo>
                    <a:pt x="152019" y="452628"/>
                  </a:lnTo>
                  <a:lnTo>
                    <a:pt x="35052" y="452628"/>
                  </a:lnTo>
                  <a:lnTo>
                    <a:pt x="35052" y="338328"/>
                  </a:lnTo>
                  <a:lnTo>
                    <a:pt x="152019" y="338328"/>
                  </a:lnTo>
                  <a:close/>
                  <a:moveTo>
                    <a:pt x="339471" y="603504"/>
                  </a:moveTo>
                  <a:lnTo>
                    <a:pt x="339471" y="489204"/>
                  </a:lnTo>
                  <a:lnTo>
                    <a:pt x="456343" y="489204"/>
                  </a:lnTo>
                  <a:lnTo>
                    <a:pt x="456343" y="603504"/>
                  </a:lnTo>
                  <a:lnTo>
                    <a:pt x="339471" y="603504"/>
                  </a:lnTo>
                  <a:close/>
                  <a:moveTo>
                    <a:pt x="492062" y="452628"/>
                  </a:moveTo>
                  <a:lnTo>
                    <a:pt x="492062" y="338328"/>
                  </a:lnTo>
                  <a:lnTo>
                    <a:pt x="608743" y="338328"/>
                  </a:lnTo>
                  <a:lnTo>
                    <a:pt x="608743" y="452628"/>
                  </a:lnTo>
                  <a:lnTo>
                    <a:pt x="492062" y="452628"/>
                  </a:lnTo>
                  <a:close/>
                  <a:moveTo>
                    <a:pt x="492062" y="301752"/>
                  </a:moveTo>
                  <a:lnTo>
                    <a:pt x="492062" y="187452"/>
                  </a:lnTo>
                  <a:lnTo>
                    <a:pt x="608743" y="187452"/>
                  </a:lnTo>
                  <a:lnTo>
                    <a:pt x="608743" y="301752"/>
                  </a:lnTo>
                  <a:lnTo>
                    <a:pt x="492062" y="301752"/>
                  </a:lnTo>
                  <a:close/>
                  <a:moveTo>
                    <a:pt x="456343" y="301752"/>
                  </a:moveTo>
                  <a:lnTo>
                    <a:pt x="339471" y="301752"/>
                  </a:lnTo>
                  <a:lnTo>
                    <a:pt x="339471" y="187452"/>
                  </a:lnTo>
                  <a:lnTo>
                    <a:pt x="456343" y="187452"/>
                  </a:lnTo>
                  <a:lnTo>
                    <a:pt x="456343" y="301752"/>
                  </a:lnTo>
                  <a:close/>
                  <a:moveTo>
                    <a:pt x="304038" y="150876"/>
                  </a:moveTo>
                  <a:lnTo>
                    <a:pt x="187452" y="150876"/>
                  </a:lnTo>
                  <a:lnTo>
                    <a:pt x="187452" y="35052"/>
                  </a:lnTo>
                  <a:lnTo>
                    <a:pt x="304038" y="35052"/>
                  </a:lnTo>
                  <a:lnTo>
                    <a:pt x="304038" y="150876"/>
                  </a:lnTo>
                  <a:close/>
                  <a:moveTo>
                    <a:pt x="152019" y="187452"/>
                  </a:moveTo>
                  <a:lnTo>
                    <a:pt x="152019" y="301752"/>
                  </a:lnTo>
                  <a:lnTo>
                    <a:pt x="35052" y="301752"/>
                  </a:lnTo>
                  <a:lnTo>
                    <a:pt x="35052" y="187452"/>
                  </a:lnTo>
                  <a:lnTo>
                    <a:pt x="152019" y="187452"/>
                  </a:lnTo>
                  <a:close/>
                  <a:moveTo>
                    <a:pt x="35052" y="489204"/>
                  </a:moveTo>
                  <a:lnTo>
                    <a:pt x="152019" y="489204"/>
                  </a:lnTo>
                  <a:lnTo>
                    <a:pt x="152019" y="603504"/>
                  </a:lnTo>
                  <a:lnTo>
                    <a:pt x="35052" y="603504"/>
                  </a:lnTo>
                  <a:lnTo>
                    <a:pt x="35052" y="489204"/>
                  </a:lnTo>
                  <a:close/>
                  <a:moveTo>
                    <a:pt x="187452" y="640080"/>
                  </a:moveTo>
                  <a:lnTo>
                    <a:pt x="304038" y="640080"/>
                  </a:lnTo>
                  <a:lnTo>
                    <a:pt x="304038" y="755904"/>
                  </a:lnTo>
                  <a:lnTo>
                    <a:pt x="187452" y="755904"/>
                  </a:lnTo>
                  <a:lnTo>
                    <a:pt x="187452" y="640080"/>
                  </a:lnTo>
                  <a:close/>
                  <a:moveTo>
                    <a:pt x="492062" y="603504"/>
                  </a:moveTo>
                  <a:lnTo>
                    <a:pt x="492062" y="489204"/>
                  </a:lnTo>
                  <a:lnTo>
                    <a:pt x="608743" y="489204"/>
                  </a:lnTo>
                  <a:lnTo>
                    <a:pt x="608743" y="603504"/>
                  </a:lnTo>
                  <a:lnTo>
                    <a:pt x="492062" y="603504"/>
                  </a:lnTo>
                  <a:close/>
                  <a:moveTo>
                    <a:pt x="608743" y="35052"/>
                  </a:moveTo>
                  <a:lnTo>
                    <a:pt x="608743" y="150876"/>
                  </a:lnTo>
                  <a:lnTo>
                    <a:pt x="492062" y="150876"/>
                  </a:lnTo>
                  <a:lnTo>
                    <a:pt x="492062" y="35052"/>
                  </a:lnTo>
                  <a:lnTo>
                    <a:pt x="608743" y="35052"/>
                  </a:lnTo>
                  <a:close/>
                  <a:moveTo>
                    <a:pt x="456343" y="150876"/>
                  </a:moveTo>
                  <a:lnTo>
                    <a:pt x="339471" y="150876"/>
                  </a:lnTo>
                  <a:lnTo>
                    <a:pt x="339471" y="35052"/>
                  </a:lnTo>
                  <a:lnTo>
                    <a:pt x="456343" y="35052"/>
                  </a:lnTo>
                  <a:lnTo>
                    <a:pt x="456343" y="150876"/>
                  </a:lnTo>
                  <a:close/>
                  <a:moveTo>
                    <a:pt x="152019" y="35052"/>
                  </a:moveTo>
                  <a:lnTo>
                    <a:pt x="152019" y="150876"/>
                  </a:lnTo>
                  <a:lnTo>
                    <a:pt x="35052" y="150876"/>
                  </a:lnTo>
                  <a:lnTo>
                    <a:pt x="35052" y="35052"/>
                  </a:lnTo>
                  <a:lnTo>
                    <a:pt x="152019" y="35052"/>
                  </a:lnTo>
                  <a:close/>
                  <a:moveTo>
                    <a:pt x="35052" y="640080"/>
                  </a:moveTo>
                  <a:lnTo>
                    <a:pt x="152019" y="640080"/>
                  </a:lnTo>
                  <a:lnTo>
                    <a:pt x="152019" y="755904"/>
                  </a:lnTo>
                  <a:lnTo>
                    <a:pt x="35052" y="755904"/>
                  </a:lnTo>
                  <a:lnTo>
                    <a:pt x="35052" y="640080"/>
                  </a:lnTo>
                  <a:close/>
                  <a:moveTo>
                    <a:pt x="339471" y="755999"/>
                  </a:moveTo>
                  <a:lnTo>
                    <a:pt x="339471" y="640175"/>
                  </a:lnTo>
                  <a:lnTo>
                    <a:pt x="456343" y="640175"/>
                  </a:lnTo>
                  <a:lnTo>
                    <a:pt x="456343" y="755999"/>
                  </a:lnTo>
                  <a:lnTo>
                    <a:pt x="339471" y="755999"/>
                  </a:lnTo>
                  <a:close/>
                  <a:moveTo>
                    <a:pt x="492062" y="755999"/>
                  </a:moveTo>
                  <a:lnTo>
                    <a:pt x="492062" y="640175"/>
                  </a:lnTo>
                  <a:lnTo>
                    <a:pt x="608743" y="640175"/>
                  </a:lnTo>
                  <a:lnTo>
                    <a:pt x="608743" y="755999"/>
                  </a:lnTo>
                  <a:lnTo>
                    <a:pt x="492062" y="75599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599" name="Google Shape;599;p70"/>
          <p:cNvSpPr/>
          <p:nvPr/>
        </p:nvSpPr>
        <p:spPr>
          <a:xfrm>
            <a:off x="366325" y="1515175"/>
            <a:ext cx="11021400" cy="5473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00" name="Google Shape;600;p70"/>
          <p:cNvPicPr preferRelativeResize="0"/>
          <p:nvPr/>
        </p:nvPicPr>
        <p:blipFill rotWithShape="1">
          <a:blip r:embed="rId3">
            <a:alphaModFix/>
          </a:blip>
          <a:srcRect b="0" l="0" r="0" t="26237"/>
          <a:stretch/>
        </p:blipFill>
        <p:spPr>
          <a:xfrm>
            <a:off x="1333500" y="2846100"/>
            <a:ext cx="9525000" cy="2585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71"/>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Callbacks</a:t>
            </a:r>
            <a:endParaRPr/>
          </a:p>
        </p:txBody>
      </p:sp>
      <p:sp>
        <p:nvSpPr>
          <p:cNvPr id="606" name="Google Shape;606;p71"/>
          <p:cNvSpPr txBox="1"/>
          <p:nvPr>
            <p:ph idx="2" type="body"/>
          </p:nvPr>
        </p:nvSpPr>
        <p:spPr>
          <a:xfrm>
            <a:off x="6563425" y="2641950"/>
            <a:ext cx="4568100" cy="15741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Let’s simulate fetching data from a database with the function getPosts() using setTimeout to make the function wait a second before running it.</a:t>
            </a:r>
            <a:endParaRPr/>
          </a:p>
        </p:txBody>
      </p:sp>
      <p:pic>
        <p:nvPicPr>
          <p:cNvPr id="607" name="Google Shape;607;p71"/>
          <p:cNvPicPr preferRelativeResize="0"/>
          <p:nvPr/>
        </p:nvPicPr>
        <p:blipFill>
          <a:blip r:embed="rId3">
            <a:alphaModFix/>
          </a:blip>
          <a:stretch>
            <a:fillRect/>
          </a:stretch>
        </p:blipFill>
        <p:spPr>
          <a:xfrm>
            <a:off x="736075" y="2310550"/>
            <a:ext cx="5523575" cy="2520825"/>
          </a:xfrm>
          <a:prstGeom prst="rect">
            <a:avLst/>
          </a:prstGeom>
          <a:noFill/>
          <a:ln>
            <a:noFill/>
          </a:ln>
        </p:spPr>
      </p:pic>
      <p:pic>
        <p:nvPicPr>
          <p:cNvPr id="608" name="Google Shape;608;p71"/>
          <p:cNvPicPr preferRelativeResize="0"/>
          <p:nvPr/>
        </p:nvPicPr>
        <p:blipFill>
          <a:blip r:embed="rId4">
            <a:alphaModFix/>
          </a:blip>
          <a:stretch>
            <a:fillRect/>
          </a:stretch>
        </p:blipFill>
        <p:spPr>
          <a:xfrm>
            <a:off x="6764450" y="4405025"/>
            <a:ext cx="1095375" cy="2762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72"/>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Callbacks</a:t>
            </a:r>
            <a:endParaRPr/>
          </a:p>
        </p:txBody>
      </p:sp>
      <p:sp>
        <p:nvSpPr>
          <p:cNvPr id="614" name="Google Shape;614;p72"/>
          <p:cNvSpPr txBox="1"/>
          <p:nvPr>
            <p:ph idx="2" type="body"/>
          </p:nvPr>
        </p:nvSpPr>
        <p:spPr>
          <a:xfrm>
            <a:off x="6574725" y="2346488"/>
            <a:ext cx="4568100" cy="17631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b="1" lang="en"/>
              <a:t>What if we want to create posts? </a:t>
            </a:r>
            <a:r>
              <a:rPr lang="en"/>
              <a:t>Since DOM is already loaded at 1s, adding this data into our array at 2s will not allow it to show up in the browser.</a:t>
            </a:r>
            <a:endParaRPr/>
          </a:p>
        </p:txBody>
      </p:sp>
      <p:pic>
        <p:nvPicPr>
          <p:cNvPr id="615" name="Google Shape;615;p72"/>
          <p:cNvPicPr preferRelativeResize="0"/>
          <p:nvPr/>
        </p:nvPicPr>
        <p:blipFill>
          <a:blip r:embed="rId3">
            <a:alphaModFix/>
          </a:blip>
          <a:stretch>
            <a:fillRect/>
          </a:stretch>
        </p:blipFill>
        <p:spPr>
          <a:xfrm>
            <a:off x="6747075" y="4205212"/>
            <a:ext cx="1095375" cy="276225"/>
          </a:xfrm>
          <a:prstGeom prst="rect">
            <a:avLst/>
          </a:prstGeom>
          <a:noFill/>
          <a:ln>
            <a:noFill/>
          </a:ln>
        </p:spPr>
      </p:pic>
      <p:pic>
        <p:nvPicPr>
          <p:cNvPr id="616" name="Google Shape;616;p72"/>
          <p:cNvPicPr preferRelativeResize="0"/>
          <p:nvPr/>
        </p:nvPicPr>
        <p:blipFill>
          <a:blip r:embed="rId4">
            <a:alphaModFix/>
          </a:blip>
          <a:stretch>
            <a:fillRect/>
          </a:stretch>
        </p:blipFill>
        <p:spPr>
          <a:xfrm>
            <a:off x="796600" y="2293663"/>
            <a:ext cx="5563351" cy="2459674"/>
          </a:xfrm>
          <a:prstGeom prst="rect">
            <a:avLst/>
          </a:prstGeom>
          <a:noFill/>
          <a:ln>
            <a:noFill/>
          </a:ln>
        </p:spPr>
      </p:pic>
      <p:pic>
        <p:nvPicPr>
          <p:cNvPr id="617" name="Google Shape;617;p72"/>
          <p:cNvPicPr preferRelativeResize="0"/>
          <p:nvPr/>
        </p:nvPicPr>
        <p:blipFill>
          <a:blip r:embed="rId5">
            <a:alphaModFix/>
          </a:blip>
          <a:stretch>
            <a:fillRect/>
          </a:stretch>
        </p:blipFill>
        <p:spPr>
          <a:xfrm>
            <a:off x="8422025" y="4205212"/>
            <a:ext cx="1104900" cy="4953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73"/>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Promises</a:t>
            </a:r>
            <a:endParaRPr/>
          </a:p>
        </p:txBody>
      </p:sp>
      <p:sp>
        <p:nvSpPr>
          <p:cNvPr id="623" name="Google Shape;623;p73"/>
          <p:cNvSpPr txBox="1"/>
          <p:nvPr>
            <p:ph idx="2" type="body"/>
          </p:nvPr>
        </p:nvSpPr>
        <p:spPr>
          <a:xfrm>
            <a:off x="7065225" y="2092400"/>
            <a:ext cx="4114800" cy="31185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The getPosts() function remains the same but we will rewrite createPost. The most useful part of promises would be Promises.All but we will first take a look at how to write promises.</a:t>
            </a:r>
            <a:endParaRPr/>
          </a:p>
        </p:txBody>
      </p:sp>
      <p:pic>
        <p:nvPicPr>
          <p:cNvPr id="624" name="Google Shape;624;p73"/>
          <p:cNvPicPr preferRelativeResize="0"/>
          <p:nvPr/>
        </p:nvPicPr>
        <p:blipFill>
          <a:blip r:embed="rId3">
            <a:alphaModFix/>
          </a:blip>
          <a:stretch>
            <a:fillRect/>
          </a:stretch>
        </p:blipFill>
        <p:spPr>
          <a:xfrm>
            <a:off x="669475" y="2092400"/>
            <a:ext cx="5989300" cy="3404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7"/>
          <p:cNvSpPr/>
          <p:nvPr/>
        </p:nvSpPr>
        <p:spPr>
          <a:xfrm rot="-1734925">
            <a:off x="5464867" y="664963"/>
            <a:ext cx="1264003" cy="1405295"/>
          </a:xfrm>
          <a:custGeom>
            <a:rect b="b" l="l" r="r" t="t"/>
            <a:pathLst>
              <a:path extrusionOk="0" h="1171527" w="1053738">
                <a:moveTo>
                  <a:pt x="526869" y="0"/>
                </a:moveTo>
                <a:cubicBezTo>
                  <a:pt x="817851" y="0"/>
                  <a:pt x="1053738" y="235887"/>
                  <a:pt x="1053738" y="526869"/>
                </a:cubicBezTo>
                <a:cubicBezTo>
                  <a:pt x="1053738" y="817851"/>
                  <a:pt x="817851" y="1053738"/>
                  <a:pt x="526869" y="1053738"/>
                </a:cubicBezTo>
                <a:cubicBezTo>
                  <a:pt x="490496" y="1053738"/>
                  <a:pt x="454985" y="1050052"/>
                  <a:pt x="420687" y="1043034"/>
                </a:cubicBezTo>
                <a:lnTo>
                  <a:pt x="388563" y="1033062"/>
                </a:lnTo>
                <a:lnTo>
                  <a:pt x="147609" y="1171527"/>
                </a:lnTo>
                <a:lnTo>
                  <a:pt x="147063" y="890630"/>
                </a:lnTo>
                <a:lnTo>
                  <a:pt x="89981" y="821447"/>
                </a:lnTo>
                <a:cubicBezTo>
                  <a:pt x="33172" y="737358"/>
                  <a:pt x="0" y="635987"/>
                  <a:pt x="0" y="526869"/>
                </a:cubicBezTo>
                <a:cubicBezTo>
                  <a:pt x="0" y="235887"/>
                  <a:pt x="235887" y="0"/>
                  <a:pt x="526869"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96" name="Google Shape;396;p47"/>
          <p:cNvSpPr txBox="1"/>
          <p:nvPr>
            <p:ph idx="1" type="body"/>
          </p:nvPr>
        </p:nvSpPr>
        <p:spPr>
          <a:xfrm>
            <a:off x="2401350" y="3289150"/>
            <a:ext cx="7389300" cy="2711100"/>
          </a:xfrm>
          <a:prstGeom prst="rect">
            <a:avLst/>
          </a:prstGeom>
        </p:spPr>
        <p:txBody>
          <a:bodyPr anchorCtr="0" anchor="t" bIns="121900" lIns="121900" spcFirstLastPara="1" rIns="121900" wrap="square" tIns="121900">
            <a:noAutofit/>
          </a:bodyPr>
          <a:lstStyle/>
          <a:p>
            <a:pPr indent="0" lvl="0" marL="0" rtl="0" algn="ctr">
              <a:lnSpc>
                <a:spcPct val="115000"/>
              </a:lnSpc>
              <a:spcBef>
                <a:spcPts val="0"/>
              </a:spcBef>
              <a:spcAft>
                <a:spcPts val="0"/>
              </a:spcAft>
              <a:buNone/>
            </a:pPr>
            <a:r>
              <a:rPr lang="en" sz="2100"/>
              <a:t>Photo-taking + briefing</a:t>
            </a:r>
            <a:endParaRPr sz="2100"/>
          </a:p>
          <a:p>
            <a:pPr indent="0" lvl="0" marL="0" rtl="0" algn="ctr">
              <a:lnSpc>
                <a:spcPct val="115000"/>
              </a:lnSpc>
              <a:spcBef>
                <a:spcPts val="0"/>
              </a:spcBef>
              <a:spcAft>
                <a:spcPts val="0"/>
              </a:spcAft>
              <a:buNone/>
            </a:pPr>
            <a:r>
              <a:rPr lang="en" sz="2100"/>
              <a:t>Sets and .map</a:t>
            </a:r>
            <a:endParaRPr sz="2100"/>
          </a:p>
          <a:p>
            <a:pPr indent="0" lvl="0" marL="0" rtl="0" algn="ctr">
              <a:lnSpc>
                <a:spcPct val="115000"/>
              </a:lnSpc>
              <a:spcBef>
                <a:spcPts val="0"/>
              </a:spcBef>
              <a:spcAft>
                <a:spcPts val="0"/>
              </a:spcAft>
              <a:buNone/>
            </a:pPr>
            <a:r>
              <a:rPr lang="en" sz="2100"/>
              <a:t>Type conversion and Arrow syntax</a:t>
            </a:r>
            <a:endParaRPr sz="2100"/>
          </a:p>
          <a:p>
            <a:pPr indent="0" lvl="0" marL="0" rtl="0" algn="ctr">
              <a:lnSpc>
                <a:spcPct val="115000"/>
              </a:lnSpc>
              <a:spcBef>
                <a:spcPts val="0"/>
              </a:spcBef>
              <a:spcAft>
                <a:spcPts val="0"/>
              </a:spcAft>
              <a:buNone/>
            </a:pPr>
            <a:r>
              <a:rPr lang="en" sz="2100"/>
              <a:t>Callbacks and Promises</a:t>
            </a:r>
            <a:endParaRPr sz="2100"/>
          </a:p>
          <a:p>
            <a:pPr indent="0" lvl="0" marL="0" rtl="0" algn="ctr">
              <a:spcBef>
                <a:spcPts val="0"/>
              </a:spcBef>
              <a:spcAft>
                <a:spcPts val="0"/>
              </a:spcAft>
              <a:buNone/>
            </a:pPr>
            <a:r>
              <a:rPr lang="en" sz="2100"/>
              <a:t>Asnyc await and using APIs</a:t>
            </a:r>
            <a:endParaRPr sz="2100"/>
          </a:p>
          <a:p>
            <a:pPr indent="0" lvl="0" marL="0" rtl="0" algn="ctr">
              <a:lnSpc>
                <a:spcPct val="115000"/>
              </a:lnSpc>
              <a:spcBef>
                <a:spcPts val="0"/>
              </a:spcBef>
              <a:spcAft>
                <a:spcPts val="0"/>
              </a:spcAft>
              <a:buNone/>
            </a:pPr>
            <a:r>
              <a:rPr lang="en" sz="2100"/>
              <a:t>Quiz (?)</a:t>
            </a:r>
            <a:endParaRPr sz="2100"/>
          </a:p>
          <a:p>
            <a:pPr indent="0" lvl="0" marL="0" rtl="0" algn="ctr">
              <a:lnSpc>
                <a:spcPct val="115000"/>
              </a:lnSpc>
              <a:spcBef>
                <a:spcPts val="0"/>
              </a:spcBef>
              <a:spcAft>
                <a:spcPts val="0"/>
              </a:spcAft>
              <a:buNone/>
            </a:pPr>
            <a:r>
              <a:rPr lang="en" sz="2100"/>
              <a:t>Attendance &amp; Feedback Form</a:t>
            </a:r>
            <a:endParaRPr sz="2100"/>
          </a:p>
          <a:p>
            <a:pPr indent="0" lvl="0" marL="0" rtl="0" algn="ctr">
              <a:lnSpc>
                <a:spcPct val="115000"/>
              </a:lnSpc>
              <a:spcBef>
                <a:spcPts val="0"/>
              </a:spcBef>
              <a:spcAft>
                <a:spcPts val="0"/>
              </a:spcAft>
              <a:buNone/>
            </a:pPr>
            <a:r>
              <a:t/>
            </a:r>
            <a:endParaRPr sz="2100"/>
          </a:p>
        </p:txBody>
      </p:sp>
      <p:sp>
        <p:nvSpPr>
          <p:cNvPr id="397" name="Google Shape;397;p47"/>
          <p:cNvSpPr txBox="1"/>
          <p:nvPr>
            <p:ph type="title"/>
          </p:nvPr>
        </p:nvSpPr>
        <p:spPr>
          <a:xfrm>
            <a:off x="2401350" y="2525650"/>
            <a:ext cx="7389300" cy="763500"/>
          </a:xfrm>
          <a:prstGeom prst="rect">
            <a:avLst/>
          </a:prstGeom>
        </p:spPr>
        <p:txBody>
          <a:bodyPr anchorCtr="0" anchor="t" bIns="121900" lIns="121900" spcFirstLastPara="1" rIns="121900" wrap="square" tIns="121900">
            <a:noAutofit/>
          </a:bodyPr>
          <a:lstStyle/>
          <a:p>
            <a:pPr indent="0" lvl="0" marL="0" rtl="0" algn="ctr">
              <a:lnSpc>
                <a:spcPct val="80000"/>
              </a:lnSpc>
              <a:spcBef>
                <a:spcPts val="0"/>
              </a:spcBef>
              <a:spcAft>
                <a:spcPts val="0"/>
              </a:spcAft>
              <a:buNone/>
            </a:pPr>
            <a:r>
              <a:rPr lang="en" sz="4000"/>
              <a:t>Contents</a:t>
            </a:r>
            <a:endParaRPr sz="4000"/>
          </a:p>
        </p:txBody>
      </p:sp>
      <p:sp>
        <p:nvSpPr>
          <p:cNvPr id="398" name="Google Shape;398;p47"/>
          <p:cNvSpPr/>
          <p:nvPr/>
        </p:nvSpPr>
        <p:spPr>
          <a:xfrm>
            <a:off x="810660" y="672804"/>
            <a:ext cx="182880" cy="374905"/>
          </a:xfrm>
          <a:prstGeom prst="rect">
            <a:avLst/>
          </a:prstGeom>
        </p:spPr>
        <p:txBody>
          <a:bodyPr>
            <a:prstTxWarp prst="textPlain"/>
          </a:bodyPr>
          <a:lstStyle/>
          <a:p>
            <a:pPr lvl="0" algn="ctr"/>
            <a:r>
              <a:rPr b="0" i="0">
                <a:ln cap="flat" cmpd="sng" w="9525">
                  <a:solidFill>
                    <a:schemeClr val="accent2"/>
                  </a:solidFill>
                  <a:prstDash val="solid"/>
                  <a:round/>
                  <a:headEnd len="sm" w="sm" type="none"/>
                  <a:tailEnd len="sm" w="sm" type="none"/>
                </a:ln>
                <a:solidFill>
                  <a:schemeClr val="accent2"/>
                </a:solidFill>
                <a:latin typeface="Lexend Deca"/>
              </a:rPr>
              <a:t>1</a:t>
            </a:r>
          </a:p>
        </p:txBody>
      </p:sp>
      <p:pic>
        <p:nvPicPr>
          <p:cNvPr id="399" name="Google Shape;399;p47"/>
          <p:cNvPicPr preferRelativeResize="0"/>
          <p:nvPr/>
        </p:nvPicPr>
        <p:blipFill>
          <a:blip r:embed="rId3">
            <a:alphaModFix/>
          </a:blip>
          <a:stretch>
            <a:fillRect/>
          </a:stretch>
        </p:blipFill>
        <p:spPr>
          <a:xfrm>
            <a:off x="5714261" y="985863"/>
            <a:ext cx="763500" cy="763500"/>
          </a:xfrm>
          <a:prstGeom prst="rect">
            <a:avLst/>
          </a:prstGeom>
          <a:noFill/>
          <a:ln>
            <a:noFill/>
          </a:ln>
        </p:spPr>
      </p:pic>
      <p:sp>
        <p:nvSpPr>
          <p:cNvPr id="400" name="Google Shape;400;p47"/>
          <p:cNvSpPr/>
          <p:nvPr/>
        </p:nvSpPr>
        <p:spPr>
          <a:xfrm>
            <a:off x="0" y="4966800"/>
            <a:ext cx="405600" cy="1891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74"/>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Promises: then and catch</a:t>
            </a:r>
            <a:endParaRPr/>
          </a:p>
        </p:txBody>
      </p:sp>
      <p:sp>
        <p:nvSpPr>
          <p:cNvPr id="630" name="Google Shape;630;p74"/>
          <p:cNvSpPr txBox="1"/>
          <p:nvPr>
            <p:ph idx="2" type="body"/>
          </p:nvPr>
        </p:nvSpPr>
        <p:spPr>
          <a:xfrm>
            <a:off x="6962225" y="2429550"/>
            <a:ext cx="4114800" cy="1998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.then is used to define the function you want to call next</a:t>
            </a:r>
            <a:endParaRPr/>
          </a:p>
          <a:p>
            <a:pPr indent="0" lvl="0" marL="0" rtl="0" algn="l">
              <a:spcBef>
                <a:spcPts val="2100"/>
              </a:spcBef>
              <a:spcAft>
                <a:spcPts val="2100"/>
              </a:spcAft>
              <a:buNone/>
            </a:pPr>
            <a:r>
              <a:rPr lang="en"/>
              <a:t>.catch is used to catch all errors returned by your promise</a:t>
            </a:r>
            <a:endParaRPr/>
          </a:p>
        </p:txBody>
      </p:sp>
      <p:pic>
        <p:nvPicPr>
          <p:cNvPr id="631" name="Google Shape;631;p74"/>
          <p:cNvPicPr preferRelativeResize="0"/>
          <p:nvPr/>
        </p:nvPicPr>
        <p:blipFill>
          <a:blip r:embed="rId3">
            <a:alphaModFix/>
          </a:blip>
          <a:stretch>
            <a:fillRect/>
          </a:stretch>
        </p:blipFill>
        <p:spPr>
          <a:xfrm>
            <a:off x="902950" y="3047250"/>
            <a:ext cx="5726250" cy="763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75"/>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Promises: Promise.All</a:t>
            </a:r>
            <a:endParaRPr/>
          </a:p>
        </p:txBody>
      </p:sp>
      <p:sp>
        <p:nvSpPr>
          <p:cNvPr id="637" name="Google Shape;637;p75"/>
          <p:cNvSpPr txBox="1"/>
          <p:nvPr>
            <p:ph idx="2" type="body"/>
          </p:nvPr>
        </p:nvSpPr>
        <p:spPr>
          <a:xfrm>
            <a:off x="6962225" y="2002100"/>
            <a:ext cx="4114800" cy="3236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We want to run promise 1 followed by 2 and 3. All we need to do is use Promise.all([promise1, promise2, promise3]).</a:t>
            </a:r>
            <a:endParaRPr/>
          </a:p>
          <a:p>
            <a:pPr indent="0" lvl="0" marL="0" rtl="0" algn="l">
              <a:spcBef>
                <a:spcPts val="2100"/>
              </a:spcBef>
              <a:spcAft>
                <a:spcPts val="2100"/>
              </a:spcAft>
              <a:buNone/>
            </a:pPr>
            <a:r>
              <a:rPr lang="en"/>
              <a:t>Don’t forget .then to print values or it would just run. You can also include .catch to catch errors again too.</a:t>
            </a:r>
            <a:endParaRPr/>
          </a:p>
        </p:txBody>
      </p:sp>
      <p:pic>
        <p:nvPicPr>
          <p:cNvPr id="638" name="Google Shape;638;p75"/>
          <p:cNvPicPr preferRelativeResize="0"/>
          <p:nvPr/>
        </p:nvPicPr>
        <p:blipFill>
          <a:blip r:embed="rId3">
            <a:alphaModFix/>
          </a:blip>
          <a:stretch>
            <a:fillRect/>
          </a:stretch>
        </p:blipFill>
        <p:spPr>
          <a:xfrm>
            <a:off x="505600" y="2761350"/>
            <a:ext cx="6342550" cy="13352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76"/>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Async Await</a:t>
            </a:r>
            <a:endParaRPr/>
          </a:p>
        </p:txBody>
      </p:sp>
      <p:sp>
        <p:nvSpPr>
          <p:cNvPr id="644" name="Google Shape;644;p76"/>
          <p:cNvSpPr txBox="1"/>
          <p:nvPr>
            <p:ph idx="2" type="body"/>
          </p:nvPr>
        </p:nvSpPr>
        <p:spPr>
          <a:xfrm>
            <a:off x="6442813" y="2783450"/>
            <a:ext cx="4505700" cy="17991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2 ways of writing Asnyc Await, one is using older way of defining functions that you’re likely used to and the other is arrow functions in ES6.</a:t>
            </a:r>
            <a:endParaRPr/>
          </a:p>
        </p:txBody>
      </p:sp>
      <p:pic>
        <p:nvPicPr>
          <p:cNvPr id="645" name="Google Shape;645;p76"/>
          <p:cNvPicPr preferRelativeResize="0"/>
          <p:nvPr/>
        </p:nvPicPr>
        <p:blipFill>
          <a:blip r:embed="rId3">
            <a:alphaModFix/>
          </a:blip>
          <a:stretch>
            <a:fillRect/>
          </a:stretch>
        </p:blipFill>
        <p:spPr>
          <a:xfrm>
            <a:off x="1243496" y="2530613"/>
            <a:ext cx="4817600" cy="23047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77"/>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Async Await</a:t>
            </a:r>
            <a:endParaRPr/>
          </a:p>
        </p:txBody>
      </p:sp>
      <p:sp>
        <p:nvSpPr>
          <p:cNvPr id="651" name="Google Shape;651;p77"/>
          <p:cNvSpPr txBox="1"/>
          <p:nvPr>
            <p:ph idx="2" type="body"/>
          </p:nvPr>
        </p:nvSpPr>
        <p:spPr>
          <a:xfrm>
            <a:off x="6520125" y="2512575"/>
            <a:ext cx="4505700" cy="2628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Async Await is another way to write callbacks and .then.catch with promises, a much more elegant way.</a:t>
            </a:r>
            <a:endParaRPr/>
          </a:p>
          <a:p>
            <a:pPr indent="0" lvl="0" marL="0" rtl="0" algn="l">
              <a:spcBef>
                <a:spcPts val="2100"/>
              </a:spcBef>
              <a:spcAft>
                <a:spcPts val="2100"/>
              </a:spcAft>
              <a:buNone/>
            </a:pPr>
            <a:r>
              <a:rPr lang="en"/>
              <a:t>“</a:t>
            </a:r>
            <a:r>
              <a:rPr lang="en"/>
              <a:t>a</a:t>
            </a:r>
            <a:r>
              <a:rPr lang="en"/>
              <a:t>wait “ keyword means wait for createPost to finish before continuing to getPosts()</a:t>
            </a:r>
            <a:endParaRPr/>
          </a:p>
        </p:txBody>
      </p:sp>
      <p:pic>
        <p:nvPicPr>
          <p:cNvPr id="652" name="Google Shape;652;p77"/>
          <p:cNvPicPr preferRelativeResize="0"/>
          <p:nvPr/>
        </p:nvPicPr>
        <p:blipFill>
          <a:blip r:embed="rId3">
            <a:alphaModFix/>
          </a:blip>
          <a:stretch>
            <a:fillRect/>
          </a:stretch>
        </p:blipFill>
        <p:spPr>
          <a:xfrm>
            <a:off x="646975" y="3263975"/>
            <a:ext cx="5773750" cy="11252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78"/>
          <p:cNvSpPr txBox="1"/>
          <p:nvPr>
            <p:ph type="title"/>
          </p:nvPr>
        </p:nvSpPr>
        <p:spPr>
          <a:xfrm>
            <a:off x="548200" y="1846618"/>
            <a:ext cx="11095500" cy="34947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sz="7200"/>
              <a:t>Using APIs</a:t>
            </a:r>
            <a:endParaRPr sz="72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79"/>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Application of Async Programming</a:t>
            </a:r>
            <a:endParaRPr/>
          </a:p>
        </p:txBody>
      </p:sp>
      <p:sp>
        <p:nvSpPr>
          <p:cNvPr id="663" name="Google Shape;663;p79"/>
          <p:cNvSpPr txBox="1"/>
          <p:nvPr>
            <p:ph idx="2" type="body"/>
          </p:nvPr>
        </p:nvSpPr>
        <p:spPr>
          <a:xfrm>
            <a:off x="7474775" y="2430750"/>
            <a:ext cx="3111300" cy="3464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All posts pulled from data/user.json file using async await.</a:t>
            </a:r>
            <a:endParaRPr/>
          </a:p>
          <a:p>
            <a:pPr indent="0" lvl="0" marL="0" rtl="0" algn="l">
              <a:spcBef>
                <a:spcPts val="2100"/>
              </a:spcBef>
              <a:spcAft>
                <a:spcPts val="2100"/>
              </a:spcAft>
              <a:buNone/>
            </a:pPr>
            <a:r>
              <a:rPr lang="en"/>
              <a:t>“Get Cat” button </a:t>
            </a:r>
            <a:r>
              <a:rPr lang="en"/>
              <a:t>demonstrates</a:t>
            </a:r>
            <a:r>
              <a:rPr lang="en"/>
              <a:t> using third party APIs.</a:t>
            </a:r>
            <a:endParaRPr/>
          </a:p>
        </p:txBody>
      </p:sp>
      <p:sp>
        <p:nvSpPr>
          <p:cNvPr id="664" name="Google Shape;664;p79"/>
          <p:cNvSpPr txBox="1"/>
          <p:nvPr/>
        </p:nvSpPr>
        <p:spPr>
          <a:xfrm>
            <a:off x="1629250" y="1419950"/>
            <a:ext cx="6242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100"/>
              </a:spcAft>
              <a:buNone/>
            </a:pPr>
            <a:r>
              <a:rPr lang="en" sz="1800"/>
              <a:t>We will be using Asnyc Await and an API for this practical</a:t>
            </a:r>
            <a:endParaRPr sz="1800">
              <a:solidFill>
                <a:srgbClr val="000000"/>
              </a:solidFill>
            </a:endParaRPr>
          </a:p>
        </p:txBody>
      </p:sp>
      <p:pic>
        <p:nvPicPr>
          <p:cNvPr id="665" name="Google Shape;665;p79"/>
          <p:cNvPicPr preferRelativeResize="0"/>
          <p:nvPr/>
        </p:nvPicPr>
        <p:blipFill>
          <a:blip r:embed="rId3">
            <a:alphaModFix/>
          </a:blip>
          <a:stretch>
            <a:fillRect/>
          </a:stretch>
        </p:blipFill>
        <p:spPr>
          <a:xfrm>
            <a:off x="680326" y="2346476"/>
            <a:ext cx="6289501" cy="363323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80"/>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Free Public APIs you can use</a:t>
            </a:r>
            <a:endParaRPr/>
          </a:p>
        </p:txBody>
      </p:sp>
      <p:grpSp>
        <p:nvGrpSpPr>
          <p:cNvPr id="671" name="Google Shape;671;p80"/>
          <p:cNvGrpSpPr/>
          <p:nvPr/>
        </p:nvGrpSpPr>
        <p:grpSpPr>
          <a:xfrm>
            <a:off x="657416" y="501291"/>
            <a:ext cx="489377" cy="717917"/>
            <a:chOff x="2870930" y="2845974"/>
            <a:chExt cx="851534" cy="1249203"/>
          </a:xfrm>
        </p:grpSpPr>
        <p:sp>
          <p:nvSpPr>
            <p:cNvPr id="672" name="Google Shape;672;p80"/>
            <p:cNvSpPr/>
            <p:nvPr/>
          </p:nvSpPr>
          <p:spPr>
            <a:xfrm>
              <a:off x="2870930" y="2845974"/>
              <a:ext cx="851534" cy="1249203"/>
            </a:xfrm>
            <a:custGeom>
              <a:rect b="b" l="l" r="r" t="t"/>
              <a:pathLst>
                <a:path extrusionOk="0" h="1249203" w="851534">
                  <a:moveTo>
                    <a:pt x="834009" y="395478"/>
                  </a:moveTo>
                  <a:cubicBezTo>
                    <a:pt x="843725" y="395478"/>
                    <a:pt x="851535" y="387668"/>
                    <a:pt x="851535" y="377952"/>
                  </a:cubicBezTo>
                  <a:lnTo>
                    <a:pt x="851535" y="95822"/>
                  </a:lnTo>
                  <a:cubicBezTo>
                    <a:pt x="851535" y="42958"/>
                    <a:pt x="808577" y="0"/>
                    <a:pt x="755809" y="0"/>
                  </a:cubicBezTo>
                  <a:lnTo>
                    <a:pt x="95726" y="0"/>
                  </a:lnTo>
                  <a:cubicBezTo>
                    <a:pt x="42863" y="0"/>
                    <a:pt x="0" y="42958"/>
                    <a:pt x="0" y="95822"/>
                  </a:cubicBezTo>
                  <a:lnTo>
                    <a:pt x="0" y="1153382"/>
                  </a:lnTo>
                  <a:cubicBezTo>
                    <a:pt x="0" y="1206246"/>
                    <a:pt x="42958" y="1249204"/>
                    <a:pt x="95726" y="1249204"/>
                  </a:cubicBezTo>
                  <a:lnTo>
                    <a:pt x="755714" y="1249204"/>
                  </a:lnTo>
                  <a:cubicBezTo>
                    <a:pt x="808577" y="1249204"/>
                    <a:pt x="851440" y="1206246"/>
                    <a:pt x="851440" y="1153382"/>
                  </a:cubicBezTo>
                  <a:lnTo>
                    <a:pt x="851440" y="500729"/>
                  </a:lnTo>
                  <a:cubicBezTo>
                    <a:pt x="851440" y="491014"/>
                    <a:pt x="843629" y="483203"/>
                    <a:pt x="833914" y="483203"/>
                  </a:cubicBezTo>
                  <a:cubicBezTo>
                    <a:pt x="824198" y="483203"/>
                    <a:pt x="816388" y="491014"/>
                    <a:pt x="816388" y="500729"/>
                  </a:cubicBezTo>
                  <a:lnTo>
                    <a:pt x="816388" y="1153382"/>
                  </a:lnTo>
                  <a:cubicBezTo>
                    <a:pt x="816388" y="1186910"/>
                    <a:pt x="789051" y="1214247"/>
                    <a:pt x="755618" y="1214247"/>
                  </a:cubicBezTo>
                  <a:lnTo>
                    <a:pt x="95726" y="1214247"/>
                  </a:lnTo>
                  <a:cubicBezTo>
                    <a:pt x="62294" y="1214247"/>
                    <a:pt x="34957" y="1186910"/>
                    <a:pt x="34957" y="1153382"/>
                  </a:cubicBezTo>
                  <a:lnTo>
                    <a:pt x="34957" y="95822"/>
                  </a:lnTo>
                  <a:cubicBezTo>
                    <a:pt x="34957" y="62294"/>
                    <a:pt x="62294" y="34957"/>
                    <a:pt x="95726" y="34957"/>
                  </a:cubicBezTo>
                  <a:lnTo>
                    <a:pt x="755714" y="34957"/>
                  </a:lnTo>
                  <a:cubicBezTo>
                    <a:pt x="789146" y="34957"/>
                    <a:pt x="816483" y="62294"/>
                    <a:pt x="816483" y="95822"/>
                  </a:cubicBezTo>
                  <a:lnTo>
                    <a:pt x="816483" y="377952"/>
                  </a:lnTo>
                  <a:cubicBezTo>
                    <a:pt x="816483" y="387572"/>
                    <a:pt x="824294" y="395478"/>
                    <a:pt x="834009" y="39547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73" name="Google Shape;673;p80"/>
            <p:cNvSpPr/>
            <p:nvPr/>
          </p:nvSpPr>
          <p:spPr>
            <a:xfrm>
              <a:off x="2971418" y="2943129"/>
              <a:ext cx="650462" cy="224027"/>
            </a:xfrm>
            <a:custGeom>
              <a:rect b="b" l="l" r="r" t="t"/>
              <a:pathLst>
                <a:path extrusionOk="0" h="224027" w="650462">
                  <a:moveTo>
                    <a:pt x="650367" y="17526"/>
                  </a:moveTo>
                  <a:cubicBezTo>
                    <a:pt x="650367" y="7810"/>
                    <a:pt x="642557" y="0"/>
                    <a:pt x="632841" y="0"/>
                  </a:cubicBezTo>
                  <a:lnTo>
                    <a:pt x="17526" y="0"/>
                  </a:lnTo>
                  <a:cubicBezTo>
                    <a:pt x="7811" y="0"/>
                    <a:pt x="0" y="7810"/>
                    <a:pt x="0" y="17526"/>
                  </a:cubicBezTo>
                  <a:lnTo>
                    <a:pt x="0" y="206502"/>
                  </a:lnTo>
                  <a:cubicBezTo>
                    <a:pt x="0" y="216217"/>
                    <a:pt x="7811" y="224028"/>
                    <a:pt x="17526" y="224028"/>
                  </a:cubicBezTo>
                  <a:lnTo>
                    <a:pt x="632936" y="224028"/>
                  </a:lnTo>
                  <a:cubicBezTo>
                    <a:pt x="642652" y="224028"/>
                    <a:pt x="650462" y="216217"/>
                    <a:pt x="650462" y="206502"/>
                  </a:cubicBezTo>
                  <a:lnTo>
                    <a:pt x="650462" y="17526"/>
                  </a:lnTo>
                  <a:close/>
                  <a:moveTo>
                    <a:pt x="615410" y="188881"/>
                  </a:moveTo>
                  <a:lnTo>
                    <a:pt x="35052" y="188881"/>
                  </a:lnTo>
                  <a:lnTo>
                    <a:pt x="35052" y="35052"/>
                  </a:lnTo>
                  <a:lnTo>
                    <a:pt x="615410" y="35052"/>
                  </a:lnTo>
                  <a:lnTo>
                    <a:pt x="615410" y="18888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74" name="Google Shape;674;p80"/>
            <p:cNvSpPr/>
            <p:nvPr/>
          </p:nvSpPr>
          <p:spPr>
            <a:xfrm>
              <a:off x="2974847" y="3205924"/>
              <a:ext cx="643414" cy="790955"/>
            </a:xfrm>
            <a:custGeom>
              <a:rect b="b" l="l" r="r" t="t"/>
              <a:pathLst>
                <a:path extrusionOk="0" h="790955" w="643414">
                  <a:moveTo>
                    <a:pt x="626174" y="0"/>
                  </a:moveTo>
                  <a:lnTo>
                    <a:pt x="474726" y="0"/>
                  </a:lnTo>
                  <a:cubicBezTo>
                    <a:pt x="474631" y="0"/>
                    <a:pt x="474536" y="0"/>
                    <a:pt x="474440" y="0"/>
                  </a:cubicBezTo>
                  <a:cubicBezTo>
                    <a:pt x="474345" y="0"/>
                    <a:pt x="474250" y="0"/>
                    <a:pt x="474155" y="0"/>
                  </a:cubicBezTo>
                  <a:lnTo>
                    <a:pt x="321945" y="0"/>
                  </a:lnTo>
                  <a:lnTo>
                    <a:pt x="321564" y="0"/>
                  </a:lnTo>
                  <a:lnTo>
                    <a:pt x="169926" y="0"/>
                  </a:lnTo>
                  <a:lnTo>
                    <a:pt x="169545" y="0"/>
                  </a:lnTo>
                  <a:lnTo>
                    <a:pt x="17526" y="0"/>
                  </a:lnTo>
                  <a:cubicBezTo>
                    <a:pt x="7810" y="0"/>
                    <a:pt x="0" y="7810"/>
                    <a:pt x="0" y="17526"/>
                  </a:cubicBezTo>
                  <a:lnTo>
                    <a:pt x="0" y="168402"/>
                  </a:lnTo>
                  <a:lnTo>
                    <a:pt x="0" y="169926"/>
                  </a:lnTo>
                  <a:lnTo>
                    <a:pt x="0" y="319278"/>
                  </a:lnTo>
                  <a:lnTo>
                    <a:pt x="0" y="320802"/>
                  </a:lnTo>
                  <a:lnTo>
                    <a:pt x="0" y="470154"/>
                  </a:lnTo>
                  <a:lnTo>
                    <a:pt x="0" y="471678"/>
                  </a:lnTo>
                  <a:lnTo>
                    <a:pt x="0" y="621030"/>
                  </a:lnTo>
                  <a:lnTo>
                    <a:pt x="0" y="622554"/>
                  </a:lnTo>
                  <a:lnTo>
                    <a:pt x="0" y="773430"/>
                  </a:lnTo>
                  <a:cubicBezTo>
                    <a:pt x="0" y="783145"/>
                    <a:pt x="7810" y="790956"/>
                    <a:pt x="17526" y="790956"/>
                  </a:cubicBezTo>
                  <a:lnTo>
                    <a:pt x="169545" y="790956"/>
                  </a:lnTo>
                  <a:lnTo>
                    <a:pt x="169926" y="790956"/>
                  </a:lnTo>
                  <a:lnTo>
                    <a:pt x="321564" y="790956"/>
                  </a:lnTo>
                  <a:lnTo>
                    <a:pt x="321945" y="790956"/>
                  </a:lnTo>
                  <a:lnTo>
                    <a:pt x="473964" y="790956"/>
                  </a:lnTo>
                  <a:cubicBezTo>
                    <a:pt x="474059" y="790956"/>
                    <a:pt x="474155" y="790956"/>
                    <a:pt x="474250" y="790956"/>
                  </a:cubicBezTo>
                  <a:cubicBezTo>
                    <a:pt x="474345" y="790956"/>
                    <a:pt x="474440" y="790956"/>
                    <a:pt x="474536" y="790956"/>
                  </a:cubicBezTo>
                  <a:lnTo>
                    <a:pt x="625983" y="790956"/>
                  </a:lnTo>
                  <a:cubicBezTo>
                    <a:pt x="635603" y="790956"/>
                    <a:pt x="643414" y="783145"/>
                    <a:pt x="643414" y="773430"/>
                  </a:cubicBezTo>
                  <a:lnTo>
                    <a:pt x="643414" y="622554"/>
                  </a:lnTo>
                  <a:lnTo>
                    <a:pt x="643414" y="621030"/>
                  </a:lnTo>
                  <a:lnTo>
                    <a:pt x="643414" y="471678"/>
                  </a:lnTo>
                  <a:lnTo>
                    <a:pt x="643414" y="470154"/>
                  </a:lnTo>
                  <a:lnTo>
                    <a:pt x="643414" y="320802"/>
                  </a:lnTo>
                  <a:lnTo>
                    <a:pt x="643414" y="319278"/>
                  </a:lnTo>
                  <a:lnTo>
                    <a:pt x="643414" y="169926"/>
                  </a:lnTo>
                  <a:lnTo>
                    <a:pt x="643414" y="168402"/>
                  </a:lnTo>
                  <a:lnTo>
                    <a:pt x="643414" y="17526"/>
                  </a:lnTo>
                  <a:cubicBezTo>
                    <a:pt x="643509" y="7906"/>
                    <a:pt x="635794" y="0"/>
                    <a:pt x="626174" y="0"/>
                  </a:cubicBezTo>
                  <a:close/>
                  <a:moveTo>
                    <a:pt x="304038" y="338328"/>
                  </a:moveTo>
                  <a:lnTo>
                    <a:pt x="304038" y="452628"/>
                  </a:lnTo>
                  <a:lnTo>
                    <a:pt x="187452" y="452628"/>
                  </a:lnTo>
                  <a:lnTo>
                    <a:pt x="187452" y="338328"/>
                  </a:lnTo>
                  <a:lnTo>
                    <a:pt x="304038" y="338328"/>
                  </a:lnTo>
                  <a:close/>
                  <a:moveTo>
                    <a:pt x="304038" y="187452"/>
                  </a:moveTo>
                  <a:lnTo>
                    <a:pt x="304038" y="301752"/>
                  </a:lnTo>
                  <a:lnTo>
                    <a:pt x="187452" y="301752"/>
                  </a:lnTo>
                  <a:lnTo>
                    <a:pt x="187452" y="187452"/>
                  </a:lnTo>
                  <a:lnTo>
                    <a:pt x="304038" y="187452"/>
                  </a:lnTo>
                  <a:close/>
                  <a:moveTo>
                    <a:pt x="187452" y="603504"/>
                  </a:moveTo>
                  <a:lnTo>
                    <a:pt x="187452" y="489204"/>
                  </a:lnTo>
                  <a:lnTo>
                    <a:pt x="304038" y="489204"/>
                  </a:lnTo>
                  <a:lnTo>
                    <a:pt x="304038" y="603504"/>
                  </a:lnTo>
                  <a:lnTo>
                    <a:pt x="187452" y="603504"/>
                  </a:lnTo>
                  <a:close/>
                  <a:moveTo>
                    <a:pt x="456343" y="452628"/>
                  </a:moveTo>
                  <a:lnTo>
                    <a:pt x="339471" y="452628"/>
                  </a:lnTo>
                  <a:lnTo>
                    <a:pt x="339471" y="338328"/>
                  </a:lnTo>
                  <a:lnTo>
                    <a:pt x="456343" y="338328"/>
                  </a:lnTo>
                  <a:lnTo>
                    <a:pt x="456343" y="452628"/>
                  </a:lnTo>
                  <a:close/>
                  <a:moveTo>
                    <a:pt x="152019" y="338328"/>
                  </a:moveTo>
                  <a:lnTo>
                    <a:pt x="152019" y="452628"/>
                  </a:lnTo>
                  <a:lnTo>
                    <a:pt x="35052" y="452628"/>
                  </a:lnTo>
                  <a:lnTo>
                    <a:pt x="35052" y="338328"/>
                  </a:lnTo>
                  <a:lnTo>
                    <a:pt x="152019" y="338328"/>
                  </a:lnTo>
                  <a:close/>
                  <a:moveTo>
                    <a:pt x="339471" y="603504"/>
                  </a:moveTo>
                  <a:lnTo>
                    <a:pt x="339471" y="489204"/>
                  </a:lnTo>
                  <a:lnTo>
                    <a:pt x="456343" y="489204"/>
                  </a:lnTo>
                  <a:lnTo>
                    <a:pt x="456343" y="603504"/>
                  </a:lnTo>
                  <a:lnTo>
                    <a:pt x="339471" y="603504"/>
                  </a:lnTo>
                  <a:close/>
                  <a:moveTo>
                    <a:pt x="492062" y="452628"/>
                  </a:moveTo>
                  <a:lnTo>
                    <a:pt x="492062" y="338328"/>
                  </a:lnTo>
                  <a:lnTo>
                    <a:pt x="608743" y="338328"/>
                  </a:lnTo>
                  <a:lnTo>
                    <a:pt x="608743" y="452628"/>
                  </a:lnTo>
                  <a:lnTo>
                    <a:pt x="492062" y="452628"/>
                  </a:lnTo>
                  <a:close/>
                  <a:moveTo>
                    <a:pt x="492062" y="301752"/>
                  </a:moveTo>
                  <a:lnTo>
                    <a:pt x="492062" y="187452"/>
                  </a:lnTo>
                  <a:lnTo>
                    <a:pt x="608743" y="187452"/>
                  </a:lnTo>
                  <a:lnTo>
                    <a:pt x="608743" y="301752"/>
                  </a:lnTo>
                  <a:lnTo>
                    <a:pt x="492062" y="301752"/>
                  </a:lnTo>
                  <a:close/>
                  <a:moveTo>
                    <a:pt x="456343" y="301752"/>
                  </a:moveTo>
                  <a:lnTo>
                    <a:pt x="339471" y="301752"/>
                  </a:lnTo>
                  <a:lnTo>
                    <a:pt x="339471" y="187452"/>
                  </a:lnTo>
                  <a:lnTo>
                    <a:pt x="456343" y="187452"/>
                  </a:lnTo>
                  <a:lnTo>
                    <a:pt x="456343" y="301752"/>
                  </a:lnTo>
                  <a:close/>
                  <a:moveTo>
                    <a:pt x="304038" y="150876"/>
                  </a:moveTo>
                  <a:lnTo>
                    <a:pt x="187452" y="150876"/>
                  </a:lnTo>
                  <a:lnTo>
                    <a:pt x="187452" y="35052"/>
                  </a:lnTo>
                  <a:lnTo>
                    <a:pt x="304038" y="35052"/>
                  </a:lnTo>
                  <a:lnTo>
                    <a:pt x="304038" y="150876"/>
                  </a:lnTo>
                  <a:close/>
                  <a:moveTo>
                    <a:pt x="152019" y="187452"/>
                  </a:moveTo>
                  <a:lnTo>
                    <a:pt x="152019" y="301752"/>
                  </a:lnTo>
                  <a:lnTo>
                    <a:pt x="35052" y="301752"/>
                  </a:lnTo>
                  <a:lnTo>
                    <a:pt x="35052" y="187452"/>
                  </a:lnTo>
                  <a:lnTo>
                    <a:pt x="152019" y="187452"/>
                  </a:lnTo>
                  <a:close/>
                  <a:moveTo>
                    <a:pt x="35052" y="489204"/>
                  </a:moveTo>
                  <a:lnTo>
                    <a:pt x="152019" y="489204"/>
                  </a:lnTo>
                  <a:lnTo>
                    <a:pt x="152019" y="603504"/>
                  </a:lnTo>
                  <a:lnTo>
                    <a:pt x="35052" y="603504"/>
                  </a:lnTo>
                  <a:lnTo>
                    <a:pt x="35052" y="489204"/>
                  </a:lnTo>
                  <a:close/>
                  <a:moveTo>
                    <a:pt x="187452" y="640080"/>
                  </a:moveTo>
                  <a:lnTo>
                    <a:pt x="304038" y="640080"/>
                  </a:lnTo>
                  <a:lnTo>
                    <a:pt x="304038" y="755904"/>
                  </a:lnTo>
                  <a:lnTo>
                    <a:pt x="187452" y="755904"/>
                  </a:lnTo>
                  <a:lnTo>
                    <a:pt x="187452" y="640080"/>
                  </a:lnTo>
                  <a:close/>
                  <a:moveTo>
                    <a:pt x="492062" y="603504"/>
                  </a:moveTo>
                  <a:lnTo>
                    <a:pt x="492062" y="489204"/>
                  </a:lnTo>
                  <a:lnTo>
                    <a:pt x="608743" y="489204"/>
                  </a:lnTo>
                  <a:lnTo>
                    <a:pt x="608743" y="603504"/>
                  </a:lnTo>
                  <a:lnTo>
                    <a:pt x="492062" y="603504"/>
                  </a:lnTo>
                  <a:close/>
                  <a:moveTo>
                    <a:pt x="608743" y="35052"/>
                  </a:moveTo>
                  <a:lnTo>
                    <a:pt x="608743" y="150876"/>
                  </a:lnTo>
                  <a:lnTo>
                    <a:pt x="492062" y="150876"/>
                  </a:lnTo>
                  <a:lnTo>
                    <a:pt x="492062" y="35052"/>
                  </a:lnTo>
                  <a:lnTo>
                    <a:pt x="608743" y="35052"/>
                  </a:lnTo>
                  <a:close/>
                  <a:moveTo>
                    <a:pt x="456343" y="150876"/>
                  </a:moveTo>
                  <a:lnTo>
                    <a:pt x="339471" y="150876"/>
                  </a:lnTo>
                  <a:lnTo>
                    <a:pt x="339471" y="35052"/>
                  </a:lnTo>
                  <a:lnTo>
                    <a:pt x="456343" y="35052"/>
                  </a:lnTo>
                  <a:lnTo>
                    <a:pt x="456343" y="150876"/>
                  </a:lnTo>
                  <a:close/>
                  <a:moveTo>
                    <a:pt x="152019" y="35052"/>
                  </a:moveTo>
                  <a:lnTo>
                    <a:pt x="152019" y="150876"/>
                  </a:lnTo>
                  <a:lnTo>
                    <a:pt x="35052" y="150876"/>
                  </a:lnTo>
                  <a:lnTo>
                    <a:pt x="35052" y="35052"/>
                  </a:lnTo>
                  <a:lnTo>
                    <a:pt x="152019" y="35052"/>
                  </a:lnTo>
                  <a:close/>
                  <a:moveTo>
                    <a:pt x="35052" y="640080"/>
                  </a:moveTo>
                  <a:lnTo>
                    <a:pt x="152019" y="640080"/>
                  </a:lnTo>
                  <a:lnTo>
                    <a:pt x="152019" y="755904"/>
                  </a:lnTo>
                  <a:lnTo>
                    <a:pt x="35052" y="755904"/>
                  </a:lnTo>
                  <a:lnTo>
                    <a:pt x="35052" y="640080"/>
                  </a:lnTo>
                  <a:close/>
                  <a:moveTo>
                    <a:pt x="339471" y="755999"/>
                  </a:moveTo>
                  <a:lnTo>
                    <a:pt x="339471" y="640175"/>
                  </a:lnTo>
                  <a:lnTo>
                    <a:pt x="456343" y="640175"/>
                  </a:lnTo>
                  <a:lnTo>
                    <a:pt x="456343" y="755999"/>
                  </a:lnTo>
                  <a:lnTo>
                    <a:pt x="339471" y="755999"/>
                  </a:lnTo>
                  <a:close/>
                  <a:moveTo>
                    <a:pt x="492062" y="755999"/>
                  </a:moveTo>
                  <a:lnTo>
                    <a:pt x="492062" y="640175"/>
                  </a:lnTo>
                  <a:lnTo>
                    <a:pt x="608743" y="640175"/>
                  </a:lnTo>
                  <a:lnTo>
                    <a:pt x="608743" y="755999"/>
                  </a:lnTo>
                  <a:lnTo>
                    <a:pt x="492062" y="75599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675" name="Google Shape;675;p80"/>
          <p:cNvSpPr/>
          <p:nvPr/>
        </p:nvSpPr>
        <p:spPr>
          <a:xfrm>
            <a:off x="0" y="4966800"/>
            <a:ext cx="405600" cy="1891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676" name="Google Shape;676;p80"/>
          <p:cNvSpPr txBox="1"/>
          <p:nvPr/>
        </p:nvSpPr>
        <p:spPr>
          <a:xfrm>
            <a:off x="1727025" y="1500875"/>
            <a:ext cx="74838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100"/>
              </a:spcAft>
              <a:buNone/>
            </a:pPr>
            <a:r>
              <a:rPr lang="en" sz="1800">
                <a:solidFill>
                  <a:schemeClr val="dk1"/>
                </a:solidFill>
              </a:rPr>
              <a:t>Looking to use API’s for the </a:t>
            </a:r>
            <a:r>
              <a:rPr lang="en" sz="1800">
                <a:solidFill>
                  <a:schemeClr val="dk1"/>
                </a:solidFill>
              </a:rPr>
              <a:t>hackathon</a:t>
            </a:r>
            <a:r>
              <a:rPr lang="en" sz="1800">
                <a:solidFill>
                  <a:schemeClr val="dk1"/>
                </a:solidFill>
              </a:rPr>
              <a:t>? Here’s a few to make your website more interactive!</a:t>
            </a:r>
            <a:endParaRPr/>
          </a:p>
        </p:txBody>
      </p:sp>
      <p:sp>
        <p:nvSpPr>
          <p:cNvPr id="677" name="Google Shape;677;p80"/>
          <p:cNvSpPr txBox="1"/>
          <p:nvPr/>
        </p:nvSpPr>
        <p:spPr>
          <a:xfrm>
            <a:off x="1727025" y="2804625"/>
            <a:ext cx="7031400" cy="2727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700" u="sng">
                <a:solidFill>
                  <a:schemeClr val="hlink"/>
                </a:solidFill>
                <a:hlinkClick r:id="rId3"/>
              </a:rPr>
              <a:t>https://github.com/public-apis/public-apis</a:t>
            </a:r>
            <a:r>
              <a:rPr lang="en" sz="1700">
                <a:solidFill>
                  <a:schemeClr val="dk1"/>
                </a:solidFill>
              </a:rPr>
              <a:t> </a:t>
            </a:r>
            <a:endParaRPr sz="1700">
              <a:solidFill>
                <a:schemeClr val="dk1"/>
              </a:solidFill>
            </a:endParaRPr>
          </a:p>
          <a:p>
            <a:pPr indent="0" lvl="0" marL="0" rtl="0" algn="l">
              <a:lnSpc>
                <a:spcPct val="115000"/>
              </a:lnSpc>
              <a:spcBef>
                <a:spcPts val="2100"/>
              </a:spcBef>
              <a:spcAft>
                <a:spcPts val="0"/>
              </a:spcAft>
              <a:buNone/>
            </a:pPr>
            <a:r>
              <a:rPr lang="en" sz="1700" u="sng">
                <a:solidFill>
                  <a:schemeClr val="hlink"/>
                </a:solidFill>
                <a:hlinkClick r:id="rId4"/>
              </a:rPr>
              <a:t>https://github.com/public-api-lists/public-api-lists</a:t>
            </a:r>
            <a:r>
              <a:rPr lang="en" sz="1700">
                <a:solidFill>
                  <a:schemeClr val="dk1"/>
                </a:solidFill>
              </a:rPr>
              <a:t> </a:t>
            </a:r>
            <a:endParaRPr sz="1700">
              <a:solidFill>
                <a:schemeClr val="dk1"/>
              </a:solidFill>
            </a:endParaRPr>
          </a:p>
          <a:p>
            <a:pPr indent="0" lvl="0" marL="0" rtl="0" algn="l">
              <a:lnSpc>
                <a:spcPct val="115000"/>
              </a:lnSpc>
              <a:spcBef>
                <a:spcPts val="2100"/>
              </a:spcBef>
              <a:spcAft>
                <a:spcPts val="0"/>
              </a:spcAft>
              <a:buNone/>
            </a:pPr>
            <a:r>
              <a:rPr lang="en" sz="1700" u="sng">
                <a:solidFill>
                  <a:schemeClr val="hlink"/>
                </a:solidFill>
                <a:hlinkClick r:id="rId5"/>
              </a:rPr>
              <a:t>https://docs.github.com/en/rest</a:t>
            </a:r>
            <a:r>
              <a:rPr lang="en" sz="1700">
                <a:solidFill>
                  <a:schemeClr val="dk1"/>
                </a:solidFill>
              </a:rPr>
              <a:t> </a:t>
            </a:r>
            <a:endParaRPr sz="1700">
              <a:solidFill>
                <a:schemeClr val="dk1"/>
              </a:solidFill>
            </a:endParaRPr>
          </a:p>
          <a:p>
            <a:pPr indent="0" lvl="0" marL="0" rtl="0" algn="l">
              <a:lnSpc>
                <a:spcPct val="115000"/>
              </a:lnSpc>
              <a:spcBef>
                <a:spcPts val="2100"/>
              </a:spcBef>
              <a:spcAft>
                <a:spcPts val="0"/>
              </a:spcAft>
              <a:buNone/>
            </a:pPr>
            <a:r>
              <a:rPr lang="en" sz="1700" u="sng">
                <a:solidFill>
                  <a:schemeClr val="hlink"/>
                </a:solidFill>
                <a:hlinkClick r:id="rId6"/>
              </a:rPr>
              <a:t>https://rapidapi.com/hub</a:t>
            </a:r>
            <a:r>
              <a:rPr lang="en" sz="1700">
                <a:solidFill>
                  <a:schemeClr val="dk1"/>
                </a:solidFill>
              </a:rPr>
              <a:t> </a:t>
            </a:r>
            <a:endParaRPr sz="1700">
              <a:solidFill>
                <a:schemeClr val="dk1"/>
              </a:solidFill>
            </a:endParaRPr>
          </a:p>
          <a:p>
            <a:pPr indent="0" lvl="0" marL="0" rtl="0" algn="l">
              <a:lnSpc>
                <a:spcPct val="115000"/>
              </a:lnSpc>
              <a:spcBef>
                <a:spcPts val="2100"/>
              </a:spcBef>
              <a:spcAft>
                <a:spcPts val="2100"/>
              </a:spcAft>
              <a:buNone/>
            </a:pPr>
            <a:r>
              <a:rPr lang="en" sz="1700" u="sng">
                <a:solidFill>
                  <a:schemeClr val="hlink"/>
                </a:solidFill>
                <a:hlinkClick r:id="rId7"/>
              </a:rPr>
              <a:t>https://developers.notion.com/reference/capabilities</a:t>
            </a:r>
            <a:r>
              <a:rPr lang="en" sz="1700">
                <a:solidFill>
                  <a:schemeClr val="dk1"/>
                </a:solidFill>
              </a:rPr>
              <a:t> </a:t>
            </a:r>
            <a:endParaRPr sz="1700">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81"/>
          <p:cNvSpPr txBox="1"/>
          <p:nvPr>
            <p:ph type="title"/>
          </p:nvPr>
        </p:nvSpPr>
        <p:spPr>
          <a:xfrm>
            <a:off x="548200" y="1846618"/>
            <a:ext cx="11095500" cy="34947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Quiz Time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82"/>
          <p:cNvSpPr txBox="1"/>
          <p:nvPr>
            <p:ph idx="1" type="body"/>
          </p:nvPr>
        </p:nvSpPr>
        <p:spPr>
          <a:xfrm>
            <a:off x="5691700" y="2988275"/>
            <a:ext cx="5322600" cy="2235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Menti Link:</a:t>
            </a:r>
            <a:endParaRPr/>
          </a:p>
          <a:p>
            <a:pPr indent="0" lvl="0" marL="0" rtl="0" algn="l">
              <a:spcBef>
                <a:spcPts val="2100"/>
              </a:spcBef>
              <a:spcAft>
                <a:spcPts val="2100"/>
              </a:spcAft>
              <a:buNone/>
            </a:pPr>
            <a:r>
              <a:rPr lang="en" u="sng">
                <a:solidFill>
                  <a:schemeClr val="hlink"/>
                </a:solidFill>
                <a:hlinkClick r:id="rId3"/>
              </a:rPr>
              <a:t>https://www.menti.com/u1wxszn5gi</a:t>
            </a:r>
            <a:r>
              <a:rPr lang="en"/>
              <a:t> </a:t>
            </a:r>
            <a:endParaRPr/>
          </a:p>
        </p:txBody>
      </p:sp>
      <p:pic>
        <p:nvPicPr>
          <p:cNvPr id="688" name="Google Shape;688;p82"/>
          <p:cNvPicPr preferRelativeResize="0"/>
          <p:nvPr/>
        </p:nvPicPr>
        <p:blipFill>
          <a:blip r:embed="rId4">
            <a:alphaModFix/>
          </a:blip>
          <a:stretch>
            <a:fillRect/>
          </a:stretch>
        </p:blipFill>
        <p:spPr>
          <a:xfrm>
            <a:off x="1583725" y="1987000"/>
            <a:ext cx="3183100" cy="31831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83"/>
          <p:cNvSpPr txBox="1"/>
          <p:nvPr>
            <p:ph type="title"/>
          </p:nvPr>
        </p:nvSpPr>
        <p:spPr>
          <a:xfrm>
            <a:off x="2961425" y="2671475"/>
            <a:ext cx="5581500" cy="7635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 sz="6500"/>
              <a:t>Thank </a:t>
            </a:r>
            <a:r>
              <a:rPr lang="en" sz="6500">
                <a:solidFill>
                  <a:schemeClr val="accent1"/>
                </a:solidFill>
              </a:rPr>
              <a:t>you!</a:t>
            </a:r>
            <a:endParaRPr sz="6500">
              <a:solidFill>
                <a:schemeClr val="accent1"/>
              </a:solidFill>
            </a:endParaRPr>
          </a:p>
        </p:txBody>
      </p:sp>
      <p:sp>
        <p:nvSpPr>
          <p:cNvPr id="694" name="Google Shape;694;p83"/>
          <p:cNvSpPr txBox="1"/>
          <p:nvPr>
            <p:ph idx="1" type="subTitle"/>
          </p:nvPr>
        </p:nvSpPr>
        <p:spPr>
          <a:xfrm>
            <a:off x="2961425" y="3223325"/>
            <a:ext cx="55815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sz="2000"/>
              <a:t>Do you have any questions?</a:t>
            </a:r>
            <a:endParaRPr sz="2000"/>
          </a:p>
        </p:txBody>
      </p:sp>
      <p:sp>
        <p:nvSpPr>
          <p:cNvPr id="695" name="Google Shape;695;p83"/>
          <p:cNvSpPr txBox="1"/>
          <p:nvPr>
            <p:ph idx="2" type="body"/>
          </p:nvPr>
        </p:nvSpPr>
        <p:spPr>
          <a:xfrm>
            <a:off x="2961475" y="3630925"/>
            <a:ext cx="5581500" cy="2272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1800"/>
              <a:t>Hop over to the get-support voice channel! We will be there till the end of the event, or feel free to drop us a message in get-support text channel</a:t>
            </a:r>
            <a:endParaRPr/>
          </a:p>
        </p:txBody>
      </p:sp>
      <p:sp>
        <p:nvSpPr>
          <p:cNvPr id="696" name="Google Shape;696;p83"/>
          <p:cNvSpPr/>
          <p:nvPr/>
        </p:nvSpPr>
        <p:spPr>
          <a:xfrm rot="846593">
            <a:off x="7886882" y="2181303"/>
            <a:ext cx="994164" cy="1105294"/>
          </a:xfrm>
          <a:custGeom>
            <a:rect b="b" l="l" r="r" t="t"/>
            <a:pathLst>
              <a:path extrusionOk="0" h="1171527" w="1053738">
                <a:moveTo>
                  <a:pt x="526869" y="0"/>
                </a:moveTo>
                <a:cubicBezTo>
                  <a:pt x="817851" y="0"/>
                  <a:pt x="1053738" y="235887"/>
                  <a:pt x="1053738" y="526869"/>
                </a:cubicBezTo>
                <a:cubicBezTo>
                  <a:pt x="1053738" y="817851"/>
                  <a:pt x="817851" y="1053738"/>
                  <a:pt x="526869" y="1053738"/>
                </a:cubicBezTo>
                <a:cubicBezTo>
                  <a:pt x="490496" y="1053738"/>
                  <a:pt x="454985" y="1050052"/>
                  <a:pt x="420687" y="1043034"/>
                </a:cubicBezTo>
                <a:lnTo>
                  <a:pt x="388563" y="1033062"/>
                </a:lnTo>
                <a:lnTo>
                  <a:pt x="147609" y="1171527"/>
                </a:lnTo>
                <a:lnTo>
                  <a:pt x="147063" y="890630"/>
                </a:lnTo>
                <a:lnTo>
                  <a:pt x="89981" y="821447"/>
                </a:lnTo>
                <a:cubicBezTo>
                  <a:pt x="33172" y="737358"/>
                  <a:pt x="0" y="635987"/>
                  <a:pt x="0" y="526869"/>
                </a:cubicBezTo>
                <a:cubicBezTo>
                  <a:pt x="0" y="235887"/>
                  <a:pt x="235887" y="0"/>
                  <a:pt x="526869"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697" name="Google Shape;697;p83"/>
          <p:cNvGrpSpPr/>
          <p:nvPr/>
        </p:nvGrpSpPr>
        <p:grpSpPr>
          <a:xfrm>
            <a:off x="604119" y="541945"/>
            <a:ext cx="548137" cy="672187"/>
            <a:chOff x="6567487" y="4469320"/>
            <a:chExt cx="778382" cy="954405"/>
          </a:xfrm>
        </p:grpSpPr>
        <p:sp>
          <p:nvSpPr>
            <p:cNvPr id="698" name="Google Shape;698;p83"/>
            <p:cNvSpPr/>
            <p:nvPr/>
          </p:nvSpPr>
          <p:spPr>
            <a:xfrm>
              <a:off x="6567487" y="4469320"/>
              <a:ext cx="778287" cy="954405"/>
            </a:xfrm>
            <a:custGeom>
              <a:rect b="b" l="l" r="r" t="t"/>
              <a:pathLst>
                <a:path extrusionOk="0" h="954405" w="778287">
                  <a:moveTo>
                    <a:pt x="708088" y="0"/>
                  </a:moveTo>
                  <a:lnTo>
                    <a:pt x="210693" y="0"/>
                  </a:lnTo>
                  <a:cubicBezTo>
                    <a:pt x="204978" y="0"/>
                    <a:pt x="199454" y="2572"/>
                    <a:pt x="195929" y="7239"/>
                  </a:cubicBezTo>
                  <a:cubicBezTo>
                    <a:pt x="195548" y="7811"/>
                    <a:pt x="195263" y="8382"/>
                    <a:pt x="194881" y="8954"/>
                  </a:cubicBezTo>
                  <a:lnTo>
                    <a:pt x="9430" y="196120"/>
                  </a:lnTo>
                  <a:cubicBezTo>
                    <a:pt x="3810" y="199358"/>
                    <a:pt x="0" y="205359"/>
                    <a:pt x="0" y="212312"/>
                  </a:cubicBezTo>
                  <a:lnTo>
                    <a:pt x="0" y="884206"/>
                  </a:lnTo>
                  <a:cubicBezTo>
                    <a:pt x="0" y="922877"/>
                    <a:pt x="31432" y="954405"/>
                    <a:pt x="70295" y="954405"/>
                  </a:cubicBezTo>
                  <a:lnTo>
                    <a:pt x="708088" y="954405"/>
                  </a:lnTo>
                  <a:cubicBezTo>
                    <a:pt x="746760" y="954405"/>
                    <a:pt x="778383" y="922972"/>
                    <a:pt x="778288" y="884206"/>
                  </a:cubicBezTo>
                  <a:lnTo>
                    <a:pt x="778288" y="494157"/>
                  </a:lnTo>
                  <a:cubicBezTo>
                    <a:pt x="778288" y="483775"/>
                    <a:pt x="769906" y="475488"/>
                    <a:pt x="759523" y="475488"/>
                  </a:cubicBezTo>
                  <a:cubicBezTo>
                    <a:pt x="749141" y="475488"/>
                    <a:pt x="740759" y="483870"/>
                    <a:pt x="740759" y="494157"/>
                  </a:cubicBezTo>
                  <a:lnTo>
                    <a:pt x="740759" y="884111"/>
                  </a:lnTo>
                  <a:cubicBezTo>
                    <a:pt x="740759" y="902208"/>
                    <a:pt x="725996" y="916877"/>
                    <a:pt x="707898" y="916877"/>
                  </a:cubicBezTo>
                  <a:lnTo>
                    <a:pt x="70104" y="916877"/>
                  </a:lnTo>
                  <a:cubicBezTo>
                    <a:pt x="52006" y="916877"/>
                    <a:pt x="37243" y="902113"/>
                    <a:pt x="37243" y="884111"/>
                  </a:cubicBezTo>
                  <a:lnTo>
                    <a:pt x="37243" y="232124"/>
                  </a:lnTo>
                  <a:lnTo>
                    <a:pt x="156686" y="232124"/>
                  </a:lnTo>
                  <a:cubicBezTo>
                    <a:pt x="195072" y="232124"/>
                    <a:pt x="226790" y="202692"/>
                    <a:pt x="230410" y="165163"/>
                  </a:cubicBezTo>
                  <a:cubicBezTo>
                    <a:pt x="230696" y="162401"/>
                    <a:pt x="230886" y="159639"/>
                    <a:pt x="230886" y="156781"/>
                  </a:cubicBezTo>
                  <a:lnTo>
                    <a:pt x="230886" y="37529"/>
                  </a:lnTo>
                  <a:lnTo>
                    <a:pt x="707898" y="37529"/>
                  </a:lnTo>
                  <a:cubicBezTo>
                    <a:pt x="725996" y="37529"/>
                    <a:pt x="740759" y="52292"/>
                    <a:pt x="740759" y="70295"/>
                  </a:cubicBezTo>
                  <a:lnTo>
                    <a:pt x="740759" y="285369"/>
                  </a:lnTo>
                  <a:cubicBezTo>
                    <a:pt x="740759" y="295751"/>
                    <a:pt x="749141" y="304038"/>
                    <a:pt x="759523" y="304038"/>
                  </a:cubicBezTo>
                  <a:cubicBezTo>
                    <a:pt x="769906" y="304038"/>
                    <a:pt x="778288" y="295656"/>
                    <a:pt x="778288" y="285369"/>
                  </a:cubicBezTo>
                  <a:lnTo>
                    <a:pt x="778288" y="70295"/>
                  </a:lnTo>
                  <a:cubicBezTo>
                    <a:pt x="778383" y="31528"/>
                    <a:pt x="746951" y="0"/>
                    <a:pt x="708088" y="0"/>
                  </a:cubicBezTo>
                  <a:close/>
                  <a:moveTo>
                    <a:pt x="193453" y="63437"/>
                  </a:moveTo>
                  <a:lnTo>
                    <a:pt x="193453" y="157734"/>
                  </a:lnTo>
                  <a:cubicBezTo>
                    <a:pt x="193453" y="160115"/>
                    <a:pt x="193167" y="162496"/>
                    <a:pt x="192691" y="164782"/>
                  </a:cubicBezTo>
                  <a:cubicBezTo>
                    <a:pt x="188976" y="181261"/>
                    <a:pt x="174307" y="193548"/>
                    <a:pt x="156781" y="193548"/>
                  </a:cubicBezTo>
                  <a:lnTo>
                    <a:pt x="64484" y="193548"/>
                  </a:lnTo>
                  <a:lnTo>
                    <a:pt x="193453" y="6343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99" name="Google Shape;699;p83"/>
            <p:cNvSpPr/>
            <p:nvPr/>
          </p:nvSpPr>
          <p:spPr>
            <a:xfrm>
              <a:off x="6685215" y="4721922"/>
              <a:ext cx="533781" cy="533781"/>
            </a:xfrm>
            <a:custGeom>
              <a:rect b="b" l="l" r="r" t="t"/>
              <a:pathLst>
                <a:path extrusionOk="0" h="533781" w="533781">
                  <a:moveTo>
                    <a:pt x="0" y="266891"/>
                  </a:moveTo>
                  <a:cubicBezTo>
                    <a:pt x="0" y="413957"/>
                    <a:pt x="119825" y="533781"/>
                    <a:pt x="266891" y="533781"/>
                  </a:cubicBezTo>
                  <a:cubicBezTo>
                    <a:pt x="414147" y="533781"/>
                    <a:pt x="533876" y="413957"/>
                    <a:pt x="533781" y="266891"/>
                  </a:cubicBezTo>
                  <a:cubicBezTo>
                    <a:pt x="533781" y="119825"/>
                    <a:pt x="414147" y="0"/>
                    <a:pt x="266891" y="0"/>
                  </a:cubicBezTo>
                  <a:cubicBezTo>
                    <a:pt x="119825" y="0"/>
                    <a:pt x="0" y="119825"/>
                    <a:pt x="0" y="266891"/>
                  </a:cubicBezTo>
                  <a:close/>
                  <a:moveTo>
                    <a:pt x="496348" y="266795"/>
                  </a:moveTo>
                  <a:cubicBezTo>
                    <a:pt x="496348" y="393287"/>
                    <a:pt x="393383" y="496253"/>
                    <a:pt x="266891" y="496253"/>
                  </a:cubicBezTo>
                  <a:cubicBezTo>
                    <a:pt x="140399" y="496253"/>
                    <a:pt x="37433" y="393287"/>
                    <a:pt x="37433" y="266795"/>
                  </a:cubicBezTo>
                  <a:cubicBezTo>
                    <a:pt x="37433" y="140303"/>
                    <a:pt x="140399" y="37338"/>
                    <a:pt x="266891" y="37338"/>
                  </a:cubicBezTo>
                  <a:cubicBezTo>
                    <a:pt x="393573" y="37338"/>
                    <a:pt x="496348" y="140208"/>
                    <a:pt x="496348" y="26679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00" name="Google Shape;700;p83"/>
            <p:cNvSpPr/>
            <p:nvPr/>
          </p:nvSpPr>
          <p:spPr>
            <a:xfrm>
              <a:off x="7308151" y="4782502"/>
              <a:ext cx="37718" cy="53816"/>
            </a:xfrm>
            <a:custGeom>
              <a:rect b="b" l="l" r="r" t="t"/>
              <a:pathLst>
                <a:path extrusionOk="0" h="53816" w="37718">
                  <a:moveTo>
                    <a:pt x="18859" y="0"/>
                  </a:moveTo>
                  <a:cubicBezTo>
                    <a:pt x="8382" y="0"/>
                    <a:pt x="0" y="8382"/>
                    <a:pt x="0" y="18859"/>
                  </a:cubicBezTo>
                  <a:lnTo>
                    <a:pt x="0" y="34957"/>
                  </a:lnTo>
                  <a:cubicBezTo>
                    <a:pt x="0" y="45339"/>
                    <a:pt x="8382" y="53816"/>
                    <a:pt x="18859" y="53816"/>
                  </a:cubicBezTo>
                  <a:cubicBezTo>
                    <a:pt x="29337" y="53816"/>
                    <a:pt x="37719" y="45434"/>
                    <a:pt x="37719" y="34957"/>
                  </a:cubicBezTo>
                  <a:lnTo>
                    <a:pt x="37719" y="18859"/>
                  </a:lnTo>
                  <a:cubicBezTo>
                    <a:pt x="37719" y="8382"/>
                    <a:pt x="29337" y="0"/>
                    <a:pt x="18859"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01" name="Google Shape;701;p83"/>
            <p:cNvSpPr/>
            <p:nvPr/>
          </p:nvSpPr>
          <p:spPr>
            <a:xfrm>
              <a:off x="6779132" y="4854701"/>
              <a:ext cx="244697" cy="273176"/>
            </a:xfrm>
            <a:custGeom>
              <a:rect b="b" l="l" r="r" t="t"/>
              <a:pathLst>
                <a:path extrusionOk="0" h="273176" w="244697">
                  <a:moveTo>
                    <a:pt x="129159" y="0"/>
                  </a:moveTo>
                  <a:cubicBezTo>
                    <a:pt x="120301" y="95"/>
                    <a:pt x="113443" y="5144"/>
                    <a:pt x="110966" y="12954"/>
                  </a:cubicBezTo>
                  <a:lnTo>
                    <a:pt x="66294" y="152019"/>
                  </a:lnTo>
                  <a:lnTo>
                    <a:pt x="18764" y="152019"/>
                  </a:lnTo>
                  <a:cubicBezTo>
                    <a:pt x="8382" y="152019"/>
                    <a:pt x="0" y="160211"/>
                    <a:pt x="0" y="170307"/>
                  </a:cubicBezTo>
                  <a:cubicBezTo>
                    <a:pt x="0" y="180404"/>
                    <a:pt x="8382" y="188595"/>
                    <a:pt x="18764" y="188595"/>
                  </a:cubicBezTo>
                  <a:lnTo>
                    <a:pt x="54483" y="188595"/>
                  </a:lnTo>
                  <a:lnTo>
                    <a:pt x="35147" y="248698"/>
                  </a:lnTo>
                  <a:cubicBezTo>
                    <a:pt x="32004" y="258604"/>
                    <a:pt x="37433" y="269177"/>
                    <a:pt x="47244" y="272320"/>
                  </a:cubicBezTo>
                  <a:cubicBezTo>
                    <a:pt x="49149" y="272987"/>
                    <a:pt x="51149" y="273177"/>
                    <a:pt x="52959" y="273177"/>
                  </a:cubicBezTo>
                  <a:cubicBezTo>
                    <a:pt x="60770" y="273177"/>
                    <a:pt x="68199" y="268224"/>
                    <a:pt x="70961" y="260033"/>
                  </a:cubicBezTo>
                  <a:lnTo>
                    <a:pt x="93916" y="188595"/>
                  </a:lnTo>
                  <a:lnTo>
                    <a:pt x="157163" y="188595"/>
                  </a:lnTo>
                  <a:lnTo>
                    <a:pt x="177070" y="259461"/>
                  </a:lnTo>
                  <a:cubicBezTo>
                    <a:pt x="179832" y="269462"/>
                    <a:pt x="190310" y="275177"/>
                    <a:pt x="200120" y="272415"/>
                  </a:cubicBezTo>
                  <a:cubicBezTo>
                    <a:pt x="210121" y="269653"/>
                    <a:pt x="215837" y="259271"/>
                    <a:pt x="213074" y="249269"/>
                  </a:cubicBezTo>
                  <a:lnTo>
                    <a:pt x="196024" y="188500"/>
                  </a:lnTo>
                  <a:lnTo>
                    <a:pt x="225933" y="188500"/>
                  </a:lnTo>
                  <a:cubicBezTo>
                    <a:pt x="236315" y="188500"/>
                    <a:pt x="244697" y="180308"/>
                    <a:pt x="244697" y="170212"/>
                  </a:cubicBezTo>
                  <a:cubicBezTo>
                    <a:pt x="244697" y="160115"/>
                    <a:pt x="236315" y="151924"/>
                    <a:pt x="225933" y="151924"/>
                  </a:cubicBezTo>
                  <a:lnTo>
                    <a:pt x="185833" y="151924"/>
                  </a:lnTo>
                  <a:lnTo>
                    <a:pt x="146971" y="13526"/>
                  </a:lnTo>
                  <a:cubicBezTo>
                    <a:pt x="144685" y="5715"/>
                    <a:pt x="137446" y="95"/>
                    <a:pt x="129159" y="0"/>
                  </a:cubicBezTo>
                  <a:close/>
                  <a:moveTo>
                    <a:pt x="105728" y="152019"/>
                  </a:moveTo>
                  <a:lnTo>
                    <a:pt x="127730" y="83534"/>
                  </a:lnTo>
                  <a:lnTo>
                    <a:pt x="146971" y="152019"/>
                  </a:lnTo>
                  <a:lnTo>
                    <a:pt x="105728" y="15201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02" name="Google Shape;702;p83"/>
            <p:cNvSpPr/>
            <p:nvPr/>
          </p:nvSpPr>
          <p:spPr>
            <a:xfrm>
              <a:off x="6987253" y="4848986"/>
              <a:ext cx="131444" cy="131445"/>
            </a:xfrm>
            <a:custGeom>
              <a:rect b="b" l="l" r="r" t="t"/>
              <a:pathLst>
                <a:path extrusionOk="0" h="131445" w="131444">
                  <a:moveTo>
                    <a:pt x="18764" y="84582"/>
                  </a:moveTo>
                  <a:lnTo>
                    <a:pt x="46863" y="84582"/>
                  </a:lnTo>
                  <a:lnTo>
                    <a:pt x="46863" y="112776"/>
                  </a:lnTo>
                  <a:cubicBezTo>
                    <a:pt x="46863" y="123063"/>
                    <a:pt x="55245" y="131445"/>
                    <a:pt x="65722" y="131445"/>
                  </a:cubicBezTo>
                  <a:cubicBezTo>
                    <a:pt x="76200" y="131445"/>
                    <a:pt x="84582" y="123063"/>
                    <a:pt x="84582" y="112776"/>
                  </a:cubicBezTo>
                  <a:lnTo>
                    <a:pt x="84582" y="84582"/>
                  </a:lnTo>
                  <a:lnTo>
                    <a:pt x="112681" y="84582"/>
                  </a:lnTo>
                  <a:cubicBezTo>
                    <a:pt x="123063" y="84582"/>
                    <a:pt x="131445" y="76200"/>
                    <a:pt x="131445" y="65723"/>
                  </a:cubicBezTo>
                  <a:cubicBezTo>
                    <a:pt x="131445" y="55245"/>
                    <a:pt x="123063" y="46863"/>
                    <a:pt x="112681" y="46863"/>
                  </a:cubicBezTo>
                  <a:lnTo>
                    <a:pt x="84582" y="46863"/>
                  </a:lnTo>
                  <a:lnTo>
                    <a:pt x="84582" y="18669"/>
                  </a:lnTo>
                  <a:cubicBezTo>
                    <a:pt x="84582" y="8382"/>
                    <a:pt x="76200" y="0"/>
                    <a:pt x="65722" y="0"/>
                  </a:cubicBezTo>
                  <a:cubicBezTo>
                    <a:pt x="55245" y="0"/>
                    <a:pt x="46863" y="8382"/>
                    <a:pt x="46863" y="18669"/>
                  </a:cubicBezTo>
                  <a:lnTo>
                    <a:pt x="46863" y="46863"/>
                  </a:lnTo>
                  <a:lnTo>
                    <a:pt x="18764" y="46863"/>
                  </a:lnTo>
                  <a:cubicBezTo>
                    <a:pt x="8382" y="46863"/>
                    <a:pt x="0" y="55245"/>
                    <a:pt x="0" y="65723"/>
                  </a:cubicBezTo>
                  <a:cubicBezTo>
                    <a:pt x="0" y="76105"/>
                    <a:pt x="8382" y="84582"/>
                    <a:pt x="18764" y="845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703" name="Google Shape;703;p83"/>
          <p:cNvSpPr txBox="1"/>
          <p:nvPr/>
        </p:nvSpPr>
        <p:spPr>
          <a:xfrm>
            <a:off x="3567250" y="4862838"/>
            <a:ext cx="3500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lang="en" u="sng">
                <a:solidFill>
                  <a:srgbClr val="1155CC"/>
                </a:solidFill>
                <a:hlinkClick r:id="rId3">
                  <a:extLst>
                    <a:ext uri="{A12FA001-AC4F-418D-AE19-62706E023703}">
                      <ahyp:hlinkClr val="tx"/>
                    </a:ext>
                  </a:extLst>
                </a:hlinkClick>
              </a:rPr>
              <a:t>https://nyp-lit.github.io/</a:t>
            </a:r>
            <a:r>
              <a:rPr lang="en"/>
              <a:t> </a:t>
            </a:r>
            <a:endParaRPr/>
          </a:p>
        </p:txBody>
      </p:sp>
      <p:sp>
        <p:nvSpPr>
          <p:cNvPr id="704" name="Google Shape;704;p83"/>
          <p:cNvSpPr txBox="1"/>
          <p:nvPr/>
        </p:nvSpPr>
        <p:spPr>
          <a:xfrm>
            <a:off x="3567262" y="5380988"/>
            <a:ext cx="3500700" cy="307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rgbClr val="000000"/>
              </a:buClr>
              <a:buSzPts val="1400"/>
              <a:buFont typeface="Arial"/>
              <a:buNone/>
            </a:pPr>
            <a:r>
              <a:rPr lang="en">
                <a:solidFill>
                  <a:srgbClr val="1155CC"/>
                </a:solidFill>
                <a:uFill>
                  <a:noFill/>
                </a:uFill>
                <a:hlinkClick r:id="rId4">
                  <a:extLst>
                    <a:ext uri="{A12FA001-AC4F-418D-AE19-62706E023703}">
                      <ahyp:hlinkClr val="tx"/>
                    </a:ext>
                  </a:extLst>
                </a:hlinkClick>
              </a:rPr>
              <a:t>@nyp_lit</a:t>
            </a:r>
            <a:endParaRPr/>
          </a:p>
        </p:txBody>
      </p:sp>
      <p:pic>
        <p:nvPicPr>
          <p:cNvPr id="705" name="Google Shape;705;p83"/>
          <p:cNvPicPr preferRelativeResize="0"/>
          <p:nvPr/>
        </p:nvPicPr>
        <p:blipFill>
          <a:blip r:embed="rId5">
            <a:alphaModFix/>
          </a:blip>
          <a:stretch>
            <a:fillRect/>
          </a:stretch>
        </p:blipFill>
        <p:spPr>
          <a:xfrm>
            <a:off x="3097500" y="5338750"/>
            <a:ext cx="392300" cy="392300"/>
          </a:xfrm>
          <a:prstGeom prst="rect">
            <a:avLst/>
          </a:prstGeom>
          <a:noFill/>
          <a:ln>
            <a:noFill/>
          </a:ln>
        </p:spPr>
      </p:pic>
      <p:pic>
        <p:nvPicPr>
          <p:cNvPr id="706" name="Google Shape;706;p83"/>
          <p:cNvPicPr preferRelativeResize="0"/>
          <p:nvPr/>
        </p:nvPicPr>
        <p:blipFill rotWithShape="1">
          <a:blip r:embed="rId6">
            <a:alphaModFix/>
          </a:blip>
          <a:srcRect b="0" l="0" r="0" t="0"/>
          <a:stretch/>
        </p:blipFill>
        <p:spPr>
          <a:xfrm>
            <a:off x="3097500" y="4820600"/>
            <a:ext cx="392301" cy="392301"/>
          </a:xfrm>
          <a:prstGeom prst="rect">
            <a:avLst/>
          </a:prstGeom>
          <a:noFill/>
          <a:ln>
            <a:noFill/>
          </a:ln>
        </p:spPr>
      </p:pic>
      <p:sp>
        <p:nvSpPr>
          <p:cNvPr id="707" name="Google Shape;707;p83"/>
          <p:cNvSpPr/>
          <p:nvPr/>
        </p:nvSpPr>
        <p:spPr>
          <a:xfrm>
            <a:off x="0" y="5469600"/>
            <a:ext cx="392400" cy="13884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8"/>
          <p:cNvSpPr txBox="1"/>
          <p:nvPr>
            <p:ph type="title"/>
          </p:nvPr>
        </p:nvSpPr>
        <p:spPr>
          <a:xfrm>
            <a:off x="548200" y="1846618"/>
            <a:ext cx="11095500" cy="3494700"/>
          </a:xfrm>
          <a:prstGeom prst="rect">
            <a:avLst/>
          </a:prstGeom>
        </p:spPr>
        <p:txBody>
          <a:bodyPr anchorCtr="0" anchor="ctr" bIns="121900" lIns="121900" spcFirstLastPara="1" rIns="121900" wrap="square" tIns="121900">
            <a:noAutofit/>
          </a:bodyPr>
          <a:lstStyle/>
          <a:p>
            <a:pPr indent="0" lvl="0" marL="0" rtl="0" algn="ctr">
              <a:lnSpc>
                <a:spcPct val="115000"/>
              </a:lnSpc>
              <a:spcBef>
                <a:spcPts val="0"/>
              </a:spcBef>
              <a:spcAft>
                <a:spcPts val="0"/>
              </a:spcAft>
              <a:buNone/>
            </a:pPr>
            <a:r>
              <a:rPr lang="en" sz="7200"/>
              <a:t>Type conversion and Arrow syntax</a:t>
            </a:r>
            <a:endParaRPr sz="7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49"/>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Type Conversion</a:t>
            </a:r>
            <a:endParaRPr/>
          </a:p>
        </p:txBody>
      </p:sp>
      <p:sp>
        <p:nvSpPr>
          <p:cNvPr id="411" name="Google Shape;411;p49"/>
          <p:cNvSpPr txBox="1"/>
          <p:nvPr>
            <p:ph idx="2" type="body"/>
          </p:nvPr>
        </p:nvSpPr>
        <p:spPr>
          <a:xfrm>
            <a:off x="873350" y="5480100"/>
            <a:ext cx="4960800" cy="1377900"/>
          </a:xfrm>
          <a:prstGeom prst="rect">
            <a:avLst/>
          </a:prstGeom>
        </p:spPr>
        <p:txBody>
          <a:bodyPr anchorCtr="0" anchor="t" bIns="121900" lIns="121900" spcFirstLastPara="1" rIns="121900" wrap="square" tIns="121900">
            <a:noAutofit/>
          </a:bodyPr>
          <a:lstStyle/>
          <a:p>
            <a:pPr indent="-349250" lvl="0" marL="457200" rtl="0" algn="l">
              <a:spcBef>
                <a:spcPts val="0"/>
              </a:spcBef>
              <a:spcAft>
                <a:spcPts val="0"/>
              </a:spcAft>
              <a:buSzPts val="1900"/>
              <a:buChar char="-"/>
            </a:pPr>
            <a:r>
              <a:rPr lang="en"/>
              <a:t>Automatically converted by Javascript</a:t>
            </a:r>
            <a:endParaRPr/>
          </a:p>
        </p:txBody>
      </p:sp>
      <p:sp>
        <p:nvSpPr>
          <p:cNvPr id="412" name="Google Shape;412;p49"/>
          <p:cNvSpPr txBox="1"/>
          <p:nvPr>
            <p:ph idx="1" type="subTitle"/>
          </p:nvPr>
        </p:nvSpPr>
        <p:spPr>
          <a:xfrm>
            <a:off x="873350" y="4762200"/>
            <a:ext cx="53346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sz="1900"/>
              <a:t>Implicit Type Conversions</a:t>
            </a:r>
            <a:endParaRPr sz="1900"/>
          </a:p>
        </p:txBody>
      </p:sp>
      <p:sp>
        <p:nvSpPr>
          <p:cNvPr id="413" name="Google Shape;413;p49"/>
          <p:cNvSpPr txBox="1"/>
          <p:nvPr>
            <p:ph idx="3" type="body"/>
          </p:nvPr>
        </p:nvSpPr>
        <p:spPr>
          <a:xfrm>
            <a:off x="6464150" y="5480100"/>
            <a:ext cx="4961100" cy="1377900"/>
          </a:xfrm>
          <a:prstGeom prst="rect">
            <a:avLst/>
          </a:prstGeom>
        </p:spPr>
        <p:txBody>
          <a:bodyPr anchorCtr="0" anchor="t" bIns="121900" lIns="121900" spcFirstLastPara="1" rIns="121900" wrap="square" tIns="121900">
            <a:noAutofit/>
          </a:bodyPr>
          <a:lstStyle/>
          <a:p>
            <a:pPr indent="-349250" lvl="0" marL="457200" rtl="0" algn="l">
              <a:spcBef>
                <a:spcPts val="0"/>
              </a:spcBef>
              <a:spcAft>
                <a:spcPts val="0"/>
              </a:spcAft>
              <a:buSzPts val="1900"/>
              <a:buChar char="-"/>
            </a:pPr>
            <a:r>
              <a:rPr lang="en"/>
              <a:t>Converted by the use of a </a:t>
            </a:r>
            <a:r>
              <a:rPr lang="en"/>
              <a:t>Javascript</a:t>
            </a:r>
            <a:r>
              <a:rPr lang="en"/>
              <a:t> function, manually typed by the Programmer</a:t>
            </a:r>
            <a:endParaRPr/>
          </a:p>
        </p:txBody>
      </p:sp>
      <p:sp>
        <p:nvSpPr>
          <p:cNvPr id="414" name="Google Shape;414;p49"/>
          <p:cNvSpPr txBox="1"/>
          <p:nvPr>
            <p:ph idx="1" type="subTitle"/>
          </p:nvPr>
        </p:nvSpPr>
        <p:spPr>
          <a:xfrm>
            <a:off x="6464150" y="4762200"/>
            <a:ext cx="53346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sz="1900"/>
              <a:t>Explicit </a:t>
            </a:r>
            <a:r>
              <a:rPr lang="en" sz="1900"/>
              <a:t>Type Conversions</a:t>
            </a:r>
            <a:endParaRPr sz="1900"/>
          </a:p>
        </p:txBody>
      </p:sp>
      <p:sp>
        <p:nvSpPr>
          <p:cNvPr id="415" name="Google Shape;415;p49"/>
          <p:cNvSpPr txBox="1"/>
          <p:nvPr>
            <p:ph idx="4294967295" type="subTitle"/>
          </p:nvPr>
        </p:nvSpPr>
        <p:spPr>
          <a:xfrm>
            <a:off x="1307450" y="1599800"/>
            <a:ext cx="76689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b="1" lang="en" sz="2100"/>
              <a:t>What is type conversion and why is it important?</a:t>
            </a:r>
            <a:endParaRPr b="1" sz="2100"/>
          </a:p>
        </p:txBody>
      </p:sp>
      <p:sp>
        <p:nvSpPr>
          <p:cNvPr id="416" name="Google Shape;416;p49"/>
          <p:cNvSpPr txBox="1"/>
          <p:nvPr>
            <p:ph idx="2" type="body"/>
          </p:nvPr>
        </p:nvSpPr>
        <p:spPr>
          <a:xfrm>
            <a:off x="1307450" y="2177350"/>
            <a:ext cx="8675400" cy="2007300"/>
          </a:xfrm>
          <a:prstGeom prst="rect">
            <a:avLst/>
          </a:prstGeom>
        </p:spPr>
        <p:txBody>
          <a:bodyPr anchorCtr="0" anchor="t" bIns="121900" lIns="121900" spcFirstLastPara="1" rIns="121900" wrap="square" tIns="121900">
            <a:noAutofit/>
          </a:bodyPr>
          <a:lstStyle/>
          <a:p>
            <a:pPr indent="-349250" lvl="0" marL="457200" rtl="0" algn="l">
              <a:spcBef>
                <a:spcPts val="0"/>
              </a:spcBef>
              <a:spcAft>
                <a:spcPts val="0"/>
              </a:spcAft>
              <a:buSzPts val="1900"/>
              <a:buChar char="-"/>
            </a:pPr>
            <a:r>
              <a:rPr lang="en"/>
              <a:t>Type conversion is the process of converting data of 1 type to another</a:t>
            </a:r>
            <a:endParaRPr/>
          </a:p>
          <a:p>
            <a:pPr indent="-349250" lvl="0" marL="457200" rtl="0" algn="l">
              <a:spcBef>
                <a:spcPts val="0"/>
              </a:spcBef>
              <a:spcAft>
                <a:spcPts val="0"/>
              </a:spcAft>
              <a:buSzPts val="1900"/>
              <a:buChar char="-"/>
            </a:pPr>
            <a:r>
              <a:rPr lang="en"/>
              <a:t>When operands or a function parameter is not an expected data type, error may occur in the code</a:t>
            </a:r>
            <a:endParaRPr/>
          </a:p>
        </p:txBody>
      </p:sp>
      <p:sp>
        <p:nvSpPr>
          <p:cNvPr id="417" name="Google Shape;417;p49"/>
          <p:cNvSpPr txBox="1"/>
          <p:nvPr>
            <p:ph idx="1" type="subTitle"/>
          </p:nvPr>
        </p:nvSpPr>
        <p:spPr>
          <a:xfrm>
            <a:off x="873349" y="3850675"/>
            <a:ext cx="54603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Implicit and Explicit Type Conversions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0"/>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Converting Strings to Numbers</a:t>
            </a:r>
            <a:endParaRPr/>
          </a:p>
        </p:txBody>
      </p:sp>
      <p:sp>
        <p:nvSpPr>
          <p:cNvPr id="423" name="Google Shape;423;p50"/>
          <p:cNvSpPr txBox="1"/>
          <p:nvPr>
            <p:ph idx="2" type="body"/>
          </p:nvPr>
        </p:nvSpPr>
        <p:spPr>
          <a:xfrm>
            <a:off x="873350" y="2750800"/>
            <a:ext cx="4960800" cy="3118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1100"/>
              <a:buFont typeface="Arial"/>
              <a:buNone/>
            </a:pPr>
            <a:r>
              <a:rPr b="1" lang="en"/>
              <a:t>Using </a:t>
            </a:r>
            <a:r>
              <a:rPr b="1" lang="en">
                <a:solidFill>
                  <a:srgbClr val="1AB1CD"/>
                </a:solidFill>
                <a:latin typeface="Roboto Mono"/>
                <a:ea typeface="Roboto Mono"/>
                <a:cs typeface="Roboto Mono"/>
                <a:sym typeface="Roboto Mono"/>
              </a:rPr>
              <a:t>Number</a:t>
            </a:r>
            <a:r>
              <a:rPr b="1" lang="en">
                <a:latin typeface="Roboto Mono"/>
                <a:ea typeface="Roboto Mono"/>
                <a:cs typeface="Roboto Mono"/>
                <a:sym typeface="Roboto Mono"/>
              </a:rPr>
              <a:t>()</a:t>
            </a:r>
            <a:endParaRPr b="1">
              <a:latin typeface="Roboto Mono"/>
              <a:ea typeface="Roboto Mono"/>
              <a:cs typeface="Roboto Mono"/>
              <a:sym typeface="Roboto Mono"/>
            </a:endParaRPr>
          </a:p>
          <a:p>
            <a:pPr indent="-349250" lvl="0" marL="457200" rtl="0" algn="l">
              <a:spcBef>
                <a:spcPts val="2100"/>
              </a:spcBef>
              <a:spcAft>
                <a:spcPts val="0"/>
              </a:spcAft>
              <a:buSzPts val="1900"/>
              <a:buChar char="-"/>
            </a:pPr>
            <a:r>
              <a:rPr lang="en"/>
              <a:t>Converts strings containing numbers to numbers (Eg. converts “1” to 1)</a:t>
            </a:r>
            <a:endParaRPr/>
          </a:p>
          <a:p>
            <a:pPr indent="-349250" lvl="0" marL="457200" rtl="0" algn="l">
              <a:spcBef>
                <a:spcPts val="0"/>
              </a:spcBef>
              <a:spcAft>
                <a:spcPts val="0"/>
              </a:spcAft>
              <a:buSzPts val="1900"/>
              <a:buChar char="-"/>
            </a:pPr>
            <a:r>
              <a:rPr lang="en"/>
              <a:t>Converts empty strings to 0</a:t>
            </a:r>
            <a:endParaRPr/>
          </a:p>
          <a:p>
            <a:pPr indent="-349250" lvl="0" marL="457200" rtl="0" algn="l">
              <a:spcBef>
                <a:spcPts val="0"/>
              </a:spcBef>
              <a:spcAft>
                <a:spcPts val="0"/>
              </a:spcAft>
              <a:buSzPts val="1900"/>
              <a:buChar char="-"/>
            </a:pPr>
            <a:r>
              <a:rPr lang="en"/>
              <a:t>Converts any other value to NaN (Not a Number)</a:t>
            </a:r>
            <a:endParaRPr/>
          </a:p>
        </p:txBody>
      </p:sp>
      <p:sp>
        <p:nvSpPr>
          <p:cNvPr id="424" name="Google Shape;424;p50"/>
          <p:cNvSpPr txBox="1"/>
          <p:nvPr>
            <p:ph idx="3" type="body"/>
          </p:nvPr>
        </p:nvSpPr>
        <p:spPr>
          <a:xfrm>
            <a:off x="6464146" y="2739050"/>
            <a:ext cx="4961100" cy="3118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b="1" lang="en"/>
              <a:t>Using </a:t>
            </a:r>
            <a:r>
              <a:rPr b="1" lang="en">
                <a:solidFill>
                  <a:srgbClr val="1AB1CD"/>
                </a:solidFill>
                <a:latin typeface="Roboto Mono"/>
                <a:ea typeface="Roboto Mono"/>
                <a:cs typeface="Roboto Mono"/>
                <a:sym typeface="Roboto Mono"/>
              </a:rPr>
              <a:t>parseFloat</a:t>
            </a:r>
            <a:r>
              <a:rPr b="1" lang="en">
                <a:latin typeface="Roboto Mono"/>
                <a:ea typeface="Roboto Mono"/>
                <a:cs typeface="Roboto Mono"/>
                <a:sym typeface="Roboto Mono"/>
              </a:rPr>
              <a:t>()</a:t>
            </a:r>
            <a:endParaRPr b="1">
              <a:latin typeface="Roboto Mono"/>
              <a:ea typeface="Roboto Mono"/>
              <a:cs typeface="Roboto Mono"/>
              <a:sym typeface="Roboto Mono"/>
            </a:endParaRPr>
          </a:p>
          <a:p>
            <a:pPr indent="-349250" lvl="0" marL="457200" rtl="0" algn="l">
              <a:spcBef>
                <a:spcPts val="2100"/>
              </a:spcBef>
              <a:spcAft>
                <a:spcPts val="0"/>
              </a:spcAft>
              <a:buSzPts val="1900"/>
              <a:buChar char="-"/>
            </a:pPr>
            <a:r>
              <a:rPr lang="en"/>
              <a:t>Parses a string and returns a float</a:t>
            </a:r>
            <a:endParaRPr/>
          </a:p>
          <a:p>
            <a:pPr indent="-349250" lvl="0" marL="457200" rtl="0" algn="l">
              <a:spcBef>
                <a:spcPts val="0"/>
              </a:spcBef>
              <a:spcAft>
                <a:spcPts val="0"/>
              </a:spcAft>
              <a:buSzPts val="1900"/>
              <a:buChar char="-"/>
            </a:pPr>
            <a:r>
              <a:rPr lang="en"/>
              <a:t>Unlike </a:t>
            </a:r>
            <a:r>
              <a:rPr lang="en">
                <a:solidFill>
                  <a:srgbClr val="1AB1CD"/>
                </a:solidFill>
                <a:latin typeface="Roboto Mono"/>
                <a:ea typeface="Roboto Mono"/>
                <a:cs typeface="Roboto Mono"/>
                <a:sym typeface="Roboto Mono"/>
              </a:rPr>
              <a:t>Number</a:t>
            </a:r>
            <a:r>
              <a:rPr lang="en">
                <a:latin typeface="Roboto Mono"/>
                <a:ea typeface="Roboto Mono"/>
                <a:cs typeface="Roboto Mono"/>
                <a:sym typeface="Roboto Mono"/>
              </a:rPr>
              <a:t>()</a:t>
            </a:r>
            <a:r>
              <a:rPr lang="en"/>
              <a:t>, allows spaces in the string. However, only the 1st number is returned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1"/>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Converting Strings to Numbers</a:t>
            </a:r>
            <a:endParaRPr/>
          </a:p>
        </p:txBody>
      </p:sp>
      <p:sp>
        <p:nvSpPr>
          <p:cNvPr id="430" name="Google Shape;430;p51"/>
          <p:cNvSpPr txBox="1"/>
          <p:nvPr>
            <p:ph idx="2" type="body"/>
          </p:nvPr>
        </p:nvSpPr>
        <p:spPr>
          <a:xfrm>
            <a:off x="873350" y="2750800"/>
            <a:ext cx="4960800" cy="3118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b="1" lang="en"/>
              <a:t>Using </a:t>
            </a:r>
            <a:r>
              <a:rPr b="1" lang="en">
                <a:solidFill>
                  <a:srgbClr val="1AB1CD"/>
                </a:solidFill>
                <a:latin typeface="Roboto Mono"/>
                <a:ea typeface="Roboto Mono"/>
                <a:cs typeface="Roboto Mono"/>
                <a:sym typeface="Roboto Mono"/>
              </a:rPr>
              <a:t>parseInt</a:t>
            </a:r>
            <a:r>
              <a:rPr b="1" lang="en">
                <a:latin typeface="Roboto Mono"/>
                <a:ea typeface="Roboto Mono"/>
                <a:cs typeface="Roboto Mono"/>
                <a:sym typeface="Roboto Mono"/>
              </a:rPr>
              <a:t>()</a:t>
            </a:r>
            <a:endParaRPr b="1">
              <a:latin typeface="Roboto Mono"/>
              <a:ea typeface="Roboto Mono"/>
              <a:cs typeface="Roboto Mono"/>
              <a:sym typeface="Roboto Mono"/>
            </a:endParaRPr>
          </a:p>
          <a:p>
            <a:pPr indent="-349250" lvl="0" marL="457200" rtl="0" algn="l">
              <a:spcBef>
                <a:spcPts val="2100"/>
              </a:spcBef>
              <a:spcAft>
                <a:spcPts val="0"/>
              </a:spcAft>
              <a:buSzPts val="1900"/>
              <a:buChar char="-"/>
            </a:pPr>
            <a:r>
              <a:rPr lang="en"/>
              <a:t>Parses a string </a:t>
            </a:r>
            <a:r>
              <a:rPr lang="en"/>
              <a:t>and returns an integer</a:t>
            </a:r>
            <a:endParaRPr/>
          </a:p>
          <a:p>
            <a:pPr indent="-349250" lvl="0" marL="457200" rtl="0" algn="l">
              <a:spcBef>
                <a:spcPts val="0"/>
              </a:spcBef>
              <a:spcAft>
                <a:spcPts val="0"/>
              </a:spcAft>
              <a:buSzPts val="1900"/>
              <a:buChar char="-"/>
            </a:pPr>
            <a:r>
              <a:rPr lang="en"/>
              <a:t>Unlike </a:t>
            </a:r>
            <a:r>
              <a:rPr lang="en">
                <a:solidFill>
                  <a:srgbClr val="1AB1CD"/>
                </a:solidFill>
                <a:latin typeface="Roboto Mono"/>
                <a:ea typeface="Roboto Mono"/>
                <a:cs typeface="Roboto Mono"/>
                <a:sym typeface="Roboto Mono"/>
              </a:rPr>
              <a:t>Number</a:t>
            </a:r>
            <a:r>
              <a:rPr lang="en">
                <a:latin typeface="Roboto Mono"/>
                <a:ea typeface="Roboto Mono"/>
                <a:cs typeface="Roboto Mono"/>
                <a:sym typeface="Roboto Mono"/>
              </a:rPr>
              <a:t>()</a:t>
            </a:r>
            <a:r>
              <a:rPr lang="en"/>
              <a:t>, allows spaces in the string. However, only the 1st number is returned</a:t>
            </a:r>
            <a:endParaRPr/>
          </a:p>
        </p:txBody>
      </p:sp>
      <p:sp>
        <p:nvSpPr>
          <p:cNvPr id="431" name="Google Shape;431;p51"/>
          <p:cNvSpPr txBox="1"/>
          <p:nvPr>
            <p:ph idx="3" type="body"/>
          </p:nvPr>
        </p:nvSpPr>
        <p:spPr>
          <a:xfrm>
            <a:off x="6464146" y="2739050"/>
            <a:ext cx="4961100" cy="3118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b="1" lang="en"/>
              <a:t>Using Unary + Operator</a:t>
            </a:r>
            <a:endParaRPr b="1"/>
          </a:p>
          <a:p>
            <a:pPr indent="-349250" lvl="0" marL="457200" rtl="0" algn="l">
              <a:spcBef>
                <a:spcPts val="2100"/>
              </a:spcBef>
              <a:spcAft>
                <a:spcPts val="0"/>
              </a:spcAft>
              <a:buSzPts val="1900"/>
              <a:buChar char="-"/>
            </a:pPr>
            <a:r>
              <a:rPr lang="en"/>
              <a:t>Converts a variable to a number</a:t>
            </a:r>
            <a:endParaRPr/>
          </a:p>
          <a:p>
            <a:pPr indent="-349250" lvl="0" marL="457200" rtl="0" algn="l">
              <a:spcBef>
                <a:spcPts val="0"/>
              </a:spcBef>
              <a:spcAft>
                <a:spcPts val="0"/>
              </a:spcAft>
              <a:buSzPts val="1900"/>
              <a:buChar char="-"/>
            </a:pPr>
            <a:r>
              <a:rPr lang="en"/>
              <a:t>Eg.</a:t>
            </a:r>
            <a:br>
              <a:rPr lang="en"/>
            </a:br>
            <a:r>
              <a:rPr b="1" lang="en">
                <a:solidFill>
                  <a:srgbClr val="700080"/>
                </a:solidFill>
                <a:latin typeface="Roboto Mono"/>
                <a:ea typeface="Roboto Mono"/>
                <a:cs typeface="Roboto Mono"/>
                <a:sym typeface="Roboto Mono"/>
              </a:rPr>
              <a:t>let</a:t>
            </a:r>
            <a:r>
              <a:rPr lang="en">
                <a:latin typeface="Roboto Mono"/>
                <a:ea typeface="Roboto Mono"/>
                <a:cs typeface="Roboto Mono"/>
                <a:sym typeface="Roboto Mono"/>
              </a:rPr>
              <a:t> </a:t>
            </a:r>
            <a:r>
              <a:rPr lang="en">
                <a:solidFill>
                  <a:srgbClr val="0000F0"/>
                </a:solidFill>
                <a:latin typeface="Roboto Mono"/>
                <a:ea typeface="Roboto Mono"/>
                <a:cs typeface="Roboto Mono"/>
                <a:sym typeface="Roboto Mono"/>
              </a:rPr>
              <a:t>x</a:t>
            </a:r>
            <a:r>
              <a:rPr lang="en">
                <a:latin typeface="Roboto Mono"/>
                <a:ea typeface="Roboto Mono"/>
                <a:cs typeface="Roboto Mono"/>
                <a:sym typeface="Roboto Mono"/>
              </a:rPr>
              <a:t> </a:t>
            </a:r>
            <a:r>
              <a:rPr b="1" lang="en">
                <a:solidFill>
                  <a:srgbClr val="EE11FF"/>
                </a:solidFill>
                <a:latin typeface="Roboto Mono"/>
                <a:ea typeface="Roboto Mono"/>
                <a:cs typeface="Roboto Mono"/>
                <a:sym typeface="Roboto Mono"/>
              </a:rPr>
              <a:t>=</a:t>
            </a:r>
            <a:r>
              <a:rPr lang="en">
                <a:latin typeface="Roboto Mono"/>
                <a:ea typeface="Roboto Mono"/>
                <a:cs typeface="Roboto Mono"/>
                <a:sym typeface="Roboto Mono"/>
              </a:rPr>
              <a:t> </a:t>
            </a:r>
            <a:r>
              <a:rPr lang="en">
                <a:solidFill>
                  <a:srgbClr val="1AB1CD"/>
                </a:solidFill>
                <a:latin typeface="Roboto Mono"/>
                <a:ea typeface="Roboto Mono"/>
                <a:cs typeface="Roboto Mono"/>
                <a:sym typeface="Roboto Mono"/>
              </a:rPr>
              <a:t>“12”</a:t>
            </a:r>
            <a:r>
              <a:rPr lang="en">
                <a:latin typeface="Roboto Mono"/>
                <a:ea typeface="Roboto Mono"/>
                <a:cs typeface="Roboto Mono"/>
                <a:sym typeface="Roboto Mono"/>
              </a:rPr>
              <a:t>;</a:t>
            </a:r>
            <a:br>
              <a:rPr lang="en">
                <a:latin typeface="Roboto Mono"/>
                <a:ea typeface="Roboto Mono"/>
                <a:cs typeface="Roboto Mono"/>
                <a:sym typeface="Roboto Mono"/>
              </a:rPr>
            </a:br>
            <a:r>
              <a:rPr b="1" lang="en">
                <a:solidFill>
                  <a:srgbClr val="700080"/>
                </a:solidFill>
                <a:latin typeface="Roboto Mono"/>
                <a:ea typeface="Roboto Mono"/>
                <a:cs typeface="Roboto Mono"/>
                <a:sym typeface="Roboto Mono"/>
              </a:rPr>
              <a:t>let</a:t>
            </a:r>
            <a:r>
              <a:rPr lang="en">
                <a:latin typeface="Roboto Mono"/>
                <a:ea typeface="Roboto Mono"/>
                <a:cs typeface="Roboto Mono"/>
                <a:sym typeface="Roboto Mono"/>
              </a:rPr>
              <a:t> </a:t>
            </a:r>
            <a:r>
              <a:rPr lang="en">
                <a:solidFill>
                  <a:srgbClr val="0000F0"/>
                </a:solidFill>
                <a:latin typeface="Roboto Mono"/>
                <a:ea typeface="Roboto Mono"/>
                <a:cs typeface="Roboto Mono"/>
                <a:sym typeface="Roboto Mono"/>
              </a:rPr>
              <a:t>y</a:t>
            </a:r>
            <a:r>
              <a:rPr lang="en">
                <a:latin typeface="Roboto Mono"/>
                <a:ea typeface="Roboto Mono"/>
                <a:cs typeface="Roboto Mono"/>
                <a:sym typeface="Roboto Mono"/>
              </a:rPr>
              <a:t> </a:t>
            </a:r>
            <a:r>
              <a:rPr b="1" lang="en">
                <a:solidFill>
                  <a:srgbClr val="EE11FF"/>
                </a:solidFill>
                <a:latin typeface="Roboto Mono"/>
                <a:ea typeface="Roboto Mono"/>
                <a:cs typeface="Roboto Mono"/>
                <a:sym typeface="Roboto Mono"/>
              </a:rPr>
              <a:t>=</a:t>
            </a:r>
            <a:r>
              <a:rPr lang="en">
                <a:latin typeface="Roboto Mono"/>
                <a:ea typeface="Roboto Mono"/>
                <a:cs typeface="Roboto Mono"/>
                <a:sym typeface="Roboto Mono"/>
              </a:rPr>
              <a:t> </a:t>
            </a:r>
            <a:r>
              <a:rPr b="1" lang="en">
                <a:solidFill>
                  <a:srgbClr val="EE11FF"/>
                </a:solidFill>
                <a:latin typeface="Roboto Mono"/>
                <a:ea typeface="Roboto Mono"/>
                <a:cs typeface="Roboto Mono"/>
                <a:sym typeface="Roboto Mono"/>
              </a:rPr>
              <a:t>+ </a:t>
            </a:r>
            <a:r>
              <a:rPr lang="en">
                <a:solidFill>
                  <a:srgbClr val="1AB1CD"/>
                </a:solidFill>
                <a:latin typeface="Roboto Mono"/>
                <a:ea typeface="Roboto Mono"/>
                <a:cs typeface="Roboto Mono"/>
                <a:sym typeface="Roboto Mono"/>
              </a:rPr>
              <a:t>x</a:t>
            </a:r>
            <a:r>
              <a:rPr lang="en">
                <a:latin typeface="Roboto Mono"/>
                <a:ea typeface="Roboto Mono"/>
                <a:cs typeface="Roboto Mono"/>
                <a:sym typeface="Roboto Mono"/>
              </a:rPr>
              <a:t>;</a:t>
            </a:r>
            <a:endParaRPr>
              <a:latin typeface="Roboto Mono"/>
              <a:ea typeface="Roboto Mono"/>
              <a:cs typeface="Roboto Mono"/>
              <a:sym typeface="Roboto Mono"/>
            </a:endParaRPr>
          </a:p>
          <a:p>
            <a:pPr indent="0" lvl="0" marL="457200" rtl="0" algn="l">
              <a:spcBef>
                <a:spcPts val="2100"/>
              </a:spcBef>
              <a:spcAft>
                <a:spcPts val="21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2"/>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Converting Booleans to Numbers</a:t>
            </a:r>
            <a:endParaRPr/>
          </a:p>
        </p:txBody>
      </p:sp>
      <p:sp>
        <p:nvSpPr>
          <p:cNvPr id="437" name="Google Shape;437;p52"/>
          <p:cNvSpPr txBox="1"/>
          <p:nvPr>
            <p:ph idx="2" type="body"/>
          </p:nvPr>
        </p:nvSpPr>
        <p:spPr>
          <a:xfrm>
            <a:off x="873350" y="2750800"/>
            <a:ext cx="4960800" cy="3118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b="1" lang="en"/>
              <a:t>Using </a:t>
            </a:r>
            <a:r>
              <a:rPr b="1" lang="en">
                <a:solidFill>
                  <a:srgbClr val="1AB1CD"/>
                </a:solidFill>
                <a:latin typeface="Roboto Mono"/>
                <a:ea typeface="Roboto Mono"/>
                <a:cs typeface="Roboto Mono"/>
                <a:sym typeface="Roboto Mono"/>
              </a:rPr>
              <a:t>Number</a:t>
            </a:r>
            <a:r>
              <a:rPr b="1" lang="en">
                <a:latin typeface="Roboto Mono"/>
                <a:ea typeface="Roboto Mono"/>
                <a:cs typeface="Roboto Mono"/>
                <a:sym typeface="Roboto Mono"/>
              </a:rPr>
              <a:t>()</a:t>
            </a:r>
            <a:endParaRPr b="1">
              <a:latin typeface="Roboto Mono"/>
              <a:ea typeface="Roboto Mono"/>
              <a:cs typeface="Roboto Mono"/>
              <a:sym typeface="Roboto Mono"/>
            </a:endParaRPr>
          </a:p>
          <a:p>
            <a:pPr indent="-349250" lvl="0" marL="457200" rtl="0" algn="l">
              <a:spcBef>
                <a:spcPts val="2100"/>
              </a:spcBef>
              <a:spcAft>
                <a:spcPts val="0"/>
              </a:spcAft>
              <a:buSzPts val="1900"/>
              <a:buChar char="-"/>
            </a:pPr>
            <a:r>
              <a:rPr lang="en"/>
              <a:t>Converts boolean to numbers</a:t>
            </a:r>
            <a:endParaRPr/>
          </a:p>
          <a:p>
            <a:pPr indent="-349250" lvl="0" marL="457200" rtl="0" algn="l">
              <a:spcBef>
                <a:spcPts val="0"/>
              </a:spcBef>
              <a:spcAft>
                <a:spcPts val="0"/>
              </a:spcAft>
              <a:buSzPts val="1900"/>
              <a:buChar char="-"/>
            </a:pPr>
            <a:r>
              <a:rPr lang="en"/>
              <a:t>Eg.</a:t>
            </a:r>
            <a:br>
              <a:rPr lang="en"/>
            </a:br>
            <a:r>
              <a:rPr lang="en">
                <a:solidFill>
                  <a:srgbClr val="1AB1CD"/>
                </a:solidFill>
                <a:latin typeface="Roboto Mono"/>
                <a:ea typeface="Roboto Mono"/>
                <a:cs typeface="Roboto Mono"/>
                <a:sym typeface="Roboto Mono"/>
              </a:rPr>
              <a:t>number(</a:t>
            </a:r>
            <a:r>
              <a:rPr lang="en">
                <a:solidFill>
                  <a:srgbClr val="201090"/>
                </a:solidFill>
                <a:latin typeface="Roboto Mono"/>
                <a:ea typeface="Roboto Mono"/>
                <a:cs typeface="Roboto Mono"/>
                <a:sym typeface="Roboto Mono"/>
              </a:rPr>
              <a:t>false</a:t>
            </a:r>
            <a:r>
              <a:rPr lang="en">
                <a:solidFill>
                  <a:srgbClr val="1AB1CD"/>
                </a:solidFill>
                <a:latin typeface="Roboto Mono"/>
                <a:ea typeface="Roboto Mono"/>
                <a:cs typeface="Roboto Mono"/>
                <a:sym typeface="Roboto Mono"/>
              </a:rPr>
              <a:t>) </a:t>
            </a:r>
            <a:r>
              <a:rPr i="1" lang="en">
                <a:solidFill>
                  <a:srgbClr val="A05000"/>
                </a:solidFill>
                <a:latin typeface="Roboto Mono"/>
                <a:ea typeface="Roboto Mono"/>
                <a:cs typeface="Roboto Mono"/>
                <a:sym typeface="Roboto Mono"/>
              </a:rPr>
              <a:t>//Returns 0</a:t>
            </a:r>
            <a:br>
              <a:rPr lang="en">
                <a:solidFill>
                  <a:srgbClr val="1AB1CD"/>
                </a:solidFill>
                <a:latin typeface="Roboto Mono"/>
                <a:ea typeface="Roboto Mono"/>
                <a:cs typeface="Roboto Mono"/>
                <a:sym typeface="Roboto Mono"/>
              </a:rPr>
            </a:br>
            <a:r>
              <a:rPr lang="en">
                <a:solidFill>
                  <a:srgbClr val="1AB1CD"/>
                </a:solidFill>
                <a:latin typeface="Roboto Mono"/>
                <a:ea typeface="Roboto Mono"/>
                <a:cs typeface="Roboto Mono"/>
                <a:sym typeface="Roboto Mono"/>
              </a:rPr>
              <a:t>number(</a:t>
            </a:r>
            <a:r>
              <a:rPr lang="en">
                <a:solidFill>
                  <a:srgbClr val="201090"/>
                </a:solidFill>
                <a:latin typeface="Roboto Mono"/>
                <a:ea typeface="Roboto Mono"/>
                <a:cs typeface="Roboto Mono"/>
                <a:sym typeface="Roboto Mono"/>
              </a:rPr>
              <a:t>true</a:t>
            </a:r>
            <a:r>
              <a:rPr lang="en">
                <a:solidFill>
                  <a:srgbClr val="1AB1CD"/>
                </a:solidFill>
                <a:latin typeface="Roboto Mono"/>
                <a:ea typeface="Roboto Mono"/>
                <a:cs typeface="Roboto Mono"/>
                <a:sym typeface="Roboto Mono"/>
              </a:rPr>
              <a:t>) </a:t>
            </a:r>
            <a:r>
              <a:rPr i="1" lang="en">
                <a:solidFill>
                  <a:srgbClr val="A05000"/>
                </a:solidFill>
                <a:latin typeface="Roboto Mono"/>
                <a:ea typeface="Roboto Mono"/>
                <a:cs typeface="Roboto Mono"/>
                <a:sym typeface="Roboto Mono"/>
              </a:rPr>
              <a:t>//Returns 1</a:t>
            </a:r>
            <a:endParaRPr i="1">
              <a:solidFill>
                <a:srgbClr val="A05000"/>
              </a:solidFill>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3"/>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Converting Numbers/Boolean to Strings</a:t>
            </a:r>
            <a:endParaRPr/>
          </a:p>
        </p:txBody>
      </p:sp>
      <p:sp>
        <p:nvSpPr>
          <p:cNvPr id="443" name="Google Shape;443;p53"/>
          <p:cNvSpPr txBox="1"/>
          <p:nvPr>
            <p:ph idx="2" type="body"/>
          </p:nvPr>
        </p:nvSpPr>
        <p:spPr>
          <a:xfrm>
            <a:off x="873350" y="2750800"/>
            <a:ext cx="4960800" cy="3118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b="1" lang="en"/>
              <a:t>Using </a:t>
            </a:r>
            <a:r>
              <a:rPr lang="en">
                <a:solidFill>
                  <a:srgbClr val="1AB1CD"/>
                </a:solidFill>
                <a:latin typeface="Roboto Mono"/>
                <a:ea typeface="Roboto Mono"/>
                <a:cs typeface="Roboto Mono"/>
                <a:sym typeface="Roboto Mono"/>
              </a:rPr>
              <a:t>String</a:t>
            </a:r>
            <a:r>
              <a:rPr lang="en">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2100"/>
              </a:spcBef>
              <a:spcAft>
                <a:spcPts val="0"/>
              </a:spcAft>
              <a:buNone/>
            </a:pPr>
            <a:r>
              <a:rPr lang="en"/>
              <a:t>Eg. </a:t>
            </a:r>
            <a:r>
              <a:rPr i="1" lang="en">
                <a:solidFill>
                  <a:srgbClr val="A05000"/>
                </a:solidFill>
                <a:latin typeface="Roboto Mono"/>
                <a:ea typeface="Roboto Mono"/>
                <a:cs typeface="Roboto Mono"/>
                <a:sym typeface="Roboto Mono"/>
              </a:rPr>
              <a:t>//For numbers</a:t>
            </a:r>
            <a:br>
              <a:rPr lang="en">
                <a:latin typeface="Roboto Mono"/>
                <a:ea typeface="Roboto Mono"/>
                <a:cs typeface="Roboto Mono"/>
                <a:sym typeface="Roboto Mono"/>
              </a:rPr>
            </a:br>
            <a:r>
              <a:rPr lang="en">
                <a:solidFill>
                  <a:srgbClr val="1AB1CD"/>
                </a:solidFill>
                <a:latin typeface="Roboto Mono"/>
                <a:ea typeface="Roboto Mono"/>
                <a:cs typeface="Roboto Mono"/>
                <a:sym typeface="Roboto Mono"/>
              </a:rPr>
              <a:t>String</a:t>
            </a:r>
            <a:r>
              <a:rPr lang="en">
                <a:latin typeface="Roboto Mono"/>
                <a:ea typeface="Roboto Mono"/>
                <a:cs typeface="Roboto Mono"/>
                <a:sym typeface="Roboto Mono"/>
              </a:rPr>
              <a:t>(</a:t>
            </a:r>
            <a:r>
              <a:rPr lang="en">
                <a:solidFill>
                  <a:srgbClr val="106040"/>
                </a:solidFill>
                <a:latin typeface="Roboto Mono"/>
                <a:ea typeface="Roboto Mono"/>
                <a:cs typeface="Roboto Mono"/>
                <a:sym typeface="Roboto Mono"/>
              </a:rPr>
              <a:t>22</a:t>
            </a:r>
            <a:r>
              <a:rPr lang="en">
                <a:latin typeface="Roboto Mono"/>
                <a:ea typeface="Roboto Mono"/>
                <a:cs typeface="Roboto Mono"/>
                <a:sym typeface="Roboto Mono"/>
              </a:rPr>
              <a:t>) </a:t>
            </a:r>
            <a:r>
              <a:rPr i="1" lang="en">
                <a:solidFill>
                  <a:srgbClr val="A05000"/>
                </a:solidFill>
                <a:latin typeface="Roboto Mono"/>
                <a:ea typeface="Roboto Mono"/>
                <a:cs typeface="Roboto Mono"/>
                <a:sym typeface="Roboto Mono"/>
              </a:rPr>
              <a:t>//Returns “22”</a:t>
            </a:r>
            <a:br>
              <a:rPr lang="en">
                <a:latin typeface="Roboto Mono"/>
                <a:ea typeface="Roboto Mono"/>
                <a:cs typeface="Roboto Mono"/>
                <a:sym typeface="Roboto Mono"/>
              </a:rPr>
            </a:br>
            <a:r>
              <a:rPr i="1" lang="en">
                <a:solidFill>
                  <a:srgbClr val="A05000"/>
                </a:solidFill>
                <a:latin typeface="Roboto Mono"/>
                <a:ea typeface="Roboto Mono"/>
                <a:cs typeface="Roboto Mono"/>
                <a:sym typeface="Roboto Mono"/>
              </a:rPr>
              <a:t>//For booleans</a:t>
            </a:r>
            <a:br>
              <a:rPr lang="en">
                <a:latin typeface="Roboto Mono"/>
                <a:ea typeface="Roboto Mono"/>
                <a:cs typeface="Roboto Mono"/>
                <a:sym typeface="Roboto Mono"/>
              </a:rPr>
            </a:br>
            <a:r>
              <a:rPr lang="en">
                <a:solidFill>
                  <a:srgbClr val="1AB1CD"/>
                </a:solidFill>
                <a:latin typeface="Roboto Mono"/>
                <a:ea typeface="Roboto Mono"/>
                <a:cs typeface="Roboto Mono"/>
                <a:sym typeface="Roboto Mono"/>
              </a:rPr>
              <a:t>String</a:t>
            </a:r>
            <a:r>
              <a:rPr lang="en">
                <a:latin typeface="Roboto Mono"/>
                <a:ea typeface="Roboto Mono"/>
                <a:cs typeface="Roboto Mono"/>
                <a:sym typeface="Roboto Mono"/>
              </a:rPr>
              <a:t>(</a:t>
            </a:r>
            <a:r>
              <a:rPr lang="en">
                <a:solidFill>
                  <a:srgbClr val="201090"/>
                </a:solidFill>
                <a:latin typeface="Roboto Mono"/>
                <a:ea typeface="Roboto Mono"/>
                <a:cs typeface="Roboto Mono"/>
                <a:sym typeface="Roboto Mono"/>
              </a:rPr>
              <a:t>false</a:t>
            </a:r>
            <a:r>
              <a:rPr lang="en">
                <a:latin typeface="Roboto Mono"/>
                <a:ea typeface="Roboto Mono"/>
                <a:cs typeface="Roboto Mono"/>
                <a:sym typeface="Roboto Mono"/>
              </a:rPr>
              <a:t>) </a:t>
            </a:r>
            <a:r>
              <a:rPr i="1" lang="en">
                <a:solidFill>
                  <a:srgbClr val="A05000"/>
                </a:solidFill>
                <a:latin typeface="Roboto Mono"/>
                <a:ea typeface="Roboto Mono"/>
                <a:cs typeface="Roboto Mono"/>
                <a:sym typeface="Roboto Mono"/>
              </a:rPr>
              <a:t>//Returns “false”</a:t>
            </a:r>
            <a:endParaRPr i="1">
              <a:solidFill>
                <a:srgbClr val="A05000"/>
              </a:solidFill>
              <a:latin typeface="Roboto Mono"/>
              <a:ea typeface="Roboto Mono"/>
              <a:cs typeface="Roboto Mono"/>
              <a:sym typeface="Roboto Mono"/>
            </a:endParaRPr>
          </a:p>
          <a:p>
            <a:pPr indent="0" lvl="0" marL="0" rtl="0" algn="l">
              <a:spcBef>
                <a:spcPts val="2100"/>
              </a:spcBef>
              <a:spcAft>
                <a:spcPts val="2100"/>
              </a:spcAft>
              <a:buNone/>
            </a:pPr>
            <a:br>
              <a:rPr lang="en"/>
            </a:br>
            <a:endParaRPr/>
          </a:p>
        </p:txBody>
      </p:sp>
      <p:sp>
        <p:nvSpPr>
          <p:cNvPr id="444" name="Google Shape;444;p53"/>
          <p:cNvSpPr txBox="1"/>
          <p:nvPr>
            <p:ph idx="3" type="body"/>
          </p:nvPr>
        </p:nvSpPr>
        <p:spPr>
          <a:xfrm>
            <a:off x="6464146" y="2739050"/>
            <a:ext cx="4961100" cy="3118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b="1" lang="en"/>
              <a:t>Using </a:t>
            </a:r>
            <a:r>
              <a:rPr b="1" lang="en">
                <a:solidFill>
                  <a:srgbClr val="1AB1CD"/>
                </a:solidFill>
                <a:latin typeface="Roboto Mono"/>
                <a:ea typeface="Roboto Mono"/>
                <a:cs typeface="Roboto Mono"/>
                <a:sym typeface="Roboto Mono"/>
              </a:rPr>
              <a:t>toString</a:t>
            </a:r>
            <a:r>
              <a:rPr b="1" lang="en">
                <a:latin typeface="Roboto Mono"/>
                <a:ea typeface="Roboto Mono"/>
                <a:cs typeface="Roboto Mono"/>
                <a:sym typeface="Roboto Mono"/>
              </a:rPr>
              <a:t>()</a:t>
            </a:r>
            <a:endParaRPr b="1">
              <a:latin typeface="Roboto Mono"/>
              <a:ea typeface="Roboto Mono"/>
              <a:cs typeface="Roboto Mono"/>
              <a:sym typeface="Roboto Mono"/>
            </a:endParaRPr>
          </a:p>
          <a:p>
            <a:pPr indent="0" lvl="0" marL="0" rtl="0" algn="l">
              <a:spcBef>
                <a:spcPts val="2100"/>
              </a:spcBef>
              <a:spcAft>
                <a:spcPts val="2100"/>
              </a:spcAft>
              <a:buNone/>
            </a:pPr>
            <a:r>
              <a:rPr lang="en"/>
              <a:t>Eg.</a:t>
            </a:r>
            <a:r>
              <a:rPr lang="en">
                <a:latin typeface="Roboto Mono"/>
                <a:ea typeface="Roboto Mono"/>
                <a:cs typeface="Roboto Mono"/>
                <a:sym typeface="Roboto Mono"/>
              </a:rPr>
              <a:t> </a:t>
            </a:r>
            <a:r>
              <a:rPr i="1" lang="en">
                <a:solidFill>
                  <a:srgbClr val="A05000"/>
                </a:solidFill>
                <a:latin typeface="Roboto Mono"/>
                <a:ea typeface="Roboto Mono"/>
                <a:cs typeface="Roboto Mono"/>
                <a:sym typeface="Roboto Mono"/>
              </a:rPr>
              <a:t>//For numbers</a:t>
            </a:r>
            <a:br>
              <a:rPr lang="en">
                <a:latin typeface="Roboto Mono"/>
                <a:ea typeface="Roboto Mono"/>
                <a:cs typeface="Roboto Mono"/>
                <a:sym typeface="Roboto Mono"/>
              </a:rPr>
            </a:br>
            <a:r>
              <a:rPr lang="en">
                <a:solidFill>
                  <a:srgbClr val="106040"/>
                </a:solidFill>
                <a:latin typeface="Roboto Mono"/>
                <a:ea typeface="Roboto Mono"/>
                <a:cs typeface="Roboto Mono"/>
                <a:sym typeface="Roboto Mono"/>
              </a:rPr>
              <a:t>22.</a:t>
            </a:r>
            <a:r>
              <a:rPr lang="en">
                <a:solidFill>
                  <a:srgbClr val="1AB1CD"/>
                </a:solidFill>
                <a:latin typeface="Roboto Mono"/>
                <a:ea typeface="Roboto Mono"/>
                <a:cs typeface="Roboto Mono"/>
                <a:sym typeface="Roboto Mono"/>
              </a:rPr>
              <a:t>toString</a:t>
            </a:r>
            <a:r>
              <a:rPr lang="en">
                <a:latin typeface="Roboto Mono"/>
                <a:ea typeface="Roboto Mono"/>
                <a:cs typeface="Roboto Mono"/>
                <a:sym typeface="Roboto Mono"/>
              </a:rPr>
              <a:t>() </a:t>
            </a:r>
            <a:r>
              <a:rPr i="1" lang="en">
                <a:solidFill>
                  <a:srgbClr val="A05000"/>
                </a:solidFill>
                <a:latin typeface="Roboto Mono"/>
                <a:ea typeface="Roboto Mono"/>
                <a:cs typeface="Roboto Mono"/>
                <a:sym typeface="Roboto Mono"/>
              </a:rPr>
              <a:t>//Returns “22”</a:t>
            </a:r>
            <a:br>
              <a:rPr lang="en">
                <a:latin typeface="Roboto Mono"/>
                <a:ea typeface="Roboto Mono"/>
                <a:cs typeface="Roboto Mono"/>
                <a:sym typeface="Roboto Mono"/>
              </a:rPr>
            </a:br>
            <a:r>
              <a:rPr i="1" lang="en">
                <a:solidFill>
                  <a:srgbClr val="A05000"/>
                </a:solidFill>
                <a:latin typeface="Roboto Mono"/>
                <a:ea typeface="Roboto Mono"/>
                <a:cs typeface="Roboto Mono"/>
                <a:sym typeface="Roboto Mono"/>
              </a:rPr>
              <a:t>//For booleans</a:t>
            </a:r>
            <a:br>
              <a:rPr lang="en">
                <a:latin typeface="Roboto Mono"/>
                <a:ea typeface="Roboto Mono"/>
                <a:cs typeface="Roboto Mono"/>
                <a:sym typeface="Roboto Mono"/>
              </a:rPr>
            </a:br>
            <a:r>
              <a:rPr lang="en">
                <a:solidFill>
                  <a:srgbClr val="201090"/>
                </a:solidFill>
                <a:latin typeface="Roboto Mono"/>
                <a:ea typeface="Roboto Mono"/>
                <a:cs typeface="Roboto Mono"/>
                <a:sym typeface="Roboto Mono"/>
              </a:rPr>
              <a:t>false</a:t>
            </a:r>
            <a:r>
              <a:rPr lang="en">
                <a:latin typeface="Roboto Mono"/>
                <a:ea typeface="Roboto Mono"/>
                <a:cs typeface="Roboto Mono"/>
                <a:sym typeface="Roboto Mono"/>
              </a:rPr>
              <a:t>.</a:t>
            </a:r>
            <a:r>
              <a:rPr lang="en">
                <a:solidFill>
                  <a:srgbClr val="572000"/>
                </a:solidFill>
                <a:latin typeface="Roboto Mono"/>
                <a:ea typeface="Roboto Mono"/>
                <a:cs typeface="Roboto Mono"/>
                <a:sym typeface="Roboto Mono"/>
              </a:rPr>
              <a:t>toString</a:t>
            </a:r>
            <a:r>
              <a:rPr lang="en">
                <a:latin typeface="Roboto Mono"/>
                <a:ea typeface="Roboto Mono"/>
                <a:cs typeface="Roboto Mono"/>
                <a:sym typeface="Roboto Mono"/>
              </a:rPr>
              <a:t>() </a:t>
            </a:r>
            <a:r>
              <a:rPr i="1" lang="en">
                <a:solidFill>
                  <a:srgbClr val="A05000"/>
                </a:solidFill>
                <a:latin typeface="Roboto Mono"/>
                <a:ea typeface="Roboto Mono"/>
                <a:cs typeface="Roboto Mono"/>
                <a:sym typeface="Roboto Mono"/>
              </a:rPr>
              <a:t>//Returns “false”</a:t>
            </a:r>
            <a:endParaRPr i="1">
              <a:solidFill>
                <a:srgbClr val="A05000"/>
              </a:solidFill>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Mania">
  <a:themeElements>
    <a:clrScheme name="Simple Light">
      <a:dk1>
        <a:srgbClr val="000000"/>
      </a:dk1>
      <a:lt1>
        <a:srgbClr val="FFFFFF"/>
      </a:lt1>
      <a:dk2>
        <a:srgbClr val="434343"/>
      </a:dk2>
      <a:lt2>
        <a:srgbClr val="EEEEEE"/>
      </a:lt2>
      <a:accent1>
        <a:srgbClr val="FF5454"/>
      </a:accent1>
      <a:accent2>
        <a:srgbClr val="FFFFFF"/>
      </a:accent2>
      <a:accent3>
        <a:srgbClr val="000000"/>
      </a:accent3>
      <a:accent4>
        <a:srgbClr val="F3ECEF"/>
      </a:accent4>
      <a:accent5>
        <a:srgbClr val="660000"/>
      </a:accent5>
      <a:accent6>
        <a:srgbClr val="660000"/>
      </a:accent6>
      <a:hlink>
        <a:srgbClr val="66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idesMania">
  <a:themeElements>
    <a:clrScheme name="Simple Light">
      <a:dk1>
        <a:srgbClr val="000000"/>
      </a:dk1>
      <a:lt1>
        <a:srgbClr val="FFFFFF"/>
      </a:lt1>
      <a:dk2>
        <a:srgbClr val="434343"/>
      </a:dk2>
      <a:lt2>
        <a:srgbClr val="EEEEEE"/>
      </a:lt2>
      <a:accent1>
        <a:srgbClr val="FF5454"/>
      </a:accent1>
      <a:accent2>
        <a:srgbClr val="FFFFFF"/>
      </a:accent2>
      <a:accent3>
        <a:srgbClr val="000000"/>
      </a:accent3>
      <a:accent4>
        <a:srgbClr val="F3ECEF"/>
      </a:accent4>
      <a:accent5>
        <a:srgbClr val="660000"/>
      </a:accent5>
      <a:accent6>
        <a:srgbClr val="660000"/>
      </a:accent6>
      <a:hlink>
        <a:srgbClr val="66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