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9" r:id="rId4"/>
    <p:sldId id="262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A8C267-D76C-4556-96CE-855A197CE94B}" v="17" dt="2024-11-29T07:38:17.8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2" autoAdjust="0"/>
    <p:restoredTop sz="94660"/>
  </p:normalViewPr>
  <p:slideViewPr>
    <p:cSldViewPr snapToGrid="0">
      <p:cViewPr varScale="1">
        <p:scale>
          <a:sx n="96" d="100"/>
          <a:sy n="96" d="100"/>
        </p:scale>
        <p:origin x="2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NI YUQIN#" userId="edf0547c-0190-4036-855d-43e773c42b6a" providerId="ADAL" clId="{89B1C7C9-0A27-401F-835C-AC82E0ABC318}"/>
    <pc:docChg chg="undo custSel modSld">
      <pc:chgData name="#NI YUQIN#" userId="edf0547c-0190-4036-855d-43e773c42b6a" providerId="ADAL" clId="{89B1C7C9-0A27-401F-835C-AC82E0ABC318}" dt="2024-09-26T07:42:17.795" v="38" actId="13926"/>
      <pc:docMkLst>
        <pc:docMk/>
      </pc:docMkLst>
      <pc:sldChg chg="addSp modSp mod">
        <pc:chgData name="#NI YUQIN#" userId="edf0547c-0190-4036-855d-43e773c42b6a" providerId="ADAL" clId="{89B1C7C9-0A27-401F-835C-AC82E0ABC318}" dt="2024-09-26T07:42:17.795" v="38" actId="13926"/>
        <pc:sldMkLst>
          <pc:docMk/>
          <pc:sldMk cId="2132039383" sldId="261"/>
        </pc:sldMkLst>
        <pc:spChg chg="mod">
          <ac:chgData name="#NI YUQIN#" userId="edf0547c-0190-4036-855d-43e773c42b6a" providerId="ADAL" clId="{89B1C7C9-0A27-401F-835C-AC82E0ABC318}" dt="2024-09-26T07:42:17.795" v="38" actId="13926"/>
          <ac:spMkLst>
            <pc:docMk/>
            <pc:sldMk cId="2132039383" sldId="261"/>
            <ac:spMk id="3" creationId="{C45E8A3D-2A55-944E-B54A-E509B955D0F9}"/>
          </ac:spMkLst>
        </pc:spChg>
        <pc:spChg chg="add mod">
          <ac:chgData name="#NI YUQIN#" userId="edf0547c-0190-4036-855d-43e773c42b6a" providerId="ADAL" clId="{89B1C7C9-0A27-401F-835C-AC82E0ABC318}" dt="2024-09-26T07:41:53.898" v="36" actId="1076"/>
          <ac:spMkLst>
            <pc:docMk/>
            <pc:sldMk cId="2132039383" sldId="261"/>
            <ac:spMk id="5" creationId="{3FD935A5-013D-769C-5310-982F1247E5FF}"/>
          </ac:spMkLst>
        </pc:spChg>
        <pc:spChg chg="mod">
          <ac:chgData name="#NI YUQIN#" userId="edf0547c-0190-4036-855d-43e773c42b6a" providerId="ADAL" clId="{89B1C7C9-0A27-401F-835C-AC82E0ABC318}" dt="2024-09-26T07:21:44.052" v="20" actId="1076"/>
          <ac:spMkLst>
            <pc:docMk/>
            <pc:sldMk cId="2132039383" sldId="261"/>
            <ac:spMk id="7" creationId="{137EBF8B-CD65-054F-8238-633699C60CFC}"/>
          </ac:spMkLst>
        </pc:spChg>
      </pc:sldChg>
      <pc:sldChg chg="modSp mod">
        <pc:chgData name="#NI YUQIN#" userId="edf0547c-0190-4036-855d-43e773c42b6a" providerId="ADAL" clId="{89B1C7C9-0A27-401F-835C-AC82E0ABC318}" dt="2024-09-26T02:49:20.786" v="4" actId="20577"/>
        <pc:sldMkLst>
          <pc:docMk/>
          <pc:sldMk cId="1254005" sldId="262"/>
        </pc:sldMkLst>
        <pc:spChg chg="mod">
          <ac:chgData name="#NI YUQIN#" userId="edf0547c-0190-4036-855d-43e773c42b6a" providerId="ADAL" clId="{89B1C7C9-0A27-401F-835C-AC82E0ABC318}" dt="2024-09-26T02:49:20.786" v="4" actId="20577"/>
          <ac:spMkLst>
            <pc:docMk/>
            <pc:sldMk cId="1254005" sldId="262"/>
            <ac:spMk id="3" creationId="{5C84E846-76C2-3331-EF42-71C2A8F3A888}"/>
          </ac:spMkLst>
        </pc:spChg>
      </pc:sldChg>
    </pc:docChg>
  </pc:docChgLst>
  <pc:docChgLst>
    <pc:chgData name="#NI YUQIN#" userId="edf0547c-0190-4036-855d-43e773c42b6a" providerId="ADAL" clId="{EFA014B3-032A-402A-86FE-E3653BE43D42}"/>
    <pc:docChg chg="undo custSel addSld delSld modSld sldOrd">
      <pc:chgData name="#NI YUQIN#" userId="edf0547c-0190-4036-855d-43e773c42b6a" providerId="ADAL" clId="{EFA014B3-032A-402A-86FE-E3653BE43D42}" dt="2024-10-18T06:36:03.032" v="1172" actId="20577"/>
      <pc:docMkLst>
        <pc:docMk/>
      </pc:docMkLst>
      <pc:sldChg chg="addSp delSp modSp mod ord">
        <pc:chgData name="#NI YUQIN#" userId="edf0547c-0190-4036-855d-43e773c42b6a" providerId="ADAL" clId="{EFA014B3-032A-402A-86FE-E3653BE43D42}" dt="2024-10-18T05:45:33.330" v="798" actId="20577"/>
        <pc:sldMkLst>
          <pc:docMk/>
          <pc:sldMk cId="2876227876" sldId="258"/>
        </pc:sldMkLst>
        <pc:spChg chg="mod">
          <ac:chgData name="#NI YUQIN#" userId="edf0547c-0190-4036-855d-43e773c42b6a" providerId="ADAL" clId="{EFA014B3-032A-402A-86FE-E3653BE43D42}" dt="2024-10-18T05:45:33.330" v="798" actId="20577"/>
          <ac:spMkLst>
            <pc:docMk/>
            <pc:sldMk cId="2876227876" sldId="258"/>
            <ac:spMk id="2" creationId="{625B44DD-2E93-0647-9E75-015D1CCE4C94}"/>
          </ac:spMkLst>
        </pc:spChg>
        <pc:spChg chg="add del mod">
          <ac:chgData name="#NI YUQIN#" userId="edf0547c-0190-4036-855d-43e773c42b6a" providerId="ADAL" clId="{EFA014B3-032A-402A-86FE-E3653BE43D42}" dt="2024-10-18T05:26:53.114" v="174" actId="478"/>
          <ac:spMkLst>
            <pc:docMk/>
            <pc:sldMk cId="2876227876" sldId="258"/>
            <ac:spMk id="3" creationId="{7D3C0EE3-0EF7-E1C9-F7F4-1E6120F3426B}"/>
          </ac:spMkLst>
        </pc:spChg>
        <pc:spChg chg="del">
          <ac:chgData name="#NI YUQIN#" userId="edf0547c-0190-4036-855d-43e773c42b6a" providerId="ADAL" clId="{EFA014B3-032A-402A-86FE-E3653BE43D42}" dt="2024-10-18T02:43:52.683" v="2" actId="478"/>
          <ac:spMkLst>
            <pc:docMk/>
            <pc:sldMk cId="2876227876" sldId="258"/>
            <ac:spMk id="4" creationId="{85EBAB8D-9082-AB60-A2B1-325482C95D88}"/>
          </ac:spMkLst>
        </pc:spChg>
        <pc:spChg chg="add mod">
          <ac:chgData name="#NI YUQIN#" userId="edf0547c-0190-4036-855d-43e773c42b6a" providerId="ADAL" clId="{EFA014B3-032A-402A-86FE-E3653BE43D42}" dt="2024-10-18T05:33:20.992" v="394" actId="1076"/>
          <ac:spMkLst>
            <pc:docMk/>
            <pc:sldMk cId="2876227876" sldId="258"/>
            <ac:spMk id="5" creationId="{979849D1-C82E-A8F7-6DCF-9B188FF2FEDC}"/>
          </ac:spMkLst>
        </pc:spChg>
        <pc:spChg chg="add mod">
          <ac:chgData name="#NI YUQIN#" userId="edf0547c-0190-4036-855d-43e773c42b6a" providerId="ADAL" clId="{EFA014B3-032A-402A-86FE-E3653BE43D42}" dt="2024-10-18T05:33:20.992" v="394" actId="1076"/>
          <ac:spMkLst>
            <pc:docMk/>
            <pc:sldMk cId="2876227876" sldId="258"/>
            <ac:spMk id="6" creationId="{E84B44BB-8BD6-5ED4-B0E6-01CEE49CFD48}"/>
          </ac:spMkLst>
        </pc:spChg>
        <pc:spChg chg="del">
          <ac:chgData name="#NI YUQIN#" userId="edf0547c-0190-4036-855d-43e773c42b6a" providerId="ADAL" clId="{EFA014B3-032A-402A-86FE-E3653BE43D42}" dt="2024-10-18T02:43:52.683" v="2" actId="478"/>
          <ac:spMkLst>
            <pc:docMk/>
            <pc:sldMk cId="2876227876" sldId="258"/>
            <ac:spMk id="8" creationId="{E58439F9-70F0-91DA-846C-8F51FBD9EB0C}"/>
          </ac:spMkLst>
        </pc:spChg>
        <pc:spChg chg="del">
          <ac:chgData name="#NI YUQIN#" userId="edf0547c-0190-4036-855d-43e773c42b6a" providerId="ADAL" clId="{EFA014B3-032A-402A-86FE-E3653BE43D42}" dt="2024-10-18T02:43:52.683" v="2" actId="478"/>
          <ac:spMkLst>
            <pc:docMk/>
            <pc:sldMk cId="2876227876" sldId="258"/>
            <ac:spMk id="9" creationId="{3E40C7D0-5F6A-EA4D-9CDA-57D4DDF20744}"/>
          </ac:spMkLst>
        </pc:spChg>
        <pc:spChg chg="del">
          <ac:chgData name="#NI YUQIN#" userId="edf0547c-0190-4036-855d-43e773c42b6a" providerId="ADAL" clId="{EFA014B3-032A-402A-86FE-E3653BE43D42}" dt="2024-10-18T02:43:52.683" v="2" actId="478"/>
          <ac:spMkLst>
            <pc:docMk/>
            <pc:sldMk cId="2876227876" sldId="258"/>
            <ac:spMk id="10" creationId="{3EA5FA91-49DB-9A23-FA28-8438C1DC7FEA}"/>
          </ac:spMkLst>
        </pc:spChg>
        <pc:spChg chg="add mod">
          <ac:chgData name="#NI YUQIN#" userId="edf0547c-0190-4036-855d-43e773c42b6a" providerId="ADAL" clId="{EFA014B3-032A-402A-86FE-E3653BE43D42}" dt="2024-10-18T05:33:20.992" v="394" actId="1076"/>
          <ac:spMkLst>
            <pc:docMk/>
            <pc:sldMk cId="2876227876" sldId="258"/>
            <ac:spMk id="14" creationId="{1994DA44-05BC-0049-E560-7C98E4095E1A}"/>
          </ac:spMkLst>
        </pc:spChg>
        <pc:spChg chg="add mod">
          <ac:chgData name="#NI YUQIN#" userId="edf0547c-0190-4036-855d-43e773c42b6a" providerId="ADAL" clId="{EFA014B3-032A-402A-86FE-E3653BE43D42}" dt="2024-10-18T05:33:20.992" v="394" actId="1076"/>
          <ac:spMkLst>
            <pc:docMk/>
            <pc:sldMk cId="2876227876" sldId="258"/>
            <ac:spMk id="17" creationId="{BD9C824B-C5ED-DBB0-59E9-743B9D16B370}"/>
          </ac:spMkLst>
        </pc:spChg>
        <pc:spChg chg="add mod">
          <ac:chgData name="#NI YUQIN#" userId="edf0547c-0190-4036-855d-43e773c42b6a" providerId="ADAL" clId="{EFA014B3-032A-402A-86FE-E3653BE43D42}" dt="2024-10-18T05:33:20.992" v="394" actId="1076"/>
          <ac:spMkLst>
            <pc:docMk/>
            <pc:sldMk cId="2876227876" sldId="258"/>
            <ac:spMk id="18" creationId="{F01106E4-E5C5-D7D8-D2FC-9717A03CE399}"/>
          </ac:spMkLst>
        </pc:spChg>
        <pc:spChg chg="add del mod">
          <ac:chgData name="#NI YUQIN#" userId="edf0547c-0190-4036-855d-43e773c42b6a" providerId="ADAL" clId="{EFA014B3-032A-402A-86FE-E3653BE43D42}" dt="2024-10-18T05:31:42.150" v="358" actId="478"/>
          <ac:spMkLst>
            <pc:docMk/>
            <pc:sldMk cId="2876227876" sldId="258"/>
            <ac:spMk id="26" creationId="{BDFEE9B5-B5D3-FCEE-37EA-2FF73F19EE36}"/>
          </ac:spMkLst>
        </pc:spChg>
        <pc:spChg chg="add mod">
          <ac:chgData name="#NI YUQIN#" userId="edf0547c-0190-4036-855d-43e773c42b6a" providerId="ADAL" clId="{EFA014B3-032A-402A-86FE-E3653BE43D42}" dt="2024-10-18T05:33:20.992" v="394" actId="1076"/>
          <ac:spMkLst>
            <pc:docMk/>
            <pc:sldMk cId="2876227876" sldId="258"/>
            <ac:spMk id="27" creationId="{EF1D2B14-875B-E879-5B1E-AB6B4226F3A9}"/>
          </ac:spMkLst>
        </pc:spChg>
        <pc:spChg chg="del">
          <ac:chgData name="#NI YUQIN#" userId="edf0547c-0190-4036-855d-43e773c42b6a" providerId="ADAL" clId="{EFA014B3-032A-402A-86FE-E3653BE43D42}" dt="2024-10-18T02:43:49.494" v="1" actId="478"/>
          <ac:spMkLst>
            <pc:docMk/>
            <pc:sldMk cId="2876227876" sldId="258"/>
            <ac:spMk id="29" creationId="{D855648F-1F7F-91F4-2EEF-B87B2F288033}"/>
          </ac:spMkLst>
        </pc:spChg>
        <pc:spChg chg="del">
          <ac:chgData name="#NI YUQIN#" userId="edf0547c-0190-4036-855d-43e773c42b6a" providerId="ADAL" clId="{EFA014B3-032A-402A-86FE-E3653BE43D42}" dt="2024-10-18T02:43:52.683" v="2" actId="478"/>
          <ac:spMkLst>
            <pc:docMk/>
            <pc:sldMk cId="2876227876" sldId="258"/>
            <ac:spMk id="30" creationId="{52CE8786-9BB6-ECBD-ACCE-F732BC919F1B}"/>
          </ac:spMkLst>
        </pc:spChg>
        <pc:spChg chg="del">
          <ac:chgData name="#NI YUQIN#" userId="edf0547c-0190-4036-855d-43e773c42b6a" providerId="ADAL" clId="{EFA014B3-032A-402A-86FE-E3653BE43D42}" dt="2024-10-18T02:43:52.683" v="2" actId="478"/>
          <ac:spMkLst>
            <pc:docMk/>
            <pc:sldMk cId="2876227876" sldId="258"/>
            <ac:spMk id="31" creationId="{7A667992-7967-3C5F-E1BD-597F50A90FBF}"/>
          </ac:spMkLst>
        </pc:spChg>
        <pc:spChg chg="del">
          <ac:chgData name="#NI YUQIN#" userId="edf0547c-0190-4036-855d-43e773c42b6a" providerId="ADAL" clId="{EFA014B3-032A-402A-86FE-E3653BE43D42}" dt="2024-10-18T02:43:52.683" v="2" actId="478"/>
          <ac:spMkLst>
            <pc:docMk/>
            <pc:sldMk cId="2876227876" sldId="258"/>
            <ac:spMk id="32" creationId="{6B581998-ED02-F0AA-93A4-A8143CB6D1F8}"/>
          </ac:spMkLst>
        </pc:spChg>
        <pc:spChg chg="del">
          <ac:chgData name="#NI YUQIN#" userId="edf0547c-0190-4036-855d-43e773c42b6a" providerId="ADAL" clId="{EFA014B3-032A-402A-86FE-E3653BE43D42}" dt="2024-10-18T02:43:52.683" v="2" actId="478"/>
          <ac:spMkLst>
            <pc:docMk/>
            <pc:sldMk cId="2876227876" sldId="258"/>
            <ac:spMk id="33" creationId="{6AE4B0DD-9B28-D9EC-87B6-9F83509355A4}"/>
          </ac:spMkLst>
        </pc:spChg>
        <pc:spChg chg="del">
          <ac:chgData name="#NI YUQIN#" userId="edf0547c-0190-4036-855d-43e773c42b6a" providerId="ADAL" clId="{EFA014B3-032A-402A-86FE-E3653BE43D42}" dt="2024-10-18T02:43:52.683" v="2" actId="478"/>
          <ac:spMkLst>
            <pc:docMk/>
            <pc:sldMk cId="2876227876" sldId="258"/>
            <ac:spMk id="34" creationId="{E4CE2A96-62B1-88CF-3600-7240F7E272B5}"/>
          </ac:spMkLst>
        </pc:spChg>
        <pc:spChg chg="del">
          <ac:chgData name="#NI YUQIN#" userId="edf0547c-0190-4036-855d-43e773c42b6a" providerId="ADAL" clId="{EFA014B3-032A-402A-86FE-E3653BE43D42}" dt="2024-10-18T02:43:52.683" v="2" actId="478"/>
          <ac:spMkLst>
            <pc:docMk/>
            <pc:sldMk cId="2876227876" sldId="258"/>
            <ac:spMk id="35" creationId="{61193AA2-ADC5-3A0F-2FF4-E95C44ADF7F9}"/>
          </ac:spMkLst>
        </pc:spChg>
        <pc:spChg chg="del">
          <ac:chgData name="#NI YUQIN#" userId="edf0547c-0190-4036-855d-43e773c42b6a" providerId="ADAL" clId="{EFA014B3-032A-402A-86FE-E3653BE43D42}" dt="2024-10-18T02:43:52.683" v="2" actId="478"/>
          <ac:spMkLst>
            <pc:docMk/>
            <pc:sldMk cId="2876227876" sldId="258"/>
            <ac:spMk id="36" creationId="{9A606974-F90B-B03D-5332-65FF6DDC3B73}"/>
          </ac:spMkLst>
        </pc:spChg>
        <pc:spChg chg="add mod">
          <ac:chgData name="#NI YUQIN#" userId="edf0547c-0190-4036-855d-43e773c42b6a" providerId="ADAL" clId="{EFA014B3-032A-402A-86FE-E3653BE43D42}" dt="2024-10-18T05:36:05.865" v="438" actId="13822"/>
          <ac:spMkLst>
            <pc:docMk/>
            <pc:sldMk cId="2876227876" sldId="258"/>
            <ac:spMk id="37" creationId="{984C108E-231A-33BA-D597-6F4B54DD5448}"/>
          </ac:spMkLst>
        </pc:spChg>
        <pc:spChg chg="add mod">
          <ac:chgData name="#NI YUQIN#" userId="edf0547c-0190-4036-855d-43e773c42b6a" providerId="ADAL" clId="{EFA014B3-032A-402A-86FE-E3653BE43D42}" dt="2024-10-18T05:36:05.865" v="438" actId="13822"/>
          <ac:spMkLst>
            <pc:docMk/>
            <pc:sldMk cId="2876227876" sldId="258"/>
            <ac:spMk id="38" creationId="{00857539-DDDC-B9F4-1A81-AFB196B6E5BE}"/>
          </ac:spMkLst>
        </pc:spChg>
        <pc:spChg chg="add mod">
          <ac:chgData name="#NI YUQIN#" userId="edf0547c-0190-4036-855d-43e773c42b6a" providerId="ADAL" clId="{EFA014B3-032A-402A-86FE-E3653BE43D42}" dt="2024-10-18T05:33:56.575" v="397" actId="1076"/>
          <ac:spMkLst>
            <pc:docMk/>
            <pc:sldMk cId="2876227876" sldId="258"/>
            <ac:spMk id="49" creationId="{D30473ED-CF4B-90F1-19B2-27D7721913F4}"/>
          </ac:spMkLst>
        </pc:spChg>
        <pc:spChg chg="add mod">
          <ac:chgData name="#NI YUQIN#" userId="edf0547c-0190-4036-855d-43e773c42b6a" providerId="ADAL" clId="{EFA014B3-032A-402A-86FE-E3653BE43D42}" dt="2024-10-18T05:33:20.992" v="394" actId="1076"/>
          <ac:spMkLst>
            <pc:docMk/>
            <pc:sldMk cId="2876227876" sldId="258"/>
            <ac:spMk id="66" creationId="{5BED6E96-9EE9-8548-5AF4-0D448A09A074}"/>
          </ac:spMkLst>
        </pc:spChg>
        <pc:spChg chg="add mod">
          <ac:chgData name="#NI YUQIN#" userId="edf0547c-0190-4036-855d-43e773c42b6a" providerId="ADAL" clId="{EFA014B3-032A-402A-86FE-E3653BE43D42}" dt="2024-10-18T05:33:20.992" v="394" actId="1076"/>
          <ac:spMkLst>
            <pc:docMk/>
            <pc:sldMk cId="2876227876" sldId="258"/>
            <ac:spMk id="67" creationId="{70D66E76-610E-D391-6916-636ABDE5F29D}"/>
          </ac:spMkLst>
        </pc:spChg>
        <pc:spChg chg="add mod">
          <ac:chgData name="#NI YUQIN#" userId="edf0547c-0190-4036-855d-43e773c42b6a" providerId="ADAL" clId="{EFA014B3-032A-402A-86FE-E3653BE43D42}" dt="2024-10-18T05:36:05.865" v="438" actId="13822"/>
          <ac:spMkLst>
            <pc:docMk/>
            <pc:sldMk cId="2876227876" sldId="258"/>
            <ac:spMk id="74" creationId="{216053C8-9FDB-E0FA-4AAC-6B5E10F1A159}"/>
          </ac:spMkLst>
        </pc:spChg>
        <pc:spChg chg="add mod">
          <ac:chgData name="#NI YUQIN#" userId="edf0547c-0190-4036-855d-43e773c42b6a" providerId="ADAL" clId="{EFA014B3-032A-402A-86FE-E3653BE43D42}" dt="2024-10-18T05:36:05.865" v="438" actId="13822"/>
          <ac:spMkLst>
            <pc:docMk/>
            <pc:sldMk cId="2876227876" sldId="258"/>
            <ac:spMk id="85" creationId="{424EB9B6-99DE-2D2D-472F-DA6AFBBF96C0}"/>
          </ac:spMkLst>
        </pc:spChg>
        <pc:spChg chg="add mod">
          <ac:chgData name="#NI YUQIN#" userId="edf0547c-0190-4036-855d-43e773c42b6a" providerId="ADAL" clId="{EFA014B3-032A-402A-86FE-E3653BE43D42}" dt="2024-10-18T05:35:43.331" v="433" actId="1076"/>
          <ac:spMkLst>
            <pc:docMk/>
            <pc:sldMk cId="2876227876" sldId="258"/>
            <ac:spMk id="87" creationId="{7CB85069-2EB3-DE76-3ECE-0B8FF4BF3C1E}"/>
          </ac:spMkLst>
        </pc:spChg>
        <pc:spChg chg="add del mod">
          <ac:chgData name="#NI YUQIN#" userId="edf0547c-0190-4036-855d-43e773c42b6a" providerId="ADAL" clId="{EFA014B3-032A-402A-86FE-E3653BE43D42}" dt="2024-10-18T05:35:53.392" v="436" actId="478"/>
          <ac:spMkLst>
            <pc:docMk/>
            <pc:sldMk cId="2876227876" sldId="258"/>
            <ac:spMk id="88" creationId="{6AAA96AB-2DBD-9EE1-4A16-51E791D9EB0E}"/>
          </ac:spMkLst>
        </pc:spChg>
        <pc:graphicFrameChg chg="del">
          <ac:chgData name="#NI YUQIN#" userId="edf0547c-0190-4036-855d-43e773c42b6a" providerId="ADAL" clId="{EFA014B3-032A-402A-86FE-E3653BE43D42}" dt="2024-10-18T02:43:52.683" v="2" actId="478"/>
          <ac:graphicFrameMkLst>
            <pc:docMk/>
            <pc:sldMk cId="2876227876" sldId="258"/>
            <ac:graphicFrameMk id="28" creationId="{4A796B0E-51C5-7412-18BE-B5FD3C6DB620}"/>
          </ac:graphicFrameMkLst>
        </pc:graphicFrameChg>
        <pc:cxnChg chg="add mod">
          <ac:chgData name="#NI YUQIN#" userId="edf0547c-0190-4036-855d-43e773c42b6a" providerId="ADAL" clId="{EFA014B3-032A-402A-86FE-E3653BE43D42}" dt="2024-10-18T05:33:20.992" v="394" actId="1076"/>
          <ac:cxnSpMkLst>
            <pc:docMk/>
            <pc:sldMk cId="2876227876" sldId="258"/>
            <ac:cxnSpMk id="11" creationId="{4800C33F-1D03-BA7D-625D-BBB8B5B3D136}"/>
          </ac:cxnSpMkLst>
        </pc:cxnChg>
        <pc:cxnChg chg="del mod">
          <ac:chgData name="#NI YUQIN#" userId="edf0547c-0190-4036-855d-43e773c42b6a" providerId="ADAL" clId="{EFA014B3-032A-402A-86FE-E3653BE43D42}" dt="2024-10-18T02:43:52.683" v="2" actId="478"/>
          <ac:cxnSpMkLst>
            <pc:docMk/>
            <pc:sldMk cId="2876227876" sldId="258"/>
            <ac:cxnSpMk id="12" creationId="{0BAA302A-8492-FFEC-FB23-80FC80A3958C}"/>
          </ac:cxnSpMkLst>
        </pc:cxnChg>
        <pc:cxnChg chg="del mod">
          <ac:chgData name="#NI YUQIN#" userId="edf0547c-0190-4036-855d-43e773c42b6a" providerId="ADAL" clId="{EFA014B3-032A-402A-86FE-E3653BE43D42}" dt="2024-10-18T02:43:52.683" v="2" actId="478"/>
          <ac:cxnSpMkLst>
            <pc:docMk/>
            <pc:sldMk cId="2876227876" sldId="258"/>
            <ac:cxnSpMk id="15" creationId="{74B116B4-7818-588B-278D-8B92969D93E0}"/>
          </ac:cxnSpMkLst>
        </pc:cxnChg>
        <pc:cxnChg chg="del mod">
          <ac:chgData name="#NI YUQIN#" userId="edf0547c-0190-4036-855d-43e773c42b6a" providerId="ADAL" clId="{EFA014B3-032A-402A-86FE-E3653BE43D42}" dt="2024-10-18T02:43:52.683" v="2" actId="478"/>
          <ac:cxnSpMkLst>
            <pc:docMk/>
            <pc:sldMk cId="2876227876" sldId="258"/>
            <ac:cxnSpMk id="16" creationId="{EA5762B6-ECF8-704D-5ED8-F37453117B0B}"/>
          </ac:cxnSpMkLst>
        </pc:cxnChg>
        <pc:cxnChg chg="del mod">
          <ac:chgData name="#NI YUQIN#" userId="edf0547c-0190-4036-855d-43e773c42b6a" providerId="ADAL" clId="{EFA014B3-032A-402A-86FE-E3653BE43D42}" dt="2024-10-18T02:43:52.683" v="2" actId="478"/>
          <ac:cxnSpMkLst>
            <pc:docMk/>
            <pc:sldMk cId="2876227876" sldId="258"/>
            <ac:cxnSpMk id="20" creationId="{DE44A21A-2AC5-AD3D-F1EB-5FC5EFE1B335}"/>
          </ac:cxnSpMkLst>
        </pc:cxnChg>
        <pc:cxnChg chg="add mod">
          <ac:chgData name="#NI YUQIN#" userId="edf0547c-0190-4036-855d-43e773c42b6a" providerId="ADAL" clId="{EFA014B3-032A-402A-86FE-E3653BE43D42}" dt="2024-10-18T05:33:20.992" v="394" actId="1076"/>
          <ac:cxnSpMkLst>
            <pc:docMk/>
            <pc:sldMk cId="2876227876" sldId="258"/>
            <ac:cxnSpMk id="21" creationId="{2FE7E127-61EB-0F61-677F-3F7460B1DD85}"/>
          </ac:cxnSpMkLst>
        </pc:cxnChg>
        <pc:cxnChg chg="add mod">
          <ac:chgData name="#NI YUQIN#" userId="edf0547c-0190-4036-855d-43e773c42b6a" providerId="ADAL" clId="{EFA014B3-032A-402A-86FE-E3653BE43D42}" dt="2024-10-18T05:33:20.992" v="394" actId="1076"/>
          <ac:cxnSpMkLst>
            <pc:docMk/>
            <pc:sldMk cId="2876227876" sldId="258"/>
            <ac:cxnSpMk id="23" creationId="{4D5F2A98-4D15-B986-A4A2-5C6599518FC1}"/>
          </ac:cxnSpMkLst>
        </pc:cxnChg>
        <pc:cxnChg chg="add mod">
          <ac:chgData name="#NI YUQIN#" userId="edf0547c-0190-4036-855d-43e773c42b6a" providerId="ADAL" clId="{EFA014B3-032A-402A-86FE-E3653BE43D42}" dt="2024-10-18T05:33:20.992" v="394" actId="1076"/>
          <ac:cxnSpMkLst>
            <pc:docMk/>
            <pc:sldMk cId="2876227876" sldId="258"/>
            <ac:cxnSpMk id="25" creationId="{1B60C058-827E-F118-034F-2A457ED9B450}"/>
          </ac:cxnSpMkLst>
        </pc:cxnChg>
        <pc:cxnChg chg="add mod">
          <ac:chgData name="#NI YUQIN#" userId="edf0547c-0190-4036-855d-43e773c42b6a" providerId="ADAL" clId="{EFA014B3-032A-402A-86FE-E3653BE43D42}" dt="2024-10-18T05:33:20.992" v="394" actId="1076"/>
          <ac:cxnSpMkLst>
            <pc:docMk/>
            <pc:sldMk cId="2876227876" sldId="258"/>
            <ac:cxnSpMk id="39" creationId="{453D8964-B0A8-4463-5998-4EE09A886C7D}"/>
          </ac:cxnSpMkLst>
        </pc:cxnChg>
        <pc:cxnChg chg="add mod">
          <ac:chgData name="#NI YUQIN#" userId="edf0547c-0190-4036-855d-43e773c42b6a" providerId="ADAL" clId="{EFA014B3-032A-402A-86FE-E3653BE43D42}" dt="2024-10-18T05:33:25.672" v="395" actId="14100"/>
          <ac:cxnSpMkLst>
            <pc:docMk/>
            <pc:sldMk cId="2876227876" sldId="258"/>
            <ac:cxnSpMk id="41" creationId="{BFFEB86F-7CB0-1381-B47C-192D38D95998}"/>
          </ac:cxnSpMkLst>
        </pc:cxnChg>
        <pc:cxnChg chg="add mod">
          <ac:chgData name="#NI YUQIN#" userId="edf0547c-0190-4036-855d-43e773c42b6a" providerId="ADAL" clId="{EFA014B3-032A-402A-86FE-E3653BE43D42}" dt="2024-10-18T05:33:56.575" v="397" actId="1076"/>
          <ac:cxnSpMkLst>
            <pc:docMk/>
            <pc:sldMk cId="2876227876" sldId="258"/>
            <ac:cxnSpMk id="51" creationId="{D8B8631A-3865-E4EF-A3F7-1FD7865BDBFE}"/>
          </ac:cxnSpMkLst>
        </pc:cxnChg>
        <pc:cxnChg chg="add mod">
          <ac:chgData name="#NI YUQIN#" userId="edf0547c-0190-4036-855d-43e773c42b6a" providerId="ADAL" clId="{EFA014B3-032A-402A-86FE-E3653BE43D42}" dt="2024-10-18T05:33:56.575" v="397" actId="1076"/>
          <ac:cxnSpMkLst>
            <pc:docMk/>
            <pc:sldMk cId="2876227876" sldId="258"/>
            <ac:cxnSpMk id="53" creationId="{64A4C7C2-0FC9-3681-24F1-83FBB9358D6A}"/>
          </ac:cxnSpMkLst>
        </pc:cxnChg>
        <pc:cxnChg chg="add mod">
          <ac:chgData name="#NI YUQIN#" userId="edf0547c-0190-4036-855d-43e773c42b6a" providerId="ADAL" clId="{EFA014B3-032A-402A-86FE-E3653BE43D42}" dt="2024-10-18T05:33:56.575" v="397" actId="1076"/>
          <ac:cxnSpMkLst>
            <pc:docMk/>
            <pc:sldMk cId="2876227876" sldId="258"/>
            <ac:cxnSpMk id="55" creationId="{D3D15EC0-8715-43A0-5B20-06AA71FA7574}"/>
          </ac:cxnSpMkLst>
        </pc:cxnChg>
        <pc:cxnChg chg="add mod">
          <ac:chgData name="#NI YUQIN#" userId="edf0547c-0190-4036-855d-43e773c42b6a" providerId="ADAL" clId="{EFA014B3-032A-402A-86FE-E3653BE43D42}" dt="2024-10-18T05:33:56.575" v="397" actId="1076"/>
          <ac:cxnSpMkLst>
            <pc:docMk/>
            <pc:sldMk cId="2876227876" sldId="258"/>
            <ac:cxnSpMk id="60" creationId="{F61A351B-E1D4-4B29-0D37-7C5550AD5AA2}"/>
          </ac:cxnSpMkLst>
        </pc:cxnChg>
        <pc:cxnChg chg="add mod">
          <ac:chgData name="#NI YUQIN#" userId="edf0547c-0190-4036-855d-43e773c42b6a" providerId="ADAL" clId="{EFA014B3-032A-402A-86FE-E3653BE43D42}" dt="2024-10-18T05:33:56.575" v="397" actId="1076"/>
          <ac:cxnSpMkLst>
            <pc:docMk/>
            <pc:sldMk cId="2876227876" sldId="258"/>
            <ac:cxnSpMk id="62" creationId="{FDB27541-06A2-DAC2-65DC-67E4AE6B46DD}"/>
          </ac:cxnSpMkLst>
        </pc:cxnChg>
        <pc:cxnChg chg="add del mod">
          <ac:chgData name="#NI YUQIN#" userId="edf0547c-0190-4036-855d-43e773c42b6a" providerId="ADAL" clId="{EFA014B3-032A-402A-86FE-E3653BE43D42}" dt="2024-10-18T05:34:09.758" v="403" actId="478"/>
          <ac:cxnSpMkLst>
            <pc:docMk/>
            <pc:sldMk cId="2876227876" sldId="258"/>
            <ac:cxnSpMk id="75" creationId="{AC6A0FF4-C802-B8D0-5C0C-AA59E4A1E948}"/>
          </ac:cxnSpMkLst>
        </pc:cxnChg>
        <pc:cxnChg chg="add mod">
          <ac:chgData name="#NI YUQIN#" userId="edf0547c-0190-4036-855d-43e773c42b6a" providerId="ADAL" clId="{EFA014B3-032A-402A-86FE-E3653BE43D42}" dt="2024-10-18T05:34:19.114" v="405" actId="1076"/>
          <ac:cxnSpMkLst>
            <pc:docMk/>
            <pc:sldMk cId="2876227876" sldId="258"/>
            <ac:cxnSpMk id="80" creationId="{5DC75966-5948-B830-A9D9-6361911FE458}"/>
          </ac:cxnSpMkLst>
        </pc:cxnChg>
        <pc:cxnChg chg="add mod">
          <ac:chgData name="#NI YUQIN#" userId="edf0547c-0190-4036-855d-43e773c42b6a" providerId="ADAL" clId="{EFA014B3-032A-402A-86FE-E3653BE43D42}" dt="2024-10-18T05:36:08.471" v="439" actId="13822"/>
          <ac:cxnSpMkLst>
            <pc:docMk/>
            <pc:sldMk cId="2876227876" sldId="258"/>
            <ac:cxnSpMk id="83" creationId="{460A5EB2-C7EB-CDB6-417E-0C51AA77DC15}"/>
          </ac:cxnSpMkLst>
        </pc:cxnChg>
        <pc:cxnChg chg="add mod">
          <ac:chgData name="#NI YUQIN#" userId="edf0547c-0190-4036-855d-43e773c42b6a" providerId="ADAL" clId="{EFA014B3-032A-402A-86FE-E3653BE43D42}" dt="2024-10-18T05:34:58.252" v="409" actId="1076"/>
          <ac:cxnSpMkLst>
            <pc:docMk/>
            <pc:sldMk cId="2876227876" sldId="258"/>
            <ac:cxnSpMk id="86" creationId="{419A7B33-9293-6303-A308-A80C54D3AA5D}"/>
          </ac:cxnSpMkLst>
        </pc:cxnChg>
      </pc:sldChg>
      <pc:sldChg chg="del">
        <pc:chgData name="#NI YUQIN#" userId="edf0547c-0190-4036-855d-43e773c42b6a" providerId="ADAL" clId="{EFA014B3-032A-402A-86FE-E3653BE43D42}" dt="2024-10-18T02:43:47.210" v="0" actId="47"/>
        <pc:sldMkLst>
          <pc:docMk/>
          <pc:sldMk cId="1914030745" sldId="259"/>
        </pc:sldMkLst>
      </pc:sldChg>
      <pc:sldChg chg="addSp delSp modSp new mod ord">
        <pc:chgData name="#NI YUQIN#" userId="edf0547c-0190-4036-855d-43e773c42b6a" providerId="ADAL" clId="{EFA014B3-032A-402A-86FE-E3653BE43D42}" dt="2024-10-18T05:45:16.755" v="796" actId="20577"/>
        <pc:sldMkLst>
          <pc:docMk/>
          <pc:sldMk cId="2968098321" sldId="259"/>
        </pc:sldMkLst>
        <pc:spChg chg="del">
          <ac:chgData name="#NI YUQIN#" userId="edf0547c-0190-4036-855d-43e773c42b6a" providerId="ADAL" clId="{EFA014B3-032A-402A-86FE-E3653BE43D42}" dt="2024-10-18T02:44:32.344" v="4" actId="478"/>
          <ac:spMkLst>
            <pc:docMk/>
            <pc:sldMk cId="2968098321" sldId="259"/>
            <ac:spMk id="2" creationId="{BA8B8E5D-F3A0-57BB-C06E-FC98C7332192}"/>
          </ac:spMkLst>
        </pc:spChg>
        <pc:spChg chg="del">
          <ac:chgData name="#NI YUQIN#" userId="edf0547c-0190-4036-855d-43e773c42b6a" providerId="ADAL" clId="{EFA014B3-032A-402A-86FE-E3653BE43D42}" dt="2024-10-18T02:44:33.177" v="5" actId="478"/>
          <ac:spMkLst>
            <pc:docMk/>
            <pc:sldMk cId="2968098321" sldId="259"/>
            <ac:spMk id="3" creationId="{D1ED1055-F461-E19B-4979-8432EB57426C}"/>
          </ac:spMkLst>
        </pc:spChg>
        <pc:spChg chg="add mod">
          <ac:chgData name="#NI YUQIN#" userId="edf0547c-0190-4036-855d-43e773c42b6a" providerId="ADAL" clId="{EFA014B3-032A-402A-86FE-E3653BE43D42}" dt="2024-10-18T05:36:44.321" v="443" actId="1076"/>
          <ac:spMkLst>
            <pc:docMk/>
            <pc:sldMk cId="2968098321" sldId="259"/>
            <ac:spMk id="5" creationId="{AF82A121-04AD-F4D0-BDB7-DA4E2515D729}"/>
          </ac:spMkLst>
        </pc:spChg>
        <pc:spChg chg="add mod">
          <ac:chgData name="#NI YUQIN#" userId="edf0547c-0190-4036-855d-43e773c42b6a" providerId="ADAL" clId="{EFA014B3-032A-402A-86FE-E3653BE43D42}" dt="2024-10-18T05:37:14.384" v="475" actId="1076"/>
          <ac:spMkLst>
            <pc:docMk/>
            <pc:sldMk cId="2968098321" sldId="259"/>
            <ac:spMk id="14" creationId="{C22113D9-3A2E-A814-7392-91DC2FB03421}"/>
          </ac:spMkLst>
        </pc:spChg>
        <pc:spChg chg="add mod">
          <ac:chgData name="#NI YUQIN#" userId="edf0547c-0190-4036-855d-43e773c42b6a" providerId="ADAL" clId="{EFA014B3-032A-402A-86FE-E3653BE43D42}" dt="2024-10-18T05:45:16.755" v="796" actId="20577"/>
          <ac:spMkLst>
            <pc:docMk/>
            <pc:sldMk cId="2968098321" sldId="259"/>
            <ac:spMk id="15" creationId="{371BB5DE-8621-FBDB-A845-619B8C561158}"/>
          </ac:spMkLst>
        </pc:spChg>
        <pc:graphicFrameChg chg="add mod modGraphic">
          <ac:chgData name="#NI YUQIN#" userId="edf0547c-0190-4036-855d-43e773c42b6a" providerId="ADAL" clId="{EFA014B3-032A-402A-86FE-E3653BE43D42}" dt="2024-10-18T05:37:31.629" v="477" actId="14734"/>
          <ac:graphicFrameMkLst>
            <pc:docMk/>
            <pc:sldMk cId="2968098321" sldId="259"/>
            <ac:graphicFrameMk id="10" creationId="{D90A7698-17BE-7654-87F6-5081906F008A}"/>
          </ac:graphicFrameMkLst>
        </pc:graphicFrameChg>
        <pc:graphicFrameChg chg="add mod">
          <ac:chgData name="#NI YUQIN#" userId="edf0547c-0190-4036-855d-43e773c42b6a" providerId="ADAL" clId="{EFA014B3-032A-402A-86FE-E3653BE43D42}" dt="2024-10-18T05:37:36.996" v="478"/>
          <ac:graphicFrameMkLst>
            <pc:docMk/>
            <pc:sldMk cId="2968098321" sldId="259"/>
            <ac:graphicFrameMk id="13" creationId="{AC59E203-CBAA-7476-E764-6FE57885F45C}"/>
          </ac:graphicFrameMkLst>
        </pc:graphicFrameChg>
        <pc:picChg chg="add del mod">
          <ac:chgData name="#NI YUQIN#" userId="edf0547c-0190-4036-855d-43e773c42b6a" providerId="ADAL" clId="{EFA014B3-032A-402A-86FE-E3653BE43D42}" dt="2024-10-18T02:57:25.262" v="35" actId="478"/>
          <ac:picMkLst>
            <pc:docMk/>
            <pc:sldMk cId="2968098321" sldId="259"/>
            <ac:picMk id="7" creationId="{D027DF18-3DC6-079C-1BFC-17AF26AB1B65}"/>
          </ac:picMkLst>
        </pc:picChg>
        <pc:picChg chg="add del">
          <ac:chgData name="#NI YUQIN#" userId="edf0547c-0190-4036-855d-43e773c42b6a" providerId="ADAL" clId="{EFA014B3-032A-402A-86FE-E3653BE43D42}" dt="2024-10-18T02:59:04.830" v="37" actId="478"/>
          <ac:picMkLst>
            <pc:docMk/>
            <pc:sldMk cId="2968098321" sldId="259"/>
            <ac:picMk id="9" creationId="{57F46B88-3EE3-C90C-A4BE-37A90EF4FB7C}"/>
          </ac:picMkLst>
        </pc:picChg>
        <pc:picChg chg="add del mod">
          <ac:chgData name="#NI YUQIN#" userId="edf0547c-0190-4036-855d-43e773c42b6a" providerId="ADAL" clId="{EFA014B3-032A-402A-86FE-E3653BE43D42}" dt="2024-10-18T03:16:33.381" v="150" actId="478"/>
          <ac:picMkLst>
            <pc:docMk/>
            <pc:sldMk cId="2968098321" sldId="259"/>
            <ac:picMk id="12" creationId="{0E9B8500-EF08-B741-0FA1-019ECDA9F72B}"/>
          </ac:picMkLst>
        </pc:picChg>
      </pc:sldChg>
      <pc:sldChg chg="addSp delSp modSp new mod">
        <pc:chgData name="#NI YUQIN#" userId="edf0547c-0190-4036-855d-43e773c42b6a" providerId="ADAL" clId="{EFA014B3-032A-402A-86FE-E3653BE43D42}" dt="2024-10-18T06:36:03.032" v="1172" actId="20577"/>
        <pc:sldMkLst>
          <pc:docMk/>
          <pc:sldMk cId="2873364178" sldId="260"/>
        </pc:sldMkLst>
        <pc:spChg chg="del">
          <ac:chgData name="#NI YUQIN#" userId="edf0547c-0190-4036-855d-43e773c42b6a" providerId="ADAL" clId="{EFA014B3-032A-402A-86FE-E3653BE43D42}" dt="2024-10-18T03:16:39.813" v="153" actId="478"/>
          <ac:spMkLst>
            <pc:docMk/>
            <pc:sldMk cId="2873364178" sldId="260"/>
            <ac:spMk id="2" creationId="{0348A1A8-BA66-8D36-BD44-30EB285AC4D3}"/>
          </ac:spMkLst>
        </pc:spChg>
        <pc:spChg chg="del">
          <ac:chgData name="#NI YUQIN#" userId="edf0547c-0190-4036-855d-43e773c42b6a" providerId="ADAL" clId="{EFA014B3-032A-402A-86FE-E3653BE43D42}" dt="2024-10-18T03:16:39.480" v="152" actId="478"/>
          <ac:spMkLst>
            <pc:docMk/>
            <pc:sldMk cId="2873364178" sldId="260"/>
            <ac:spMk id="3" creationId="{C1834D65-6F77-8C2C-D0C2-E1EE7ACC12C3}"/>
          </ac:spMkLst>
        </pc:spChg>
        <pc:spChg chg="add mod">
          <ac:chgData name="#NI YUQIN#" userId="edf0547c-0190-4036-855d-43e773c42b6a" providerId="ADAL" clId="{EFA014B3-032A-402A-86FE-E3653BE43D42}" dt="2024-10-18T06:30:55.792" v="1079" actId="14100"/>
          <ac:spMkLst>
            <pc:docMk/>
            <pc:sldMk cId="2873364178" sldId="260"/>
            <ac:spMk id="5" creationId="{7A39B3DA-DDE0-2552-84C5-2B979C5C40AE}"/>
          </ac:spMkLst>
        </pc:spChg>
        <pc:spChg chg="add mod">
          <ac:chgData name="#NI YUQIN#" userId="edf0547c-0190-4036-855d-43e773c42b6a" providerId="ADAL" clId="{EFA014B3-032A-402A-86FE-E3653BE43D42}" dt="2024-10-18T06:31:04.799" v="1081" actId="1076"/>
          <ac:spMkLst>
            <pc:docMk/>
            <pc:sldMk cId="2873364178" sldId="260"/>
            <ac:spMk id="6" creationId="{91EF1257-0D37-7E8A-A8A3-FE8B4F41D41A}"/>
          </ac:spMkLst>
        </pc:spChg>
        <pc:spChg chg="add del mod">
          <ac:chgData name="#NI YUQIN#" userId="edf0547c-0190-4036-855d-43e773c42b6a" providerId="ADAL" clId="{EFA014B3-032A-402A-86FE-E3653BE43D42}" dt="2024-10-18T06:33:52.285" v="1084" actId="478"/>
          <ac:spMkLst>
            <pc:docMk/>
            <pc:sldMk cId="2873364178" sldId="260"/>
            <ac:spMk id="7" creationId="{45E9152D-16E4-F0EB-8BC6-96F2B4AC5F8E}"/>
          </ac:spMkLst>
        </pc:spChg>
        <pc:spChg chg="add mod">
          <ac:chgData name="#NI YUQIN#" userId="edf0547c-0190-4036-855d-43e773c42b6a" providerId="ADAL" clId="{EFA014B3-032A-402A-86FE-E3653BE43D42}" dt="2024-10-18T06:34:12.595" v="1089" actId="1076"/>
          <ac:spMkLst>
            <pc:docMk/>
            <pc:sldMk cId="2873364178" sldId="260"/>
            <ac:spMk id="9" creationId="{696D76FE-6082-0AD6-DDFD-53D3177E4D47}"/>
          </ac:spMkLst>
        </pc:spChg>
        <pc:spChg chg="add mod">
          <ac:chgData name="#NI YUQIN#" userId="edf0547c-0190-4036-855d-43e773c42b6a" providerId="ADAL" clId="{EFA014B3-032A-402A-86FE-E3653BE43D42}" dt="2024-10-18T06:34:24.241" v="1091" actId="1076"/>
          <ac:spMkLst>
            <pc:docMk/>
            <pc:sldMk cId="2873364178" sldId="260"/>
            <ac:spMk id="10" creationId="{2D1ACD3A-380F-FDB2-30B0-BB59317D2233}"/>
          </ac:spMkLst>
        </pc:spChg>
        <pc:spChg chg="add mod">
          <ac:chgData name="#NI YUQIN#" userId="edf0547c-0190-4036-855d-43e773c42b6a" providerId="ADAL" clId="{EFA014B3-032A-402A-86FE-E3653BE43D42}" dt="2024-10-18T06:34:24.241" v="1091" actId="1076"/>
          <ac:spMkLst>
            <pc:docMk/>
            <pc:sldMk cId="2873364178" sldId="260"/>
            <ac:spMk id="11" creationId="{15B57B93-93B3-6330-C59E-431972BB5EB3}"/>
          </ac:spMkLst>
        </pc:spChg>
        <pc:spChg chg="add mod">
          <ac:chgData name="#NI YUQIN#" userId="edf0547c-0190-4036-855d-43e773c42b6a" providerId="ADAL" clId="{EFA014B3-032A-402A-86FE-E3653BE43D42}" dt="2024-10-18T06:34:24.241" v="1091" actId="1076"/>
          <ac:spMkLst>
            <pc:docMk/>
            <pc:sldMk cId="2873364178" sldId="260"/>
            <ac:spMk id="12" creationId="{1C666CBC-FA3F-F562-0B65-CF65927506AA}"/>
          </ac:spMkLst>
        </pc:spChg>
        <pc:spChg chg="add mod">
          <ac:chgData name="#NI YUQIN#" userId="edf0547c-0190-4036-855d-43e773c42b6a" providerId="ADAL" clId="{EFA014B3-032A-402A-86FE-E3653BE43D42}" dt="2024-10-18T06:34:35.360" v="1095" actId="1076"/>
          <ac:spMkLst>
            <pc:docMk/>
            <pc:sldMk cId="2873364178" sldId="260"/>
            <ac:spMk id="13" creationId="{44A08465-3709-0197-5E68-593475D8CC6C}"/>
          </ac:spMkLst>
        </pc:spChg>
        <pc:spChg chg="add mod">
          <ac:chgData name="#NI YUQIN#" userId="edf0547c-0190-4036-855d-43e773c42b6a" providerId="ADAL" clId="{EFA014B3-032A-402A-86FE-E3653BE43D42}" dt="2024-10-18T06:34:35.360" v="1095" actId="1076"/>
          <ac:spMkLst>
            <pc:docMk/>
            <pc:sldMk cId="2873364178" sldId="260"/>
            <ac:spMk id="14" creationId="{C9618DE9-E669-4C08-FE3A-0511699CCD5B}"/>
          </ac:spMkLst>
        </pc:spChg>
        <pc:spChg chg="add mod">
          <ac:chgData name="#NI YUQIN#" userId="edf0547c-0190-4036-855d-43e773c42b6a" providerId="ADAL" clId="{EFA014B3-032A-402A-86FE-E3653BE43D42}" dt="2024-10-18T06:34:35.360" v="1095" actId="1076"/>
          <ac:spMkLst>
            <pc:docMk/>
            <pc:sldMk cId="2873364178" sldId="260"/>
            <ac:spMk id="15" creationId="{E2963E1A-38E4-13AC-5709-BF2F88862657}"/>
          </ac:spMkLst>
        </pc:spChg>
        <pc:spChg chg="add mod">
          <ac:chgData name="#NI YUQIN#" userId="edf0547c-0190-4036-855d-43e773c42b6a" providerId="ADAL" clId="{EFA014B3-032A-402A-86FE-E3653BE43D42}" dt="2024-10-18T06:35:46.383" v="1151" actId="1076"/>
          <ac:spMkLst>
            <pc:docMk/>
            <pc:sldMk cId="2873364178" sldId="260"/>
            <ac:spMk id="16" creationId="{89C30007-E527-DA9C-A169-7BE9B35CDD42}"/>
          </ac:spMkLst>
        </pc:spChg>
        <pc:spChg chg="add mod">
          <ac:chgData name="#NI YUQIN#" userId="edf0547c-0190-4036-855d-43e773c42b6a" providerId="ADAL" clId="{EFA014B3-032A-402A-86FE-E3653BE43D42}" dt="2024-10-18T06:35:52.576" v="1161" actId="57"/>
          <ac:spMkLst>
            <pc:docMk/>
            <pc:sldMk cId="2873364178" sldId="260"/>
            <ac:spMk id="17" creationId="{AA0C9D4F-8467-5060-F66F-FAF27997FB8C}"/>
          </ac:spMkLst>
        </pc:spChg>
        <pc:spChg chg="add mod">
          <ac:chgData name="#NI YUQIN#" userId="edf0547c-0190-4036-855d-43e773c42b6a" providerId="ADAL" clId="{EFA014B3-032A-402A-86FE-E3653BE43D42}" dt="2024-10-18T06:36:03.032" v="1172" actId="20577"/>
          <ac:spMkLst>
            <pc:docMk/>
            <pc:sldMk cId="2873364178" sldId="260"/>
            <ac:spMk id="18" creationId="{9FE04724-EB23-F2F2-E6D6-B77A4F3F72E4}"/>
          </ac:spMkLst>
        </pc:spChg>
        <pc:picChg chg="add del mod">
          <ac:chgData name="#NI YUQIN#" userId="edf0547c-0190-4036-855d-43e773c42b6a" providerId="ADAL" clId="{EFA014B3-032A-402A-86FE-E3653BE43D42}" dt="2024-10-18T06:33:52.285" v="1084" actId="478"/>
          <ac:picMkLst>
            <pc:docMk/>
            <pc:sldMk cId="2873364178" sldId="260"/>
            <ac:picMk id="4" creationId="{1959D9FC-11E8-3D59-122C-37DA1526BA1C}"/>
          </ac:picMkLst>
        </pc:picChg>
        <pc:picChg chg="add mod ord">
          <ac:chgData name="#NI YUQIN#" userId="edf0547c-0190-4036-855d-43e773c42b6a" providerId="ADAL" clId="{EFA014B3-032A-402A-86FE-E3653BE43D42}" dt="2024-10-18T06:34:28.555" v="1094" actId="1076"/>
          <ac:picMkLst>
            <pc:docMk/>
            <pc:sldMk cId="2873364178" sldId="260"/>
            <ac:picMk id="8" creationId="{8CCB6B86-2375-2FC0-0F7D-4971ECAE5DC0}"/>
          </ac:picMkLst>
        </pc:picChg>
      </pc:sldChg>
      <pc:sldChg chg="addSp delSp modSp add mod ord">
        <pc:chgData name="#NI YUQIN#" userId="edf0547c-0190-4036-855d-43e773c42b6a" providerId="ADAL" clId="{EFA014B3-032A-402A-86FE-E3653BE43D42}" dt="2024-10-18T06:08:45.822" v="1069" actId="20577"/>
        <pc:sldMkLst>
          <pc:docMk/>
          <pc:sldMk cId="737763393" sldId="261"/>
        </pc:sldMkLst>
        <pc:spChg chg="mod">
          <ac:chgData name="#NI YUQIN#" userId="edf0547c-0190-4036-855d-43e773c42b6a" providerId="ADAL" clId="{EFA014B3-032A-402A-86FE-E3653BE43D42}" dt="2024-10-18T05:45:40.328" v="802" actId="20577"/>
          <ac:spMkLst>
            <pc:docMk/>
            <pc:sldMk cId="737763393" sldId="261"/>
            <ac:spMk id="2" creationId="{625B44DD-2E93-0647-9E75-015D1CCE4C94}"/>
          </ac:spMkLst>
        </pc:spChg>
        <pc:spChg chg="add mod">
          <ac:chgData name="#NI YUQIN#" userId="edf0547c-0190-4036-855d-43e773c42b6a" providerId="ADAL" clId="{EFA014B3-032A-402A-86FE-E3653BE43D42}" dt="2024-10-18T06:06:04.169" v="814" actId="13822"/>
          <ac:spMkLst>
            <pc:docMk/>
            <pc:sldMk cId="737763393" sldId="261"/>
            <ac:spMk id="3" creationId="{50495646-D222-EDF0-3323-CBB1B9342C64}"/>
          </ac:spMkLst>
        </pc:spChg>
        <pc:spChg chg="add mod">
          <ac:chgData name="#NI YUQIN#" userId="edf0547c-0190-4036-855d-43e773c42b6a" providerId="ADAL" clId="{EFA014B3-032A-402A-86FE-E3653BE43D42}" dt="2024-10-18T06:06:04.169" v="814" actId="13822"/>
          <ac:spMkLst>
            <pc:docMk/>
            <pc:sldMk cId="737763393" sldId="261"/>
            <ac:spMk id="4" creationId="{852BA46D-9D3D-F980-B93E-0E1FF5CFE173}"/>
          </ac:spMkLst>
        </pc:spChg>
        <pc:spChg chg="del">
          <ac:chgData name="#NI YUQIN#" userId="edf0547c-0190-4036-855d-43e773c42b6a" providerId="ADAL" clId="{EFA014B3-032A-402A-86FE-E3653BE43D42}" dt="2024-10-18T05:56:30.294" v="803" actId="478"/>
          <ac:spMkLst>
            <pc:docMk/>
            <pc:sldMk cId="737763393" sldId="261"/>
            <ac:spMk id="5" creationId="{979849D1-C82E-A8F7-6DCF-9B188FF2FEDC}"/>
          </ac:spMkLst>
        </pc:spChg>
        <pc:spChg chg="del">
          <ac:chgData name="#NI YUQIN#" userId="edf0547c-0190-4036-855d-43e773c42b6a" providerId="ADAL" clId="{EFA014B3-032A-402A-86FE-E3653BE43D42}" dt="2024-10-18T05:56:30.294" v="803" actId="478"/>
          <ac:spMkLst>
            <pc:docMk/>
            <pc:sldMk cId="737763393" sldId="261"/>
            <ac:spMk id="6" creationId="{E84B44BB-8BD6-5ED4-B0E6-01CEE49CFD48}"/>
          </ac:spMkLst>
        </pc:spChg>
        <pc:spChg chg="add mod">
          <ac:chgData name="#NI YUQIN#" userId="edf0547c-0190-4036-855d-43e773c42b6a" providerId="ADAL" clId="{EFA014B3-032A-402A-86FE-E3653BE43D42}" dt="2024-10-18T06:06:04.169" v="814" actId="13822"/>
          <ac:spMkLst>
            <pc:docMk/>
            <pc:sldMk cId="737763393" sldId="261"/>
            <ac:spMk id="7" creationId="{A722300E-0A3F-653F-F217-828A6F877903}"/>
          </ac:spMkLst>
        </pc:spChg>
        <pc:spChg chg="add mod">
          <ac:chgData name="#NI YUQIN#" userId="edf0547c-0190-4036-855d-43e773c42b6a" providerId="ADAL" clId="{EFA014B3-032A-402A-86FE-E3653BE43D42}" dt="2024-10-18T06:06:04.169" v="814" actId="13822"/>
          <ac:spMkLst>
            <pc:docMk/>
            <pc:sldMk cId="737763393" sldId="261"/>
            <ac:spMk id="10" creationId="{61856250-A55E-C001-5962-845373A52568}"/>
          </ac:spMkLst>
        </pc:spChg>
        <pc:spChg chg="add mod">
          <ac:chgData name="#NI YUQIN#" userId="edf0547c-0190-4036-855d-43e773c42b6a" providerId="ADAL" clId="{EFA014B3-032A-402A-86FE-E3653BE43D42}" dt="2024-10-18T06:06:04.169" v="814" actId="13822"/>
          <ac:spMkLst>
            <pc:docMk/>
            <pc:sldMk cId="737763393" sldId="261"/>
            <ac:spMk id="12" creationId="{D2DA46DF-4E6A-E5B2-EDAA-C24894A1D5A3}"/>
          </ac:spMkLst>
        </pc:spChg>
        <pc:spChg chg="del">
          <ac:chgData name="#NI YUQIN#" userId="edf0547c-0190-4036-855d-43e773c42b6a" providerId="ADAL" clId="{EFA014B3-032A-402A-86FE-E3653BE43D42}" dt="2024-10-18T05:56:30.294" v="803" actId="478"/>
          <ac:spMkLst>
            <pc:docMk/>
            <pc:sldMk cId="737763393" sldId="261"/>
            <ac:spMk id="14" creationId="{1994DA44-05BC-0049-E560-7C98E4095E1A}"/>
          </ac:spMkLst>
        </pc:spChg>
        <pc:spChg chg="del">
          <ac:chgData name="#NI YUQIN#" userId="edf0547c-0190-4036-855d-43e773c42b6a" providerId="ADAL" clId="{EFA014B3-032A-402A-86FE-E3653BE43D42}" dt="2024-10-18T05:56:30.294" v="803" actId="478"/>
          <ac:spMkLst>
            <pc:docMk/>
            <pc:sldMk cId="737763393" sldId="261"/>
            <ac:spMk id="17" creationId="{BD9C824B-C5ED-DBB0-59E9-743B9D16B370}"/>
          </ac:spMkLst>
        </pc:spChg>
        <pc:spChg chg="del">
          <ac:chgData name="#NI YUQIN#" userId="edf0547c-0190-4036-855d-43e773c42b6a" providerId="ADAL" clId="{EFA014B3-032A-402A-86FE-E3653BE43D42}" dt="2024-10-18T05:56:30.294" v="803" actId="478"/>
          <ac:spMkLst>
            <pc:docMk/>
            <pc:sldMk cId="737763393" sldId="261"/>
            <ac:spMk id="18" creationId="{F01106E4-E5C5-D7D8-D2FC-9717A03CE399}"/>
          </ac:spMkLst>
        </pc:spChg>
        <pc:spChg chg="add del mod">
          <ac:chgData name="#NI YUQIN#" userId="edf0547c-0190-4036-855d-43e773c42b6a" providerId="ADAL" clId="{EFA014B3-032A-402A-86FE-E3653BE43D42}" dt="2024-10-18T06:06:07.228" v="815" actId="478"/>
          <ac:spMkLst>
            <pc:docMk/>
            <pc:sldMk cId="737763393" sldId="261"/>
            <ac:spMk id="20" creationId="{ED9FD711-857E-334B-CFFF-D0701EE143DA}"/>
          </ac:spMkLst>
        </pc:spChg>
        <pc:spChg chg="del">
          <ac:chgData name="#NI YUQIN#" userId="edf0547c-0190-4036-855d-43e773c42b6a" providerId="ADAL" clId="{EFA014B3-032A-402A-86FE-E3653BE43D42}" dt="2024-10-18T05:56:30.294" v="803" actId="478"/>
          <ac:spMkLst>
            <pc:docMk/>
            <pc:sldMk cId="737763393" sldId="261"/>
            <ac:spMk id="27" creationId="{EF1D2B14-875B-E879-5B1E-AB6B4226F3A9}"/>
          </ac:spMkLst>
        </pc:spChg>
        <pc:spChg chg="add mod">
          <ac:chgData name="#NI YUQIN#" userId="edf0547c-0190-4036-855d-43e773c42b6a" providerId="ADAL" clId="{EFA014B3-032A-402A-86FE-E3653BE43D42}" dt="2024-10-18T06:06:31.755" v="828" actId="20577"/>
          <ac:spMkLst>
            <pc:docMk/>
            <pc:sldMk cId="737763393" sldId="261"/>
            <ac:spMk id="29" creationId="{96376B94-31EE-C475-0ED2-A2E2658B45F6}"/>
          </ac:spMkLst>
        </pc:spChg>
        <pc:spChg chg="add mod">
          <ac:chgData name="#NI YUQIN#" userId="edf0547c-0190-4036-855d-43e773c42b6a" providerId="ADAL" clId="{EFA014B3-032A-402A-86FE-E3653BE43D42}" dt="2024-10-18T06:07:17.124" v="841" actId="14100"/>
          <ac:spMkLst>
            <pc:docMk/>
            <pc:sldMk cId="737763393" sldId="261"/>
            <ac:spMk id="33" creationId="{12FB3770-48BD-5593-020D-A9AB1F94212F}"/>
          </ac:spMkLst>
        </pc:spChg>
        <pc:spChg chg="add mod">
          <ac:chgData name="#NI YUQIN#" userId="edf0547c-0190-4036-855d-43e773c42b6a" providerId="ADAL" clId="{EFA014B3-032A-402A-86FE-E3653BE43D42}" dt="2024-10-18T06:08:45.822" v="1069" actId="20577"/>
          <ac:spMkLst>
            <pc:docMk/>
            <pc:sldMk cId="737763393" sldId="261"/>
            <ac:spMk id="35" creationId="{BF4702AF-EE9A-A4C8-6AF1-6987CC0B1160}"/>
          </ac:spMkLst>
        </pc:spChg>
        <pc:spChg chg="mod">
          <ac:chgData name="#NI YUQIN#" userId="edf0547c-0190-4036-855d-43e773c42b6a" providerId="ADAL" clId="{EFA014B3-032A-402A-86FE-E3653BE43D42}" dt="2024-10-18T05:56:34.638" v="805" actId="1076"/>
          <ac:spMkLst>
            <pc:docMk/>
            <pc:sldMk cId="737763393" sldId="261"/>
            <ac:spMk id="37" creationId="{984C108E-231A-33BA-D597-6F4B54DD5448}"/>
          </ac:spMkLst>
        </pc:spChg>
        <pc:spChg chg="mod">
          <ac:chgData name="#NI YUQIN#" userId="edf0547c-0190-4036-855d-43e773c42b6a" providerId="ADAL" clId="{EFA014B3-032A-402A-86FE-E3653BE43D42}" dt="2024-10-18T05:56:34.638" v="805" actId="1076"/>
          <ac:spMkLst>
            <pc:docMk/>
            <pc:sldMk cId="737763393" sldId="261"/>
            <ac:spMk id="38" creationId="{00857539-DDDC-B9F4-1A81-AFB196B6E5BE}"/>
          </ac:spMkLst>
        </pc:spChg>
        <pc:spChg chg="del">
          <ac:chgData name="#NI YUQIN#" userId="edf0547c-0190-4036-855d-43e773c42b6a" providerId="ADAL" clId="{EFA014B3-032A-402A-86FE-E3653BE43D42}" dt="2024-10-18T05:56:30.294" v="803" actId="478"/>
          <ac:spMkLst>
            <pc:docMk/>
            <pc:sldMk cId="737763393" sldId="261"/>
            <ac:spMk id="49" creationId="{D30473ED-CF4B-90F1-19B2-27D7721913F4}"/>
          </ac:spMkLst>
        </pc:spChg>
        <pc:spChg chg="del">
          <ac:chgData name="#NI YUQIN#" userId="edf0547c-0190-4036-855d-43e773c42b6a" providerId="ADAL" clId="{EFA014B3-032A-402A-86FE-E3653BE43D42}" dt="2024-10-18T05:56:30.294" v="803" actId="478"/>
          <ac:spMkLst>
            <pc:docMk/>
            <pc:sldMk cId="737763393" sldId="261"/>
            <ac:spMk id="66" creationId="{5BED6E96-9EE9-8548-5AF4-0D448A09A074}"/>
          </ac:spMkLst>
        </pc:spChg>
        <pc:spChg chg="del">
          <ac:chgData name="#NI YUQIN#" userId="edf0547c-0190-4036-855d-43e773c42b6a" providerId="ADAL" clId="{EFA014B3-032A-402A-86FE-E3653BE43D42}" dt="2024-10-18T05:56:30.294" v="803" actId="478"/>
          <ac:spMkLst>
            <pc:docMk/>
            <pc:sldMk cId="737763393" sldId="261"/>
            <ac:spMk id="67" creationId="{70D66E76-610E-D391-6916-636ABDE5F29D}"/>
          </ac:spMkLst>
        </pc:spChg>
        <pc:spChg chg="del mod">
          <ac:chgData name="#NI YUQIN#" userId="edf0547c-0190-4036-855d-43e773c42b6a" providerId="ADAL" clId="{EFA014B3-032A-402A-86FE-E3653BE43D42}" dt="2024-10-18T06:05:45.810" v="809" actId="478"/>
          <ac:spMkLst>
            <pc:docMk/>
            <pc:sldMk cId="737763393" sldId="261"/>
            <ac:spMk id="74" creationId="{216053C8-9FDB-E0FA-4AAC-6B5E10F1A159}"/>
          </ac:spMkLst>
        </pc:spChg>
        <pc:spChg chg="del mod">
          <ac:chgData name="#NI YUQIN#" userId="edf0547c-0190-4036-855d-43e773c42b6a" providerId="ADAL" clId="{EFA014B3-032A-402A-86FE-E3653BE43D42}" dt="2024-10-18T06:05:48.930" v="812" actId="478"/>
          <ac:spMkLst>
            <pc:docMk/>
            <pc:sldMk cId="737763393" sldId="261"/>
            <ac:spMk id="85" creationId="{424EB9B6-99DE-2D2D-472F-DA6AFBBF96C0}"/>
          </ac:spMkLst>
        </pc:spChg>
        <pc:spChg chg="del mod">
          <ac:chgData name="#NI YUQIN#" userId="edf0547c-0190-4036-855d-43e773c42b6a" providerId="ADAL" clId="{EFA014B3-032A-402A-86FE-E3653BE43D42}" dt="2024-10-18T06:06:55.529" v="837"/>
          <ac:spMkLst>
            <pc:docMk/>
            <pc:sldMk cId="737763393" sldId="261"/>
            <ac:spMk id="87" creationId="{7CB85069-2EB3-DE76-3ECE-0B8FF4BF3C1E}"/>
          </ac:spMkLst>
        </pc:spChg>
        <pc:graphicFrameChg chg="add mod modGraphic">
          <ac:chgData name="#NI YUQIN#" userId="edf0547c-0190-4036-855d-43e773c42b6a" providerId="ADAL" clId="{EFA014B3-032A-402A-86FE-E3653BE43D42}" dt="2024-10-18T06:07:13.314" v="840" actId="14100"/>
          <ac:graphicFrameMkLst>
            <pc:docMk/>
            <pc:sldMk cId="737763393" sldId="261"/>
            <ac:graphicFrameMk id="34" creationId="{9CBA9088-7A83-4E4B-10BB-58A592B73535}"/>
          </ac:graphicFrameMkLst>
        </pc:graphicFrameChg>
        <pc:cxnChg chg="add mod">
          <ac:chgData name="#NI YUQIN#" userId="edf0547c-0190-4036-855d-43e773c42b6a" providerId="ADAL" clId="{EFA014B3-032A-402A-86FE-E3653BE43D42}" dt="2024-10-18T06:06:41.980" v="830" actId="13822"/>
          <ac:cxnSpMkLst>
            <pc:docMk/>
            <pc:sldMk cId="737763393" sldId="261"/>
            <ac:cxnSpMk id="8" creationId="{CC998E7F-35D5-6798-317E-3A9F0FC53760}"/>
          </ac:cxnSpMkLst>
        </pc:cxnChg>
        <pc:cxnChg chg="add mod">
          <ac:chgData name="#NI YUQIN#" userId="edf0547c-0190-4036-855d-43e773c42b6a" providerId="ADAL" clId="{EFA014B3-032A-402A-86FE-E3653BE43D42}" dt="2024-10-18T06:06:41.980" v="830" actId="13822"/>
          <ac:cxnSpMkLst>
            <pc:docMk/>
            <pc:sldMk cId="737763393" sldId="261"/>
            <ac:cxnSpMk id="9" creationId="{A1C37A21-49D8-660D-080F-C823A7F29C7F}"/>
          </ac:cxnSpMkLst>
        </pc:cxnChg>
        <pc:cxnChg chg="del mod">
          <ac:chgData name="#NI YUQIN#" userId="edf0547c-0190-4036-855d-43e773c42b6a" providerId="ADAL" clId="{EFA014B3-032A-402A-86FE-E3653BE43D42}" dt="2024-10-18T05:56:30.294" v="803" actId="478"/>
          <ac:cxnSpMkLst>
            <pc:docMk/>
            <pc:sldMk cId="737763393" sldId="261"/>
            <ac:cxnSpMk id="11" creationId="{4800C33F-1D03-BA7D-625D-BBB8B5B3D136}"/>
          </ac:cxnSpMkLst>
        </pc:cxnChg>
        <pc:cxnChg chg="add mod">
          <ac:chgData name="#NI YUQIN#" userId="edf0547c-0190-4036-855d-43e773c42b6a" providerId="ADAL" clId="{EFA014B3-032A-402A-86FE-E3653BE43D42}" dt="2024-10-18T06:06:41.980" v="830" actId="13822"/>
          <ac:cxnSpMkLst>
            <pc:docMk/>
            <pc:sldMk cId="737763393" sldId="261"/>
            <ac:cxnSpMk id="13" creationId="{79745790-7D7C-2DB3-993B-183479D6B422}"/>
          </ac:cxnSpMkLst>
        </pc:cxnChg>
        <pc:cxnChg chg="add mod">
          <ac:chgData name="#NI YUQIN#" userId="edf0547c-0190-4036-855d-43e773c42b6a" providerId="ADAL" clId="{EFA014B3-032A-402A-86FE-E3653BE43D42}" dt="2024-10-18T06:06:41.980" v="830" actId="13822"/>
          <ac:cxnSpMkLst>
            <pc:docMk/>
            <pc:sldMk cId="737763393" sldId="261"/>
            <ac:cxnSpMk id="15" creationId="{68D32E23-853E-EACE-A4EF-0C31C5FAE9E3}"/>
          </ac:cxnSpMkLst>
        </pc:cxnChg>
        <pc:cxnChg chg="add mod">
          <ac:chgData name="#NI YUQIN#" userId="edf0547c-0190-4036-855d-43e773c42b6a" providerId="ADAL" clId="{EFA014B3-032A-402A-86FE-E3653BE43D42}" dt="2024-10-18T06:06:41.980" v="830" actId="13822"/>
          <ac:cxnSpMkLst>
            <pc:docMk/>
            <pc:sldMk cId="737763393" sldId="261"/>
            <ac:cxnSpMk id="16" creationId="{7517B143-7D43-1E53-98D8-308242403DE8}"/>
          </ac:cxnSpMkLst>
        </pc:cxnChg>
        <pc:cxnChg chg="add mod">
          <ac:chgData name="#NI YUQIN#" userId="edf0547c-0190-4036-855d-43e773c42b6a" providerId="ADAL" clId="{EFA014B3-032A-402A-86FE-E3653BE43D42}" dt="2024-10-18T06:06:41.980" v="830" actId="13822"/>
          <ac:cxnSpMkLst>
            <pc:docMk/>
            <pc:sldMk cId="737763393" sldId="261"/>
            <ac:cxnSpMk id="19" creationId="{323C172B-07E5-BD2A-5E6A-4510D8D38206}"/>
          </ac:cxnSpMkLst>
        </pc:cxnChg>
        <pc:cxnChg chg="del mod">
          <ac:chgData name="#NI YUQIN#" userId="edf0547c-0190-4036-855d-43e773c42b6a" providerId="ADAL" clId="{EFA014B3-032A-402A-86FE-E3653BE43D42}" dt="2024-10-18T05:56:30.294" v="803" actId="478"/>
          <ac:cxnSpMkLst>
            <pc:docMk/>
            <pc:sldMk cId="737763393" sldId="261"/>
            <ac:cxnSpMk id="21" creationId="{2FE7E127-61EB-0F61-677F-3F7460B1DD85}"/>
          </ac:cxnSpMkLst>
        </pc:cxnChg>
        <pc:cxnChg chg="del mod">
          <ac:chgData name="#NI YUQIN#" userId="edf0547c-0190-4036-855d-43e773c42b6a" providerId="ADAL" clId="{EFA014B3-032A-402A-86FE-E3653BE43D42}" dt="2024-10-18T05:56:30.294" v="803" actId="478"/>
          <ac:cxnSpMkLst>
            <pc:docMk/>
            <pc:sldMk cId="737763393" sldId="261"/>
            <ac:cxnSpMk id="23" creationId="{4D5F2A98-4D15-B986-A4A2-5C6599518FC1}"/>
          </ac:cxnSpMkLst>
        </pc:cxnChg>
        <pc:cxnChg chg="del">
          <ac:chgData name="#NI YUQIN#" userId="edf0547c-0190-4036-855d-43e773c42b6a" providerId="ADAL" clId="{EFA014B3-032A-402A-86FE-E3653BE43D42}" dt="2024-10-18T05:56:30.294" v="803" actId="478"/>
          <ac:cxnSpMkLst>
            <pc:docMk/>
            <pc:sldMk cId="737763393" sldId="261"/>
            <ac:cxnSpMk id="25" creationId="{1B60C058-827E-F118-034F-2A457ED9B450}"/>
          </ac:cxnSpMkLst>
        </pc:cxnChg>
        <pc:cxnChg chg="add mod">
          <ac:chgData name="#NI YUQIN#" userId="edf0547c-0190-4036-855d-43e773c42b6a" providerId="ADAL" clId="{EFA014B3-032A-402A-86FE-E3653BE43D42}" dt="2024-10-18T06:06:41.980" v="830" actId="13822"/>
          <ac:cxnSpMkLst>
            <pc:docMk/>
            <pc:sldMk cId="737763393" sldId="261"/>
            <ac:cxnSpMk id="28" creationId="{1B095E4F-5075-41EB-B876-CE6A64918E2A}"/>
          </ac:cxnSpMkLst>
        </pc:cxnChg>
        <pc:cxnChg chg="add mod">
          <ac:chgData name="#NI YUQIN#" userId="edf0547c-0190-4036-855d-43e773c42b6a" providerId="ADAL" clId="{EFA014B3-032A-402A-86FE-E3653BE43D42}" dt="2024-10-18T06:06:52.654" v="834" actId="13822"/>
          <ac:cxnSpMkLst>
            <pc:docMk/>
            <pc:sldMk cId="737763393" sldId="261"/>
            <ac:cxnSpMk id="31" creationId="{7F5618ED-7053-E3D8-3722-8E70973E9059}"/>
          </ac:cxnSpMkLst>
        </pc:cxnChg>
        <pc:cxnChg chg="mod">
          <ac:chgData name="#NI YUQIN#" userId="edf0547c-0190-4036-855d-43e773c42b6a" providerId="ADAL" clId="{EFA014B3-032A-402A-86FE-E3653BE43D42}" dt="2024-10-18T06:06:44.637" v="831" actId="13822"/>
          <ac:cxnSpMkLst>
            <pc:docMk/>
            <pc:sldMk cId="737763393" sldId="261"/>
            <ac:cxnSpMk id="39" creationId="{453D8964-B0A8-4463-5998-4EE09A886C7D}"/>
          </ac:cxnSpMkLst>
        </pc:cxnChg>
        <pc:cxnChg chg="del mod">
          <ac:chgData name="#NI YUQIN#" userId="edf0547c-0190-4036-855d-43e773c42b6a" providerId="ADAL" clId="{EFA014B3-032A-402A-86FE-E3653BE43D42}" dt="2024-10-18T05:56:31.127" v="804" actId="478"/>
          <ac:cxnSpMkLst>
            <pc:docMk/>
            <pc:sldMk cId="737763393" sldId="261"/>
            <ac:cxnSpMk id="41" creationId="{BFFEB86F-7CB0-1381-B47C-192D38D95998}"/>
          </ac:cxnSpMkLst>
        </pc:cxnChg>
        <pc:cxnChg chg="del mod">
          <ac:chgData name="#NI YUQIN#" userId="edf0547c-0190-4036-855d-43e773c42b6a" providerId="ADAL" clId="{EFA014B3-032A-402A-86FE-E3653BE43D42}" dt="2024-10-18T05:56:30.294" v="803" actId="478"/>
          <ac:cxnSpMkLst>
            <pc:docMk/>
            <pc:sldMk cId="737763393" sldId="261"/>
            <ac:cxnSpMk id="51" creationId="{D8B8631A-3865-E4EF-A3F7-1FD7865BDBFE}"/>
          </ac:cxnSpMkLst>
        </pc:cxnChg>
        <pc:cxnChg chg="del mod">
          <ac:chgData name="#NI YUQIN#" userId="edf0547c-0190-4036-855d-43e773c42b6a" providerId="ADAL" clId="{EFA014B3-032A-402A-86FE-E3653BE43D42}" dt="2024-10-18T05:56:30.294" v="803" actId="478"/>
          <ac:cxnSpMkLst>
            <pc:docMk/>
            <pc:sldMk cId="737763393" sldId="261"/>
            <ac:cxnSpMk id="53" creationId="{64A4C7C2-0FC9-3681-24F1-83FBB9358D6A}"/>
          </ac:cxnSpMkLst>
        </pc:cxnChg>
        <pc:cxnChg chg="del mod">
          <ac:chgData name="#NI YUQIN#" userId="edf0547c-0190-4036-855d-43e773c42b6a" providerId="ADAL" clId="{EFA014B3-032A-402A-86FE-E3653BE43D42}" dt="2024-10-18T05:56:30.294" v="803" actId="478"/>
          <ac:cxnSpMkLst>
            <pc:docMk/>
            <pc:sldMk cId="737763393" sldId="261"/>
            <ac:cxnSpMk id="55" creationId="{D3D15EC0-8715-43A0-5B20-06AA71FA7574}"/>
          </ac:cxnSpMkLst>
        </pc:cxnChg>
        <pc:cxnChg chg="del mod">
          <ac:chgData name="#NI YUQIN#" userId="edf0547c-0190-4036-855d-43e773c42b6a" providerId="ADAL" clId="{EFA014B3-032A-402A-86FE-E3653BE43D42}" dt="2024-10-18T05:56:30.294" v="803" actId="478"/>
          <ac:cxnSpMkLst>
            <pc:docMk/>
            <pc:sldMk cId="737763393" sldId="261"/>
            <ac:cxnSpMk id="60" creationId="{F61A351B-E1D4-4B29-0D37-7C5550AD5AA2}"/>
          </ac:cxnSpMkLst>
        </pc:cxnChg>
        <pc:cxnChg chg="del mod">
          <ac:chgData name="#NI YUQIN#" userId="edf0547c-0190-4036-855d-43e773c42b6a" providerId="ADAL" clId="{EFA014B3-032A-402A-86FE-E3653BE43D42}" dt="2024-10-18T05:56:30.294" v="803" actId="478"/>
          <ac:cxnSpMkLst>
            <pc:docMk/>
            <pc:sldMk cId="737763393" sldId="261"/>
            <ac:cxnSpMk id="62" creationId="{FDB27541-06A2-DAC2-65DC-67E4AE6B46DD}"/>
          </ac:cxnSpMkLst>
        </pc:cxnChg>
        <pc:cxnChg chg="del mod">
          <ac:chgData name="#NI YUQIN#" userId="edf0547c-0190-4036-855d-43e773c42b6a" providerId="ADAL" clId="{EFA014B3-032A-402A-86FE-E3653BE43D42}" dt="2024-10-18T06:05:46.703" v="810" actId="478"/>
          <ac:cxnSpMkLst>
            <pc:docMk/>
            <pc:sldMk cId="737763393" sldId="261"/>
            <ac:cxnSpMk id="80" creationId="{5DC75966-5948-B830-A9D9-6361911FE458}"/>
          </ac:cxnSpMkLst>
        </pc:cxnChg>
        <pc:cxnChg chg="del mod">
          <ac:chgData name="#NI YUQIN#" userId="edf0547c-0190-4036-855d-43e773c42b6a" providerId="ADAL" clId="{EFA014B3-032A-402A-86FE-E3653BE43D42}" dt="2024-10-18T06:05:47.633" v="811" actId="478"/>
          <ac:cxnSpMkLst>
            <pc:docMk/>
            <pc:sldMk cId="737763393" sldId="261"/>
            <ac:cxnSpMk id="83" creationId="{460A5EB2-C7EB-CDB6-417E-0C51AA77DC15}"/>
          </ac:cxnSpMkLst>
        </pc:cxnChg>
        <pc:cxnChg chg="del mod">
          <ac:chgData name="#NI YUQIN#" userId="edf0547c-0190-4036-855d-43e773c42b6a" providerId="ADAL" clId="{EFA014B3-032A-402A-86FE-E3653BE43D42}" dt="2024-10-18T06:05:48.930" v="812" actId="478"/>
          <ac:cxnSpMkLst>
            <pc:docMk/>
            <pc:sldMk cId="737763393" sldId="261"/>
            <ac:cxnSpMk id="86" creationId="{419A7B33-9293-6303-A308-A80C54D3AA5D}"/>
          </ac:cxnSpMkLst>
        </pc:cxnChg>
      </pc:sldChg>
    </pc:docChg>
  </pc:docChgLst>
  <pc:docChgLst>
    <pc:chgData name="#NI YUQIN#" userId="edf0547c-0190-4036-855d-43e773c42b6a" providerId="ADAL" clId="{5C2F0FFA-6296-4EAA-8B20-9B3B7B98B541}"/>
    <pc:docChg chg="undo custSel addSld delSld modSld">
      <pc:chgData name="#NI YUQIN#" userId="edf0547c-0190-4036-855d-43e773c42b6a" providerId="ADAL" clId="{5C2F0FFA-6296-4EAA-8B20-9B3B7B98B541}" dt="2024-10-16T07:12:08.513" v="942" actId="208"/>
      <pc:docMkLst>
        <pc:docMk/>
      </pc:docMkLst>
      <pc:sldChg chg="addSp delSp modSp add del mod">
        <pc:chgData name="#NI YUQIN#" userId="edf0547c-0190-4036-855d-43e773c42b6a" providerId="ADAL" clId="{5C2F0FFA-6296-4EAA-8B20-9B3B7B98B541}" dt="2024-10-16T07:12:08.513" v="942" actId="208"/>
        <pc:sldMkLst>
          <pc:docMk/>
          <pc:sldMk cId="2876227876" sldId="258"/>
        </pc:sldMkLst>
        <pc:spChg chg="mod">
          <ac:chgData name="#NI YUQIN#" userId="edf0547c-0190-4036-855d-43e773c42b6a" providerId="ADAL" clId="{5C2F0FFA-6296-4EAA-8B20-9B3B7B98B541}" dt="2024-10-16T07:10:12.204" v="714" actId="1076"/>
          <ac:spMkLst>
            <pc:docMk/>
            <pc:sldMk cId="2876227876" sldId="258"/>
            <ac:spMk id="2" creationId="{625B44DD-2E93-0647-9E75-015D1CCE4C94}"/>
          </ac:spMkLst>
        </pc:spChg>
        <pc:spChg chg="del mod">
          <ac:chgData name="#NI YUQIN#" userId="edf0547c-0190-4036-855d-43e773c42b6a" providerId="ADAL" clId="{5C2F0FFA-6296-4EAA-8B20-9B3B7B98B541}" dt="2024-10-16T06:56:00.494" v="8" actId="478"/>
          <ac:spMkLst>
            <pc:docMk/>
            <pc:sldMk cId="2876227876" sldId="258"/>
            <ac:spMk id="3" creationId="{DEDDDCBE-38E6-D24C-9191-74AB26CA8B8E}"/>
          </ac:spMkLst>
        </pc:spChg>
        <pc:spChg chg="add mod">
          <ac:chgData name="#NI YUQIN#" userId="edf0547c-0190-4036-855d-43e773c42b6a" providerId="ADAL" clId="{5C2F0FFA-6296-4EAA-8B20-9B3B7B98B541}" dt="2024-10-16T07:10:16.469" v="715" actId="1076"/>
          <ac:spMkLst>
            <pc:docMk/>
            <pc:sldMk cId="2876227876" sldId="258"/>
            <ac:spMk id="4" creationId="{85EBAB8D-9082-AB60-A2B1-325482C95D88}"/>
          </ac:spMkLst>
        </pc:spChg>
        <pc:spChg chg="del">
          <ac:chgData name="#NI YUQIN#" userId="edf0547c-0190-4036-855d-43e773c42b6a" providerId="ADAL" clId="{5C2F0FFA-6296-4EAA-8B20-9B3B7B98B541}" dt="2024-10-16T06:55:48.542" v="7" actId="478"/>
          <ac:spMkLst>
            <pc:docMk/>
            <pc:sldMk cId="2876227876" sldId="258"/>
            <ac:spMk id="6" creationId="{E3DF17C0-60BA-6EAA-43AF-38F27093BFC4}"/>
          </ac:spMkLst>
        </pc:spChg>
        <pc:spChg chg="del">
          <ac:chgData name="#NI YUQIN#" userId="edf0547c-0190-4036-855d-43e773c42b6a" providerId="ADAL" clId="{5C2F0FFA-6296-4EAA-8B20-9B3B7B98B541}" dt="2024-10-16T06:55:48.542" v="7" actId="478"/>
          <ac:spMkLst>
            <pc:docMk/>
            <pc:sldMk cId="2876227876" sldId="258"/>
            <ac:spMk id="7" creationId="{5043C695-3B65-4546-5754-28B959A3B772}"/>
          </ac:spMkLst>
        </pc:spChg>
        <pc:spChg chg="add mod">
          <ac:chgData name="#NI YUQIN#" userId="edf0547c-0190-4036-855d-43e773c42b6a" providerId="ADAL" clId="{5C2F0FFA-6296-4EAA-8B20-9B3B7B98B541}" dt="2024-10-16T07:10:16.469" v="715" actId="1076"/>
          <ac:spMkLst>
            <pc:docMk/>
            <pc:sldMk cId="2876227876" sldId="258"/>
            <ac:spMk id="8" creationId="{E58439F9-70F0-91DA-846C-8F51FBD9EB0C}"/>
          </ac:spMkLst>
        </pc:spChg>
        <pc:spChg chg="add mod">
          <ac:chgData name="#NI YUQIN#" userId="edf0547c-0190-4036-855d-43e773c42b6a" providerId="ADAL" clId="{5C2F0FFA-6296-4EAA-8B20-9B3B7B98B541}" dt="2024-10-16T07:10:16.469" v="715" actId="1076"/>
          <ac:spMkLst>
            <pc:docMk/>
            <pc:sldMk cId="2876227876" sldId="258"/>
            <ac:spMk id="9" creationId="{3E40C7D0-5F6A-EA4D-9CDA-57D4DDF20744}"/>
          </ac:spMkLst>
        </pc:spChg>
        <pc:spChg chg="add mod">
          <ac:chgData name="#NI YUQIN#" userId="edf0547c-0190-4036-855d-43e773c42b6a" providerId="ADAL" clId="{5C2F0FFA-6296-4EAA-8B20-9B3B7B98B541}" dt="2024-10-16T07:10:16.469" v="715" actId="1076"/>
          <ac:spMkLst>
            <pc:docMk/>
            <pc:sldMk cId="2876227876" sldId="258"/>
            <ac:spMk id="10" creationId="{3EA5FA91-49DB-9A23-FA28-8438C1DC7FEA}"/>
          </ac:spMkLst>
        </pc:spChg>
        <pc:spChg chg="add del mod">
          <ac:chgData name="#NI YUQIN#" userId="edf0547c-0190-4036-855d-43e773c42b6a" providerId="ADAL" clId="{5C2F0FFA-6296-4EAA-8B20-9B3B7B98B541}" dt="2024-10-16T07:01:29.256" v="182" actId="478"/>
          <ac:spMkLst>
            <pc:docMk/>
            <pc:sldMk cId="2876227876" sldId="258"/>
            <ac:spMk id="21" creationId="{D8ED3566-340B-AF82-30C9-1199AA396641}"/>
          </ac:spMkLst>
        </pc:spChg>
        <pc:spChg chg="add mod">
          <ac:chgData name="#NI YUQIN#" userId="edf0547c-0190-4036-855d-43e773c42b6a" providerId="ADAL" clId="{5C2F0FFA-6296-4EAA-8B20-9B3B7B98B541}" dt="2024-10-16T07:12:08.513" v="942" actId="208"/>
          <ac:spMkLst>
            <pc:docMk/>
            <pc:sldMk cId="2876227876" sldId="258"/>
            <ac:spMk id="29" creationId="{D855648F-1F7F-91F4-2EEF-B87B2F288033}"/>
          </ac:spMkLst>
        </pc:spChg>
        <pc:spChg chg="add mod">
          <ac:chgData name="#NI YUQIN#" userId="edf0547c-0190-4036-855d-43e773c42b6a" providerId="ADAL" clId="{5C2F0FFA-6296-4EAA-8B20-9B3B7B98B541}" dt="2024-10-16T07:10:16.469" v="715" actId="1076"/>
          <ac:spMkLst>
            <pc:docMk/>
            <pc:sldMk cId="2876227876" sldId="258"/>
            <ac:spMk id="30" creationId="{52CE8786-9BB6-ECBD-ACCE-F732BC919F1B}"/>
          </ac:spMkLst>
        </pc:spChg>
        <pc:spChg chg="add mod">
          <ac:chgData name="#NI YUQIN#" userId="edf0547c-0190-4036-855d-43e773c42b6a" providerId="ADAL" clId="{5C2F0FFA-6296-4EAA-8B20-9B3B7B98B541}" dt="2024-10-16T07:10:16.469" v="715" actId="1076"/>
          <ac:spMkLst>
            <pc:docMk/>
            <pc:sldMk cId="2876227876" sldId="258"/>
            <ac:spMk id="31" creationId="{7A667992-7967-3C5F-E1BD-597F50A90FBF}"/>
          </ac:spMkLst>
        </pc:spChg>
        <pc:spChg chg="add mod">
          <ac:chgData name="#NI YUQIN#" userId="edf0547c-0190-4036-855d-43e773c42b6a" providerId="ADAL" clId="{5C2F0FFA-6296-4EAA-8B20-9B3B7B98B541}" dt="2024-10-16T07:10:16.469" v="715" actId="1076"/>
          <ac:spMkLst>
            <pc:docMk/>
            <pc:sldMk cId="2876227876" sldId="258"/>
            <ac:spMk id="32" creationId="{6B581998-ED02-F0AA-93A4-A8143CB6D1F8}"/>
          </ac:spMkLst>
        </pc:spChg>
        <pc:spChg chg="add mod">
          <ac:chgData name="#NI YUQIN#" userId="edf0547c-0190-4036-855d-43e773c42b6a" providerId="ADAL" clId="{5C2F0FFA-6296-4EAA-8B20-9B3B7B98B541}" dt="2024-10-16T07:10:16.469" v="715" actId="1076"/>
          <ac:spMkLst>
            <pc:docMk/>
            <pc:sldMk cId="2876227876" sldId="258"/>
            <ac:spMk id="33" creationId="{6AE4B0DD-9B28-D9EC-87B6-9F83509355A4}"/>
          </ac:spMkLst>
        </pc:spChg>
        <pc:spChg chg="add mod">
          <ac:chgData name="#NI YUQIN#" userId="edf0547c-0190-4036-855d-43e773c42b6a" providerId="ADAL" clId="{5C2F0FFA-6296-4EAA-8B20-9B3B7B98B541}" dt="2024-10-16T07:10:16.469" v="715" actId="1076"/>
          <ac:spMkLst>
            <pc:docMk/>
            <pc:sldMk cId="2876227876" sldId="258"/>
            <ac:spMk id="34" creationId="{E4CE2A96-62B1-88CF-3600-7240F7E272B5}"/>
          </ac:spMkLst>
        </pc:spChg>
        <pc:spChg chg="add mod">
          <ac:chgData name="#NI YUQIN#" userId="edf0547c-0190-4036-855d-43e773c42b6a" providerId="ADAL" clId="{5C2F0FFA-6296-4EAA-8B20-9B3B7B98B541}" dt="2024-10-16T07:10:24.431" v="717" actId="1076"/>
          <ac:spMkLst>
            <pc:docMk/>
            <pc:sldMk cId="2876227876" sldId="258"/>
            <ac:spMk id="35" creationId="{61193AA2-ADC5-3A0F-2FF4-E95C44ADF7F9}"/>
          </ac:spMkLst>
        </pc:spChg>
        <pc:spChg chg="add mod">
          <ac:chgData name="#NI YUQIN#" userId="edf0547c-0190-4036-855d-43e773c42b6a" providerId="ADAL" clId="{5C2F0FFA-6296-4EAA-8B20-9B3B7B98B541}" dt="2024-10-16T07:11:08.773" v="851" actId="20577"/>
          <ac:spMkLst>
            <pc:docMk/>
            <pc:sldMk cId="2876227876" sldId="258"/>
            <ac:spMk id="36" creationId="{9A606974-F90B-B03D-5332-65FF6DDC3B73}"/>
          </ac:spMkLst>
        </pc:spChg>
        <pc:graphicFrameChg chg="add mod modGraphic">
          <ac:chgData name="#NI YUQIN#" userId="edf0547c-0190-4036-855d-43e773c42b6a" providerId="ADAL" clId="{5C2F0FFA-6296-4EAA-8B20-9B3B7B98B541}" dt="2024-10-16T07:10:16.469" v="715" actId="1076"/>
          <ac:graphicFrameMkLst>
            <pc:docMk/>
            <pc:sldMk cId="2876227876" sldId="258"/>
            <ac:graphicFrameMk id="28" creationId="{4A796B0E-51C5-7412-18BE-B5FD3C6DB620}"/>
          </ac:graphicFrameMkLst>
        </pc:graphicFrameChg>
        <pc:picChg chg="del">
          <ac:chgData name="#NI YUQIN#" userId="edf0547c-0190-4036-855d-43e773c42b6a" providerId="ADAL" clId="{5C2F0FFA-6296-4EAA-8B20-9B3B7B98B541}" dt="2024-10-16T06:55:46.644" v="6" actId="478"/>
          <ac:picMkLst>
            <pc:docMk/>
            <pc:sldMk cId="2876227876" sldId="258"/>
            <ac:picMk id="5" creationId="{CBBEF171-AAFB-B08E-562C-2F8E5F71FD1A}"/>
          </ac:picMkLst>
        </pc:picChg>
        <pc:cxnChg chg="add mod">
          <ac:chgData name="#NI YUQIN#" userId="edf0547c-0190-4036-855d-43e773c42b6a" providerId="ADAL" clId="{5C2F0FFA-6296-4EAA-8B20-9B3B7B98B541}" dt="2024-10-16T07:10:16.469" v="715" actId="1076"/>
          <ac:cxnSpMkLst>
            <pc:docMk/>
            <pc:sldMk cId="2876227876" sldId="258"/>
            <ac:cxnSpMk id="12" creationId="{0BAA302A-8492-FFEC-FB23-80FC80A3958C}"/>
          </ac:cxnSpMkLst>
        </pc:cxnChg>
        <pc:cxnChg chg="add mod">
          <ac:chgData name="#NI YUQIN#" userId="edf0547c-0190-4036-855d-43e773c42b6a" providerId="ADAL" clId="{5C2F0FFA-6296-4EAA-8B20-9B3B7B98B541}" dt="2024-10-16T07:10:16.469" v="715" actId="1076"/>
          <ac:cxnSpMkLst>
            <pc:docMk/>
            <pc:sldMk cId="2876227876" sldId="258"/>
            <ac:cxnSpMk id="15" creationId="{74B116B4-7818-588B-278D-8B92969D93E0}"/>
          </ac:cxnSpMkLst>
        </pc:cxnChg>
        <pc:cxnChg chg="add mod">
          <ac:chgData name="#NI YUQIN#" userId="edf0547c-0190-4036-855d-43e773c42b6a" providerId="ADAL" clId="{5C2F0FFA-6296-4EAA-8B20-9B3B7B98B541}" dt="2024-10-16T07:10:16.469" v="715" actId="1076"/>
          <ac:cxnSpMkLst>
            <pc:docMk/>
            <pc:sldMk cId="2876227876" sldId="258"/>
            <ac:cxnSpMk id="16" creationId="{EA5762B6-ECF8-704D-5ED8-F37453117B0B}"/>
          </ac:cxnSpMkLst>
        </pc:cxnChg>
        <pc:cxnChg chg="add mod">
          <ac:chgData name="#NI YUQIN#" userId="edf0547c-0190-4036-855d-43e773c42b6a" providerId="ADAL" clId="{5C2F0FFA-6296-4EAA-8B20-9B3B7B98B541}" dt="2024-10-16T07:10:16.469" v="715" actId="1076"/>
          <ac:cxnSpMkLst>
            <pc:docMk/>
            <pc:sldMk cId="2876227876" sldId="258"/>
            <ac:cxnSpMk id="20" creationId="{DE44A21A-2AC5-AD3D-F1EB-5FC5EFE1B335}"/>
          </ac:cxnSpMkLst>
        </pc:cxnChg>
      </pc:sldChg>
      <pc:sldChg chg="addSp modSp new mod">
        <pc:chgData name="#NI YUQIN#" userId="edf0547c-0190-4036-855d-43e773c42b6a" providerId="ADAL" clId="{5C2F0FFA-6296-4EAA-8B20-9B3B7B98B541}" dt="2024-10-16T07:11:53.049" v="940" actId="5793"/>
        <pc:sldMkLst>
          <pc:docMk/>
          <pc:sldMk cId="1914030745" sldId="259"/>
        </pc:sldMkLst>
        <pc:spChg chg="mod">
          <ac:chgData name="#NI YUQIN#" userId="edf0547c-0190-4036-855d-43e773c42b6a" providerId="ADAL" clId="{5C2F0FFA-6296-4EAA-8B20-9B3B7B98B541}" dt="2024-10-16T07:03:35.139" v="294" actId="20577"/>
          <ac:spMkLst>
            <pc:docMk/>
            <pc:sldMk cId="1914030745" sldId="259"/>
            <ac:spMk id="2" creationId="{46B1D37A-6930-03B2-09F1-2ADE9A8768A6}"/>
          </ac:spMkLst>
        </pc:spChg>
        <pc:spChg chg="mod">
          <ac:chgData name="#NI YUQIN#" userId="edf0547c-0190-4036-855d-43e773c42b6a" providerId="ADAL" clId="{5C2F0FFA-6296-4EAA-8B20-9B3B7B98B541}" dt="2024-10-16T07:11:53.049" v="940" actId="5793"/>
          <ac:spMkLst>
            <pc:docMk/>
            <pc:sldMk cId="1914030745" sldId="259"/>
            <ac:spMk id="3" creationId="{D80B5B78-6AFA-1930-DB11-FA48CCBF3782}"/>
          </ac:spMkLst>
        </pc:spChg>
        <pc:spChg chg="add mod">
          <ac:chgData name="#NI YUQIN#" userId="edf0547c-0190-4036-855d-43e773c42b6a" providerId="ADAL" clId="{5C2F0FFA-6296-4EAA-8B20-9B3B7B98B541}" dt="2024-10-16T07:11:17.727" v="854" actId="404"/>
          <ac:spMkLst>
            <pc:docMk/>
            <pc:sldMk cId="1914030745" sldId="259"/>
            <ac:spMk id="5" creationId="{64DFF5C0-45D5-E4CC-ABD5-3615F1587AB0}"/>
          </ac:spMkLst>
        </pc:spChg>
        <pc:picChg chg="add mod modCrop">
          <ac:chgData name="#NI YUQIN#" userId="edf0547c-0190-4036-855d-43e773c42b6a" providerId="ADAL" clId="{5C2F0FFA-6296-4EAA-8B20-9B3B7B98B541}" dt="2024-10-16T07:04:48.183" v="373" actId="1076"/>
          <ac:picMkLst>
            <pc:docMk/>
            <pc:sldMk cId="1914030745" sldId="259"/>
            <ac:picMk id="7" creationId="{E7BE7F65-AF2A-3DC7-915E-17CD31A35E6B}"/>
          </ac:picMkLst>
        </pc:picChg>
      </pc:sldChg>
      <pc:sldChg chg="addSp delSp modSp del mod">
        <pc:chgData name="#NI YUQIN#" userId="edf0547c-0190-4036-855d-43e773c42b6a" providerId="ADAL" clId="{5C2F0FFA-6296-4EAA-8B20-9B3B7B98B541}" dt="2024-10-16T06:55:42.090" v="4" actId="47"/>
        <pc:sldMkLst>
          <pc:docMk/>
          <pc:sldMk cId="2132039383" sldId="261"/>
        </pc:sldMkLst>
        <pc:spChg chg="del">
          <ac:chgData name="#NI YUQIN#" userId="edf0547c-0190-4036-855d-43e773c42b6a" providerId="ADAL" clId="{5C2F0FFA-6296-4EAA-8B20-9B3B7B98B541}" dt="2024-10-16T06:55:34.730" v="0" actId="478"/>
          <ac:spMkLst>
            <pc:docMk/>
            <pc:sldMk cId="2132039383" sldId="261"/>
            <ac:spMk id="2" creationId="{24E107A6-8289-F04A-9B4D-BE033045073D}"/>
          </ac:spMkLst>
        </pc:spChg>
        <pc:spChg chg="add del mod">
          <ac:chgData name="#NI YUQIN#" userId="edf0547c-0190-4036-855d-43e773c42b6a" providerId="ADAL" clId="{5C2F0FFA-6296-4EAA-8B20-9B3B7B98B541}" dt="2024-10-16T06:55:35.748" v="1" actId="478"/>
          <ac:spMkLst>
            <pc:docMk/>
            <pc:sldMk cId="2132039383" sldId="261"/>
            <ac:spMk id="6" creationId="{EDFC6C2C-E80E-D18E-7803-A972BDBDEB28}"/>
          </ac:spMkLst>
        </pc:spChg>
      </pc:sldChg>
    </pc:docChg>
  </pc:docChgLst>
  <pc:docChgLst>
    <pc:chgData name="#NI YUQIN#" userId="edf0547c-0190-4036-855d-43e773c42b6a" providerId="ADAL" clId="{A1A8C267-D76C-4556-96CE-855A197CE94B}"/>
    <pc:docChg chg="undo custSel addSld delSld modSld sldOrd">
      <pc:chgData name="#NI YUQIN#" userId="edf0547c-0190-4036-855d-43e773c42b6a" providerId="ADAL" clId="{A1A8C267-D76C-4556-96CE-855A197CE94B}" dt="2024-11-29T07:38:28.894" v="1287" actId="1076"/>
      <pc:docMkLst>
        <pc:docMk/>
      </pc:docMkLst>
      <pc:sldChg chg="del">
        <pc:chgData name="#NI YUQIN#" userId="edf0547c-0190-4036-855d-43e773c42b6a" providerId="ADAL" clId="{A1A8C267-D76C-4556-96CE-855A197CE94B}" dt="2024-11-29T06:08:13.593" v="0" actId="47"/>
        <pc:sldMkLst>
          <pc:docMk/>
          <pc:sldMk cId="3758334147" sldId="256"/>
        </pc:sldMkLst>
      </pc:sldChg>
      <pc:sldChg chg="addSp modSp mod">
        <pc:chgData name="#NI YUQIN#" userId="edf0547c-0190-4036-855d-43e773c42b6a" providerId="ADAL" clId="{A1A8C267-D76C-4556-96CE-855A197CE94B}" dt="2024-11-29T07:16:41.608" v="562" actId="1076"/>
        <pc:sldMkLst>
          <pc:docMk/>
          <pc:sldMk cId="2876227876" sldId="258"/>
        </pc:sldMkLst>
        <pc:spChg chg="mod">
          <ac:chgData name="#NI YUQIN#" userId="edf0547c-0190-4036-855d-43e773c42b6a" providerId="ADAL" clId="{A1A8C267-D76C-4556-96CE-855A197CE94B}" dt="2024-11-29T07:16:41.608" v="562" actId="1076"/>
          <ac:spMkLst>
            <pc:docMk/>
            <pc:sldMk cId="2876227876" sldId="258"/>
            <ac:spMk id="2" creationId="{625B44DD-2E93-0647-9E75-015D1CCE4C94}"/>
          </ac:spMkLst>
        </pc:spChg>
        <pc:spChg chg="mod">
          <ac:chgData name="#NI YUQIN#" userId="edf0547c-0190-4036-855d-43e773c42b6a" providerId="ADAL" clId="{A1A8C267-D76C-4556-96CE-855A197CE94B}" dt="2024-11-29T06:14:56.795" v="311" actId="1076"/>
          <ac:spMkLst>
            <pc:docMk/>
            <pc:sldMk cId="2876227876" sldId="258"/>
            <ac:spMk id="5" creationId="{979849D1-C82E-A8F7-6DCF-9B188FF2FEDC}"/>
          </ac:spMkLst>
        </pc:spChg>
        <pc:spChg chg="mod">
          <ac:chgData name="#NI YUQIN#" userId="edf0547c-0190-4036-855d-43e773c42b6a" providerId="ADAL" clId="{A1A8C267-D76C-4556-96CE-855A197CE94B}" dt="2024-11-29T06:14:56.795" v="311" actId="1076"/>
          <ac:spMkLst>
            <pc:docMk/>
            <pc:sldMk cId="2876227876" sldId="258"/>
            <ac:spMk id="6" creationId="{E84B44BB-8BD6-5ED4-B0E6-01CEE49CFD48}"/>
          </ac:spMkLst>
        </pc:spChg>
        <pc:spChg chg="add mod">
          <ac:chgData name="#NI YUQIN#" userId="edf0547c-0190-4036-855d-43e773c42b6a" providerId="ADAL" clId="{A1A8C267-D76C-4556-96CE-855A197CE94B}" dt="2024-11-29T06:15:03.504" v="312" actId="1076"/>
          <ac:spMkLst>
            <pc:docMk/>
            <pc:sldMk cId="2876227876" sldId="258"/>
            <ac:spMk id="8" creationId="{3CBA5770-5BB1-D418-EF6B-B1D81613FB3E}"/>
          </ac:spMkLst>
        </pc:spChg>
        <pc:spChg chg="add mod">
          <ac:chgData name="#NI YUQIN#" userId="edf0547c-0190-4036-855d-43e773c42b6a" providerId="ADAL" clId="{A1A8C267-D76C-4556-96CE-855A197CE94B}" dt="2024-11-29T06:17:40.694" v="529" actId="1076"/>
          <ac:spMkLst>
            <pc:docMk/>
            <pc:sldMk cId="2876227876" sldId="258"/>
            <ac:spMk id="13" creationId="{8D1C4213-226A-74B6-C552-85E5BB2779D6}"/>
          </ac:spMkLst>
        </pc:spChg>
        <pc:spChg chg="mod">
          <ac:chgData name="#NI YUQIN#" userId="edf0547c-0190-4036-855d-43e773c42b6a" providerId="ADAL" clId="{A1A8C267-D76C-4556-96CE-855A197CE94B}" dt="2024-11-29T06:14:56.795" v="311" actId="1076"/>
          <ac:spMkLst>
            <pc:docMk/>
            <pc:sldMk cId="2876227876" sldId="258"/>
            <ac:spMk id="14" creationId="{1994DA44-05BC-0049-E560-7C98E4095E1A}"/>
          </ac:spMkLst>
        </pc:spChg>
        <pc:spChg chg="mod">
          <ac:chgData name="#NI YUQIN#" userId="edf0547c-0190-4036-855d-43e773c42b6a" providerId="ADAL" clId="{A1A8C267-D76C-4556-96CE-855A197CE94B}" dt="2024-11-29T06:14:56.795" v="311" actId="1076"/>
          <ac:spMkLst>
            <pc:docMk/>
            <pc:sldMk cId="2876227876" sldId="258"/>
            <ac:spMk id="17" creationId="{BD9C824B-C5ED-DBB0-59E9-743B9D16B370}"/>
          </ac:spMkLst>
        </pc:spChg>
        <pc:spChg chg="mod">
          <ac:chgData name="#NI YUQIN#" userId="edf0547c-0190-4036-855d-43e773c42b6a" providerId="ADAL" clId="{A1A8C267-D76C-4556-96CE-855A197CE94B}" dt="2024-11-29T06:14:56.795" v="311" actId="1076"/>
          <ac:spMkLst>
            <pc:docMk/>
            <pc:sldMk cId="2876227876" sldId="258"/>
            <ac:spMk id="18" creationId="{F01106E4-E5C5-D7D8-D2FC-9717A03CE399}"/>
          </ac:spMkLst>
        </pc:spChg>
        <pc:spChg chg="mod">
          <ac:chgData name="#NI YUQIN#" userId="edf0547c-0190-4036-855d-43e773c42b6a" providerId="ADAL" clId="{A1A8C267-D76C-4556-96CE-855A197CE94B}" dt="2024-11-29T06:14:56.795" v="311" actId="1076"/>
          <ac:spMkLst>
            <pc:docMk/>
            <pc:sldMk cId="2876227876" sldId="258"/>
            <ac:spMk id="27" creationId="{EF1D2B14-875B-E879-5B1E-AB6B4226F3A9}"/>
          </ac:spMkLst>
        </pc:spChg>
        <pc:spChg chg="mod">
          <ac:chgData name="#NI YUQIN#" userId="edf0547c-0190-4036-855d-43e773c42b6a" providerId="ADAL" clId="{A1A8C267-D76C-4556-96CE-855A197CE94B}" dt="2024-11-29T06:15:03.504" v="312" actId="1076"/>
          <ac:spMkLst>
            <pc:docMk/>
            <pc:sldMk cId="2876227876" sldId="258"/>
            <ac:spMk id="37" creationId="{984C108E-231A-33BA-D597-6F4B54DD5448}"/>
          </ac:spMkLst>
        </pc:spChg>
        <pc:spChg chg="mod">
          <ac:chgData name="#NI YUQIN#" userId="edf0547c-0190-4036-855d-43e773c42b6a" providerId="ADAL" clId="{A1A8C267-D76C-4556-96CE-855A197CE94B}" dt="2024-11-29T06:15:03.504" v="312" actId="1076"/>
          <ac:spMkLst>
            <pc:docMk/>
            <pc:sldMk cId="2876227876" sldId="258"/>
            <ac:spMk id="38" creationId="{00857539-DDDC-B9F4-1A81-AFB196B6E5BE}"/>
          </ac:spMkLst>
        </pc:spChg>
        <pc:spChg chg="mod">
          <ac:chgData name="#NI YUQIN#" userId="edf0547c-0190-4036-855d-43e773c42b6a" providerId="ADAL" clId="{A1A8C267-D76C-4556-96CE-855A197CE94B}" dt="2024-11-29T06:14:56.795" v="311" actId="1076"/>
          <ac:spMkLst>
            <pc:docMk/>
            <pc:sldMk cId="2876227876" sldId="258"/>
            <ac:spMk id="49" creationId="{D30473ED-CF4B-90F1-19B2-27D7721913F4}"/>
          </ac:spMkLst>
        </pc:spChg>
        <pc:spChg chg="mod">
          <ac:chgData name="#NI YUQIN#" userId="edf0547c-0190-4036-855d-43e773c42b6a" providerId="ADAL" clId="{A1A8C267-D76C-4556-96CE-855A197CE94B}" dt="2024-11-29T06:14:56.795" v="311" actId="1076"/>
          <ac:spMkLst>
            <pc:docMk/>
            <pc:sldMk cId="2876227876" sldId="258"/>
            <ac:spMk id="66" creationId="{5BED6E96-9EE9-8548-5AF4-0D448A09A074}"/>
          </ac:spMkLst>
        </pc:spChg>
        <pc:spChg chg="mod">
          <ac:chgData name="#NI YUQIN#" userId="edf0547c-0190-4036-855d-43e773c42b6a" providerId="ADAL" clId="{A1A8C267-D76C-4556-96CE-855A197CE94B}" dt="2024-11-29T06:14:56.795" v="311" actId="1076"/>
          <ac:spMkLst>
            <pc:docMk/>
            <pc:sldMk cId="2876227876" sldId="258"/>
            <ac:spMk id="67" creationId="{70D66E76-610E-D391-6916-636ABDE5F29D}"/>
          </ac:spMkLst>
        </pc:spChg>
        <pc:spChg chg="mod">
          <ac:chgData name="#NI YUQIN#" userId="edf0547c-0190-4036-855d-43e773c42b6a" providerId="ADAL" clId="{A1A8C267-D76C-4556-96CE-855A197CE94B}" dt="2024-11-29T06:15:03.504" v="312" actId="1076"/>
          <ac:spMkLst>
            <pc:docMk/>
            <pc:sldMk cId="2876227876" sldId="258"/>
            <ac:spMk id="74" creationId="{216053C8-9FDB-E0FA-4AAC-6B5E10F1A159}"/>
          </ac:spMkLst>
        </pc:spChg>
        <pc:spChg chg="mod">
          <ac:chgData name="#NI YUQIN#" userId="edf0547c-0190-4036-855d-43e773c42b6a" providerId="ADAL" clId="{A1A8C267-D76C-4556-96CE-855A197CE94B}" dt="2024-11-29T06:15:03.504" v="312" actId="1076"/>
          <ac:spMkLst>
            <pc:docMk/>
            <pc:sldMk cId="2876227876" sldId="258"/>
            <ac:spMk id="85" creationId="{424EB9B6-99DE-2D2D-472F-DA6AFBBF96C0}"/>
          </ac:spMkLst>
        </pc:spChg>
        <pc:spChg chg="mod">
          <ac:chgData name="#NI YUQIN#" userId="edf0547c-0190-4036-855d-43e773c42b6a" providerId="ADAL" clId="{A1A8C267-D76C-4556-96CE-855A197CE94B}" dt="2024-11-29T06:15:03.504" v="312" actId="1076"/>
          <ac:spMkLst>
            <pc:docMk/>
            <pc:sldMk cId="2876227876" sldId="258"/>
            <ac:spMk id="87" creationId="{7CB85069-2EB3-DE76-3ECE-0B8FF4BF3C1E}"/>
          </ac:spMkLst>
        </pc:spChg>
        <pc:cxnChg chg="add mod">
          <ac:chgData name="#NI YUQIN#" userId="edf0547c-0190-4036-855d-43e773c42b6a" providerId="ADAL" clId="{A1A8C267-D76C-4556-96CE-855A197CE94B}" dt="2024-11-29T06:15:03.504" v="312" actId="1076"/>
          <ac:cxnSpMkLst>
            <pc:docMk/>
            <pc:sldMk cId="2876227876" sldId="258"/>
            <ac:cxnSpMk id="9" creationId="{D38C914E-E018-2DE2-24F1-BD3A985278BF}"/>
          </ac:cxnSpMkLst>
        </pc:cxnChg>
        <pc:cxnChg chg="mod">
          <ac:chgData name="#NI YUQIN#" userId="edf0547c-0190-4036-855d-43e773c42b6a" providerId="ADAL" clId="{A1A8C267-D76C-4556-96CE-855A197CE94B}" dt="2024-11-29T06:14:56.795" v="311" actId="1076"/>
          <ac:cxnSpMkLst>
            <pc:docMk/>
            <pc:sldMk cId="2876227876" sldId="258"/>
            <ac:cxnSpMk id="11" creationId="{4800C33F-1D03-BA7D-625D-BBB8B5B3D136}"/>
          </ac:cxnSpMkLst>
        </pc:cxnChg>
        <pc:cxnChg chg="mod">
          <ac:chgData name="#NI YUQIN#" userId="edf0547c-0190-4036-855d-43e773c42b6a" providerId="ADAL" clId="{A1A8C267-D76C-4556-96CE-855A197CE94B}" dt="2024-11-29T06:14:56.795" v="311" actId="1076"/>
          <ac:cxnSpMkLst>
            <pc:docMk/>
            <pc:sldMk cId="2876227876" sldId="258"/>
            <ac:cxnSpMk id="21" creationId="{2FE7E127-61EB-0F61-677F-3F7460B1DD85}"/>
          </ac:cxnSpMkLst>
        </pc:cxnChg>
        <pc:cxnChg chg="mod">
          <ac:chgData name="#NI YUQIN#" userId="edf0547c-0190-4036-855d-43e773c42b6a" providerId="ADAL" clId="{A1A8C267-D76C-4556-96CE-855A197CE94B}" dt="2024-11-29T06:14:56.795" v="311" actId="1076"/>
          <ac:cxnSpMkLst>
            <pc:docMk/>
            <pc:sldMk cId="2876227876" sldId="258"/>
            <ac:cxnSpMk id="23" creationId="{4D5F2A98-4D15-B986-A4A2-5C6599518FC1}"/>
          </ac:cxnSpMkLst>
        </pc:cxnChg>
        <pc:cxnChg chg="mod">
          <ac:chgData name="#NI YUQIN#" userId="edf0547c-0190-4036-855d-43e773c42b6a" providerId="ADAL" clId="{A1A8C267-D76C-4556-96CE-855A197CE94B}" dt="2024-11-29T06:14:56.795" v="311" actId="1076"/>
          <ac:cxnSpMkLst>
            <pc:docMk/>
            <pc:sldMk cId="2876227876" sldId="258"/>
            <ac:cxnSpMk id="25" creationId="{1B60C058-827E-F118-034F-2A457ED9B450}"/>
          </ac:cxnSpMkLst>
        </pc:cxnChg>
        <pc:cxnChg chg="mod">
          <ac:chgData name="#NI YUQIN#" userId="edf0547c-0190-4036-855d-43e773c42b6a" providerId="ADAL" clId="{A1A8C267-D76C-4556-96CE-855A197CE94B}" dt="2024-11-29T06:15:03.504" v="312" actId="1076"/>
          <ac:cxnSpMkLst>
            <pc:docMk/>
            <pc:sldMk cId="2876227876" sldId="258"/>
            <ac:cxnSpMk id="39" creationId="{453D8964-B0A8-4463-5998-4EE09A886C7D}"/>
          </ac:cxnSpMkLst>
        </pc:cxnChg>
        <pc:cxnChg chg="mod">
          <ac:chgData name="#NI YUQIN#" userId="edf0547c-0190-4036-855d-43e773c42b6a" providerId="ADAL" clId="{A1A8C267-D76C-4556-96CE-855A197CE94B}" dt="2024-11-29T06:15:03.504" v="312" actId="1076"/>
          <ac:cxnSpMkLst>
            <pc:docMk/>
            <pc:sldMk cId="2876227876" sldId="258"/>
            <ac:cxnSpMk id="41" creationId="{BFFEB86F-7CB0-1381-B47C-192D38D95998}"/>
          </ac:cxnSpMkLst>
        </pc:cxnChg>
        <pc:cxnChg chg="mod">
          <ac:chgData name="#NI YUQIN#" userId="edf0547c-0190-4036-855d-43e773c42b6a" providerId="ADAL" clId="{A1A8C267-D76C-4556-96CE-855A197CE94B}" dt="2024-11-29T06:14:56.795" v="311" actId="1076"/>
          <ac:cxnSpMkLst>
            <pc:docMk/>
            <pc:sldMk cId="2876227876" sldId="258"/>
            <ac:cxnSpMk id="51" creationId="{D8B8631A-3865-E4EF-A3F7-1FD7865BDBFE}"/>
          </ac:cxnSpMkLst>
        </pc:cxnChg>
        <pc:cxnChg chg="mod">
          <ac:chgData name="#NI YUQIN#" userId="edf0547c-0190-4036-855d-43e773c42b6a" providerId="ADAL" clId="{A1A8C267-D76C-4556-96CE-855A197CE94B}" dt="2024-11-29T06:14:56.795" v="311" actId="1076"/>
          <ac:cxnSpMkLst>
            <pc:docMk/>
            <pc:sldMk cId="2876227876" sldId="258"/>
            <ac:cxnSpMk id="53" creationId="{64A4C7C2-0FC9-3681-24F1-83FBB9358D6A}"/>
          </ac:cxnSpMkLst>
        </pc:cxnChg>
        <pc:cxnChg chg="mod">
          <ac:chgData name="#NI YUQIN#" userId="edf0547c-0190-4036-855d-43e773c42b6a" providerId="ADAL" clId="{A1A8C267-D76C-4556-96CE-855A197CE94B}" dt="2024-11-29T06:14:56.795" v="311" actId="1076"/>
          <ac:cxnSpMkLst>
            <pc:docMk/>
            <pc:sldMk cId="2876227876" sldId="258"/>
            <ac:cxnSpMk id="55" creationId="{D3D15EC0-8715-43A0-5B20-06AA71FA7574}"/>
          </ac:cxnSpMkLst>
        </pc:cxnChg>
        <pc:cxnChg chg="mod">
          <ac:chgData name="#NI YUQIN#" userId="edf0547c-0190-4036-855d-43e773c42b6a" providerId="ADAL" clId="{A1A8C267-D76C-4556-96CE-855A197CE94B}" dt="2024-11-29T06:14:56.795" v="311" actId="1076"/>
          <ac:cxnSpMkLst>
            <pc:docMk/>
            <pc:sldMk cId="2876227876" sldId="258"/>
            <ac:cxnSpMk id="60" creationId="{F61A351B-E1D4-4B29-0D37-7C5550AD5AA2}"/>
          </ac:cxnSpMkLst>
        </pc:cxnChg>
        <pc:cxnChg chg="mod">
          <ac:chgData name="#NI YUQIN#" userId="edf0547c-0190-4036-855d-43e773c42b6a" providerId="ADAL" clId="{A1A8C267-D76C-4556-96CE-855A197CE94B}" dt="2024-11-29T06:14:56.795" v="311" actId="1076"/>
          <ac:cxnSpMkLst>
            <pc:docMk/>
            <pc:sldMk cId="2876227876" sldId="258"/>
            <ac:cxnSpMk id="62" creationId="{FDB27541-06A2-DAC2-65DC-67E4AE6B46DD}"/>
          </ac:cxnSpMkLst>
        </pc:cxnChg>
        <pc:cxnChg chg="mod">
          <ac:chgData name="#NI YUQIN#" userId="edf0547c-0190-4036-855d-43e773c42b6a" providerId="ADAL" clId="{A1A8C267-D76C-4556-96CE-855A197CE94B}" dt="2024-11-29T06:15:03.504" v="312" actId="1076"/>
          <ac:cxnSpMkLst>
            <pc:docMk/>
            <pc:sldMk cId="2876227876" sldId="258"/>
            <ac:cxnSpMk id="80" creationId="{5DC75966-5948-B830-A9D9-6361911FE458}"/>
          </ac:cxnSpMkLst>
        </pc:cxnChg>
        <pc:cxnChg chg="mod">
          <ac:chgData name="#NI YUQIN#" userId="edf0547c-0190-4036-855d-43e773c42b6a" providerId="ADAL" clId="{A1A8C267-D76C-4556-96CE-855A197CE94B}" dt="2024-11-29T06:15:03.504" v="312" actId="1076"/>
          <ac:cxnSpMkLst>
            <pc:docMk/>
            <pc:sldMk cId="2876227876" sldId="258"/>
            <ac:cxnSpMk id="83" creationId="{460A5EB2-C7EB-CDB6-417E-0C51AA77DC15}"/>
          </ac:cxnSpMkLst>
        </pc:cxnChg>
        <pc:cxnChg chg="mod">
          <ac:chgData name="#NI YUQIN#" userId="edf0547c-0190-4036-855d-43e773c42b6a" providerId="ADAL" clId="{A1A8C267-D76C-4556-96CE-855A197CE94B}" dt="2024-11-29T06:15:03.504" v="312" actId="1076"/>
          <ac:cxnSpMkLst>
            <pc:docMk/>
            <pc:sldMk cId="2876227876" sldId="258"/>
            <ac:cxnSpMk id="86" creationId="{419A7B33-9293-6303-A308-A80C54D3AA5D}"/>
          </ac:cxnSpMkLst>
        </pc:cxnChg>
      </pc:sldChg>
      <pc:sldChg chg="addSp delSp modSp mod">
        <pc:chgData name="#NI YUQIN#" userId="edf0547c-0190-4036-855d-43e773c42b6a" providerId="ADAL" clId="{A1A8C267-D76C-4556-96CE-855A197CE94B}" dt="2024-11-29T07:38:20.665" v="1283" actId="1076"/>
        <pc:sldMkLst>
          <pc:docMk/>
          <pc:sldMk cId="2968098321" sldId="259"/>
        </pc:sldMkLst>
        <pc:spChg chg="add mod">
          <ac:chgData name="#NI YUQIN#" userId="edf0547c-0190-4036-855d-43e773c42b6a" providerId="ADAL" clId="{A1A8C267-D76C-4556-96CE-855A197CE94B}" dt="2024-11-29T07:38:20.665" v="1283" actId="1076"/>
          <ac:spMkLst>
            <pc:docMk/>
            <pc:sldMk cId="2968098321" sldId="259"/>
            <ac:spMk id="2" creationId="{31116AA5-4B3A-B2C2-1845-D1D9EF3E6CB6}"/>
          </ac:spMkLst>
        </pc:spChg>
        <pc:spChg chg="add mod">
          <ac:chgData name="#NI YUQIN#" userId="edf0547c-0190-4036-855d-43e773c42b6a" providerId="ADAL" clId="{A1A8C267-D76C-4556-96CE-855A197CE94B}" dt="2024-11-29T07:38:14.924" v="1282" actId="1076"/>
          <ac:spMkLst>
            <pc:docMk/>
            <pc:sldMk cId="2968098321" sldId="259"/>
            <ac:spMk id="3" creationId="{19E16445-99C0-65D7-C210-4EF6F709D998}"/>
          </ac:spMkLst>
        </pc:spChg>
        <pc:spChg chg="del">
          <ac:chgData name="#NI YUQIN#" userId="edf0547c-0190-4036-855d-43e773c42b6a" providerId="ADAL" clId="{A1A8C267-D76C-4556-96CE-855A197CE94B}" dt="2024-11-29T06:18:01.568" v="531" actId="478"/>
          <ac:spMkLst>
            <pc:docMk/>
            <pc:sldMk cId="2968098321" sldId="259"/>
            <ac:spMk id="5" creationId="{AF82A121-04AD-F4D0-BDB7-DA4E2515D729}"/>
          </ac:spMkLst>
        </pc:spChg>
        <pc:spChg chg="del">
          <ac:chgData name="#NI YUQIN#" userId="edf0547c-0190-4036-855d-43e773c42b6a" providerId="ADAL" clId="{A1A8C267-D76C-4556-96CE-855A197CE94B}" dt="2024-11-29T06:18:00.516" v="530" actId="478"/>
          <ac:spMkLst>
            <pc:docMk/>
            <pc:sldMk cId="2968098321" sldId="259"/>
            <ac:spMk id="14" creationId="{C22113D9-3A2E-A814-7392-91DC2FB03421}"/>
          </ac:spMkLst>
        </pc:spChg>
        <pc:spChg chg="mod">
          <ac:chgData name="#NI YUQIN#" userId="edf0547c-0190-4036-855d-43e773c42b6a" providerId="ADAL" clId="{A1A8C267-D76C-4556-96CE-855A197CE94B}" dt="2024-11-29T07:38:06.372" v="1279" actId="1076"/>
          <ac:spMkLst>
            <pc:docMk/>
            <pc:sldMk cId="2968098321" sldId="259"/>
            <ac:spMk id="15" creationId="{371BB5DE-8621-FBDB-A845-619B8C561158}"/>
          </ac:spMkLst>
        </pc:spChg>
        <pc:graphicFrameChg chg="del">
          <ac:chgData name="#NI YUQIN#" userId="edf0547c-0190-4036-855d-43e773c42b6a" providerId="ADAL" clId="{A1A8C267-D76C-4556-96CE-855A197CE94B}" dt="2024-11-29T06:18:00.516" v="530" actId="478"/>
          <ac:graphicFrameMkLst>
            <pc:docMk/>
            <pc:sldMk cId="2968098321" sldId="259"/>
            <ac:graphicFrameMk id="10" creationId="{D90A7698-17BE-7654-87F6-5081906F008A}"/>
          </ac:graphicFrameMkLst>
        </pc:graphicFrameChg>
        <pc:graphicFrameChg chg="del">
          <ac:chgData name="#NI YUQIN#" userId="edf0547c-0190-4036-855d-43e773c42b6a" providerId="ADAL" clId="{A1A8C267-D76C-4556-96CE-855A197CE94B}" dt="2024-11-29T06:18:00.516" v="530" actId="478"/>
          <ac:graphicFrameMkLst>
            <pc:docMk/>
            <pc:sldMk cId="2968098321" sldId="259"/>
            <ac:graphicFrameMk id="13" creationId="{AC59E203-CBAA-7476-E764-6FE57885F45C}"/>
          </ac:graphicFrameMkLst>
        </pc:graphicFrameChg>
      </pc:sldChg>
      <pc:sldChg chg="addSp delSp modSp mod ord">
        <pc:chgData name="#NI YUQIN#" userId="edf0547c-0190-4036-855d-43e773c42b6a" providerId="ADAL" clId="{A1A8C267-D76C-4556-96CE-855A197CE94B}" dt="2024-11-29T06:14:39.931" v="308" actId="20577"/>
        <pc:sldMkLst>
          <pc:docMk/>
          <pc:sldMk cId="737763393" sldId="261"/>
        </pc:sldMkLst>
        <pc:spChg chg="mod">
          <ac:chgData name="#NI YUQIN#" userId="edf0547c-0190-4036-855d-43e773c42b6a" providerId="ADAL" clId="{A1A8C267-D76C-4556-96CE-855A197CE94B}" dt="2024-11-29T06:12:07.329" v="154" actId="1076"/>
          <ac:spMkLst>
            <pc:docMk/>
            <pc:sldMk cId="737763393" sldId="261"/>
            <ac:spMk id="2" creationId="{625B44DD-2E93-0647-9E75-015D1CCE4C94}"/>
          </ac:spMkLst>
        </pc:spChg>
        <pc:spChg chg="del">
          <ac:chgData name="#NI YUQIN#" userId="edf0547c-0190-4036-855d-43e773c42b6a" providerId="ADAL" clId="{A1A8C267-D76C-4556-96CE-855A197CE94B}" dt="2024-11-29T06:12:37.516" v="163" actId="478"/>
          <ac:spMkLst>
            <pc:docMk/>
            <pc:sldMk cId="737763393" sldId="261"/>
            <ac:spMk id="3" creationId="{50495646-D222-EDF0-3323-CBB1B9342C64}"/>
          </ac:spMkLst>
        </pc:spChg>
        <pc:spChg chg="mod">
          <ac:chgData name="#NI YUQIN#" userId="edf0547c-0190-4036-855d-43e773c42b6a" providerId="ADAL" clId="{A1A8C267-D76C-4556-96CE-855A197CE94B}" dt="2024-11-29T06:12:45.582" v="166" actId="1076"/>
          <ac:spMkLst>
            <pc:docMk/>
            <pc:sldMk cId="737763393" sldId="261"/>
            <ac:spMk id="4" creationId="{852BA46D-9D3D-F980-B93E-0E1FF5CFE173}"/>
          </ac:spMkLst>
        </pc:spChg>
        <pc:spChg chg="add mod">
          <ac:chgData name="#NI YUQIN#" userId="edf0547c-0190-4036-855d-43e773c42b6a" providerId="ADAL" clId="{A1A8C267-D76C-4556-96CE-855A197CE94B}" dt="2024-11-29T06:12:22.210" v="159" actId="1076"/>
          <ac:spMkLst>
            <pc:docMk/>
            <pc:sldMk cId="737763393" sldId="261"/>
            <ac:spMk id="6" creationId="{4A6D7FEE-7167-D2F3-6515-64DC85835863}"/>
          </ac:spMkLst>
        </pc:spChg>
        <pc:spChg chg="mod">
          <ac:chgData name="#NI YUQIN#" userId="edf0547c-0190-4036-855d-43e773c42b6a" providerId="ADAL" clId="{A1A8C267-D76C-4556-96CE-855A197CE94B}" dt="2024-11-29T06:12:58.562" v="172" actId="1076"/>
          <ac:spMkLst>
            <pc:docMk/>
            <pc:sldMk cId="737763393" sldId="261"/>
            <ac:spMk id="7" creationId="{A722300E-0A3F-653F-F217-828A6F877903}"/>
          </ac:spMkLst>
        </pc:spChg>
        <pc:spChg chg="add mod">
          <ac:chgData name="#NI YUQIN#" userId="edf0547c-0190-4036-855d-43e773c42b6a" providerId="ADAL" clId="{A1A8C267-D76C-4556-96CE-855A197CE94B}" dt="2024-11-29T06:12:25.200" v="160"/>
          <ac:spMkLst>
            <pc:docMk/>
            <pc:sldMk cId="737763393" sldId="261"/>
            <ac:spMk id="20" creationId="{1CE684CB-0E02-6B7A-4EFC-6DC887358AD4}"/>
          </ac:spMkLst>
        </pc:spChg>
        <pc:spChg chg="mod">
          <ac:chgData name="#NI YUQIN#" userId="edf0547c-0190-4036-855d-43e773c42b6a" providerId="ADAL" clId="{A1A8C267-D76C-4556-96CE-855A197CE94B}" dt="2024-11-29T06:14:39.931" v="308" actId="20577"/>
          <ac:spMkLst>
            <pc:docMk/>
            <pc:sldMk cId="737763393" sldId="261"/>
            <ac:spMk id="35" creationId="{BF4702AF-EE9A-A4C8-6AF1-6987CC0B1160}"/>
          </ac:spMkLst>
        </pc:spChg>
        <pc:spChg chg="mod">
          <ac:chgData name="#NI YUQIN#" userId="edf0547c-0190-4036-855d-43e773c42b6a" providerId="ADAL" clId="{A1A8C267-D76C-4556-96CE-855A197CE94B}" dt="2024-11-29T06:12:10.667" v="155" actId="1076"/>
          <ac:spMkLst>
            <pc:docMk/>
            <pc:sldMk cId="737763393" sldId="261"/>
            <ac:spMk id="37" creationId="{984C108E-231A-33BA-D597-6F4B54DD5448}"/>
          </ac:spMkLst>
        </pc:spChg>
        <pc:cxnChg chg="del mod">
          <ac:chgData name="#NI YUQIN#" userId="edf0547c-0190-4036-855d-43e773c42b6a" providerId="ADAL" clId="{A1A8C267-D76C-4556-96CE-855A197CE94B}" dt="2024-11-29T06:12:39.164" v="164" actId="478"/>
          <ac:cxnSpMkLst>
            <pc:docMk/>
            <pc:sldMk cId="737763393" sldId="261"/>
            <ac:cxnSpMk id="8" creationId="{CC998E7F-35D5-6798-317E-3A9F0FC53760}"/>
          </ac:cxnSpMkLst>
        </pc:cxnChg>
        <pc:cxnChg chg="mod">
          <ac:chgData name="#NI YUQIN#" userId="edf0547c-0190-4036-855d-43e773c42b6a" providerId="ADAL" clId="{A1A8C267-D76C-4556-96CE-855A197CE94B}" dt="2024-11-29T06:12:58.562" v="172" actId="1076"/>
          <ac:cxnSpMkLst>
            <pc:docMk/>
            <pc:sldMk cId="737763393" sldId="261"/>
            <ac:cxnSpMk id="9" creationId="{A1C37A21-49D8-660D-080F-C823A7F29C7F}"/>
          </ac:cxnSpMkLst>
        </pc:cxnChg>
        <pc:cxnChg chg="del mod">
          <ac:chgData name="#NI YUQIN#" userId="edf0547c-0190-4036-855d-43e773c42b6a" providerId="ADAL" clId="{A1A8C267-D76C-4556-96CE-855A197CE94B}" dt="2024-11-29T06:12:40.442" v="165" actId="478"/>
          <ac:cxnSpMkLst>
            <pc:docMk/>
            <pc:sldMk cId="737763393" sldId="261"/>
            <ac:cxnSpMk id="13" creationId="{79745790-7D7C-2DB3-993B-183479D6B422}"/>
          </ac:cxnSpMkLst>
        </pc:cxnChg>
        <pc:cxnChg chg="mod">
          <ac:chgData name="#NI YUQIN#" userId="edf0547c-0190-4036-855d-43e773c42b6a" providerId="ADAL" clId="{A1A8C267-D76C-4556-96CE-855A197CE94B}" dt="2024-11-29T06:12:58.562" v="172" actId="1076"/>
          <ac:cxnSpMkLst>
            <pc:docMk/>
            <pc:sldMk cId="737763393" sldId="261"/>
            <ac:cxnSpMk id="15" creationId="{68D32E23-853E-EACE-A4EF-0C31C5FAE9E3}"/>
          </ac:cxnSpMkLst>
        </pc:cxnChg>
        <pc:cxnChg chg="mod">
          <ac:chgData name="#NI YUQIN#" userId="edf0547c-0190-4036-855d-43e773c42b6a" providerId="ADAL" clId="{A1A8C267-D76C-4556-96CE-855A197CE94B}" dt="2024-11-29T06:12:45.582" v="166" actId="1076"/>
          <ac:cxnSpMkLst>
            <pc:docMk/>
            <pc:sldMk cId="737763393" sldId="261"/>
            <ac:cxnSpMk id="16" creationId="{7517B143-7D43-1E53-98D8-308242403DE8}"/>
          </ac:cxnSpMkLst>
        </pc:cxnChg>
        <pc:cxnChg chg="add mod">
          <ac:chgData name="#NI YUQIN#" userId="edf0547c-0190-4036-855d-43e773c42b6a" providerId="ADAL" clId="{A1A8C267-D76C-4556-96CE-855A197CE94B}" dt="2024-11-29T06:12:30.094" v="162" actId="1076"/>
          <ac:cxnSpMkLst>
            <pc:docMk/>
            <pc:sldMk cId="737763393" sldId="261"/>
            <ac:cxnSpMk id="21" creationId="{CB9010D2-8421-3F61-907F-8B4BF1D23380}"/>
          </ac:cxnSpMkLst>
        </pc:cxnChg>
        <pc:cxnChg chg="add mod">
          <ac:chgData name="#NI YUQIN#" userId="edf0547c-0190-4036-855d-43e773c42b6a" providerId="ADAL" clId="{A1A8C267-D76C-4556-96CE-855A197CE94B}" dt="2024-11-29T06:12:55.466" v="171" actId="14100"/>
          <ac:cxnSpMkLst>
            <pc:docMk/>
            <pc:sldMk cId="737763393" sldId="261"/>
            <ac:cxnSpMk id="25" creationId="{D3464C24-E674-DF90-4D6D-C26F42CFDD91}"/>
          </ac:cxnSpMkLst>
        </pc:cxnChg>
        <pc:cxnChg chg="mod">
          <ac:chgData name="#NI YUQIN#" userId="edf0547c-0190-4036-855d-43e773c42b6a" providerId="ADAL" clId="{A1A8C267-D76C-4556-96CE-855A197CE94B}" dt="2024-11-29T06:12:10.667" v="155" actId="1076"/>
          <ac:cxnSpMkLst>
            <pc:docMk/>
            <pc:sldMk cId="737763393" sldId="261"/>
            <ac:cxnSpMk id="31" creationId="{7F5618ED-7053-E3D8-3722-8E70973E9059}"/>
          </ac:cxnSpMkLst>
        </pc:cxnChg>
        <pc:cxnChg chg="mod">
          <ac:chgData name="#NI YUQIN#" userId="edf0547c-0190-4036-855d-43e773c42b6a" providerId="ADAL" clId="{A1A8C267-D76C-4556-96CE-855A197CE94B}" dt="2024-11-29T06:12:22.210" v="159" actId="1076"/>
          <ac:cxnSpMkLst>
            <pc:docMk/>
            <pc:sldMk cId="737763393" sldId="261"/>
            <ac:cxnSpMk id="39" creationId="{453D8964-B0A8-4463-5998-4EE09A886C7D}"/>
          </ac:cxnSpMkLst>
        </pc:cxnChg>
      </pc:sldChg>
      <pc:sldChg chg="addSp delSp modSp new mod">
        <pc:chgData name="#NI YUQIN#" userId="edf0547c-0190-4036-855d-43e773c42b6a" providerId="ADAL" clId="{A1A8C267-D76C-4556-96CE-855A197CE94B}" dt="2024-11-29T07:38:28.894" v="1287" actId="1076"/>
        <pc:sldMkLst>
          <pc:docMk/>
          <pc:sldMk cId="160403342" sldId="262"/>
        </pc:sldMkLst>
        <pc:spChg chg="add mod">
          <ac:chgData name="#NI YUQIN#" userId="edf0547c-0190-4036-855d-43e773c42b6a" providerId="ADAL" clId="{A1A8C267-D76C-4556-96CE-855A197CE94B}" dt="2024-11-29T07:38:28.894" v="1287" actId="1076"/>
          <ac:spMkLst>
            <pc:docMk/>
            <pc:sldMk cId="160403342" sldId="262"/>
            <ac:spMk id="2" creationId="{93C19D37-B7F9-9EDC-25AF-F0EDE1025322}"/>
          </ac:spMkLst>
        </pc:spChg>
        <pc:spChg chg="del">
          <ac:chgData name="#NI YUQIN#" userId="edf0547c-0190-4036-855d-43e773c42b6a" providerId="ADAL" clId="{A1A8C267-D76C-4556-96CE-855A197CE94B}" dt="2024-11-29T06:30:35.295" v="552" actId="478"/>
          <ac:spMkLst>
            <pc:docMk/>
            <pc:sldMk cId="160403342" sldId="262"/>
            <ac:spMk id="2" creationId="{9F3324E6-6856-F246-1C73-6FECCF1F9275}"/>
          </ac:spMkLst>
        </pc:spChg>
        <pc:spChg chg="del">
          <ac:chgData name="#NI YUQIN#" userId="edf0547c-0190-4036-855d-43e773c42b6a" providerId="ADAL" clId="{A1A8C267-D76C-4556-96CE-855A197CE94B}" dt="2024-11-29T06:30:35.963" v="553" actId="478"/>
          <ac:spMkLst>
            <pc:docMk/>
            <pc:sldMk cId="160403342" sldId="262"/>
            <ac:spMk id="3" creationId="{9D6E9177-6026-9AAF-E4BC-4C6770D57655}"/>
          </ac:spMkLst>
        </pc:spChg>
        <pc:spChg chg="add del mod">
          <ac:chgData name="#NI YUQIN#" userId="edf0547c-0190-4036-855d-43e773c42b6a" providerId="ADAL" clId="{A1A8C267-D76C-4556-96CE-855A197CE94B}" dt="2024-11-29T07:38:22.696" v="1284" actId="478"/>
          <ac:spMkLst>
            <pc:docMk/>
            <pc:sldMk cId="160403342" sldId="262"/>
            <ac:spMk id="5" creationId="{1028B679-FF32-77DB-226A-FB8EC096CAEB}"/>
          </ac:spMkLst>
        </pc:spChg>
        <pc:spChg chg="add mod">
          <ac:chgData name="#NI YUQIN#" userId="edf0547c-0190-4036-855d-43e773c42b6a" providerId="ADAL" clId="{A1A8C267-D76C-4556-96CE-855A197CE94B}" dt="2024-11-29T07:38:26.174" v="1285" actId="1076"/>
          <ac:spMkLst>
            <pc:docMk/>
            <pc:sldMk cId="160403342" sldId="262"/>
            <ac:spMk id="7" creationId="{E649ED79-D6B2-727D-AE51-7C988687B68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D9E1F-4933-770A-8CB9-CF7C07293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A74B16-DA3F-EB23-0C34-31A501EF2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C5AAD8-7CD0-E9F3-86A5-26653DA1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36F9-56F7-4517-A9B0-796C3F8739BD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CB7129-F9CC-65B7-6C14-73303AA9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8AD2DC-E4CE-8E95-6117-FCF1E56A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19BB-5024-42AE-8E7B-629A7DBF7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84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6C891-DF45-50E3-5329-EBD69102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8440BC-22AD-344B-BCEE-4A60FB2DB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5BA45-EF39-6DF8-4FA9-5DE448A9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36F9-56F7-4517-A9B0-796C3F8739BD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5E1FED-CD05-5F93-F987-C1C41A1B1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1BFB5-F358-CD36-4E37-94667C20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19BB-5024-42AE-8E7B-629A7DBF7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58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7F7238-BBB8-06EB-9B32-DA09F60C8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E5BE84-E7EC-D8B7-00A0-493F40A44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B13D72-AA7B-E375-D9A6-E415A07D3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36F9-56F7-4517-A9B0-796C3F8739BD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5F4ABE-8964-3402-ACE2-21C5AA4C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020214-5B98-8AFD-ECC8-A679482F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19BB-5024-42AE-8E7B-629A7DBF7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42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A46D5-4306-5931-8F41-3F36CD22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C4038-0A9D-CC32-B9CD-FC1754001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185C5-B21A-FD83-2095-D7676207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36F9-56F7-4517-A9B0-796C3F8739BD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CF49F6-1EED-DA20-94C4-45BE9A20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57550-97D2-F89B-2BE3-E218E461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19BB-5024-42AE-8E7B-629A7DBF7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13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AC2FB-1EAE-B179-020D-27E4A4C22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CF8056-5035-1B96-EDB9-879724E0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5AA152-16DE-D595-7A97-1E5A69E1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36F9-56F7-4517-A9B0-796C3F8739BD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AE933-FDAC-F267-A7CF-AA185E6C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C4F438-BBFF-7FC0-8649-9590746F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19BB-5024-42AE-8E7B-629A7DBF7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24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26D01-1FBC-D868-64D8-9EF187777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1BFDA8-AAE7-9D38-F621-47EF76126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1F4193-74B8-CA65-7A3E-B812FF4A2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3F6094-875F-FD35-72A8-E48EF63F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36F9-56F7-4517-A9B0-796C3F8739BD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47452F-EC43-4100-FAF5-32F53A424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4D7403-0AB9-825D-DC70-40D5B271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19BB-5024-42AE-8E7B-629A7DBF7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31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3D59D-BF42-C649-D7B8-7788151FA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1248FD-5603-0F6A-8F8F-B5BBFE07C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31339A-6C56-0579-D9D6-E0A54D029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BF3C74-DA36-96DE-292A-FBEF8435C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78C0D1-517E-8658-7DC1-CD02351AF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097C99-76BB-EA82-0CB6-4459D6E8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36F9-56F7-4517-A9B0-796C3F8739BD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2CF527-E822-706C-73E1-F0B263AE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857E20-27C2-4EEF-1F2C-3A97B02A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19BB-5024-42AE-8E7B-629A7DBF7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18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F7B6B-E5D0-60E7-1E0B-8637D747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BFB528-7B9B-03E2-6F60-47DCF0FC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36F9-56F7-4517-A9B0-796C3F8739BD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B8C140-E71B-D117-9E25-5B664017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CF68C8-ACCB-B3B9-B07E-94DE4B476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19BB-5024-42AE-8E7B-629A7DBF7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19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85FED3-0E57-2411-A4E8-D28600DE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36F9-56F7-4517-A9B0-796C3F8739BD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699107-7802-D2B9-1B17-883A86C5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CF0505-1679-6498-5DC4-DBA39B54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19BB-5024-42AE-8E7B-629A7DBF7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7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211B2-1F32-F21F-1457-48F047D1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2582F8-5975-9C89-C6B6-5FE5DB5B4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20E291-28CC-A0F8-C076-8BEF302A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575D3A-C9AF-A881-45D1-63BBAFD9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36F9-56F7-4517-A9B0-796C3F8739BD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13DE1C-FE6F-21EE-7599-3977DEC6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0EFF03-194E-88DF-640E-A44EC8D4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19BB-5024-42AE-8E7B-629A7DBF7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9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A1AF6-87BA-2A44-1846-015FCAED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3ABA4A-A578-3015-CF8E-A8A0B96C4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81FBB2-E190-6216-11EF-CA6830553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6ED83E-F4DC-3A58-1206-8D3962F9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36F9-56F7-4517-A9B0-796C3F8739BD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924E43-F971-200A-23F8-CBF6D9EA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87EB35-BF57-A267-8D98-0AAEAECF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019BB-5024-42AE-8E7B-629A7DBF7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0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68D9E9-B063-355D-DFD8-467FECED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4BBB39-FD74-76C4-F69F-B3068A033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B7808-CE0E-E2E6-A620-0940A5430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936F9-56F7-4517-A9B0-796C3F8739BD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976FD-7F79-E24A-0661-631D60F3F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C733F4-9B0C-F15A-46F2-0A48632E8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019BB-5024-42AE-8E7B-629A7DBF7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30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B44DD-2E93-0647-9E75-015D1CCE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" y="-288658"/>
            <a:ext cx="10515600" cy="1325563"/>
          </a:xfrm>
        </p:spPr>
        <p:txBody>
          <a:bodyPr/>
          <a:lstStyle/>
          <a:p>
            <a:r>
              <a:rPr lang="en-US" altLang="zh-CN" dirty="0"/>
              <a:t>Experiment Plan 1</a:t>
            </a:r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9849D1-C82E-A8F7-6DCF-9B188FF2FEDC}"/>
              </a:ext>
            </a:extLst>
          </p:cNvPr>
          <p:cNvSpPr/>
          <p:nvPr/>
        </p:nvSpPr>
        <p:spPr>
          <a:xfrm>
            <a:off x="1472960" y="1211590"/>
            <a:ext cx="3209026" cy="10959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Salt solution of known composition </a:t>
            </a:r>
          </a:p>
          <a:p>
            <a:pPr algn="ctr"/>
            <a:r>
              <a:rPr lang="en-US" dirty="0"/>
              <a:t>e.g., 59 g/L Na +50 ppm Mg+50 ppm Ca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4B44BB-8BD6-5ED4-B0E6-01CEE49CFD48}"/>
              </a:ext>
            </a:extLst>
          </p:cNvPr>
          <p:cNvSpPr/>
          <p:nvPr/>
        </p:nvSpPr>
        <p:spPr>
          <a:xfrm>
            <a:off x="1472960" y="2730260"/>
            <a:ext cx="3209026" cy="6987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BMED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800C33F-1D03-BA7D-625D-BBB8B5B3D13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077473" y="2307566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1994DA44-05BC-0049-E560-7C98E4095E1A}"/>
              </a:ext>
            </a:extLst>
          </p:cNvPr>
          <p:cNvSpPr/>
          <p:nvPr/>
        </p:nvSpPr>
        <p:spPr>
          <a:xfrm>
            <a:off x="1472960" y="3851695"/>
            <a:ext cx="888521" cy="5175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pH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D9C824B-C5ED-DBB0-59E9-743B9D16B370}"/>
              </a:ext>
            </a:extLst>
          </p:cNvPr>
          <p:cNvSpPr/>
          <p:nvPr/>
        </p:nvSpPr>
        <p:spPr>
          <a:xfrm>
            <a:off x="2601583" y="3851694"/>
            <a:ext cx="954656" cy="5175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density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01106E4-E5C5-D7D8-D2FC-9717A03CE399}"/>
              </a:ext>
            </a:extLst>
          </p:cNvPr>
          <p:cNvSpPr/>
          <p:nvPr/>
        </p:nvSpPr>
        <p:spPr>
          <a:xfrm>
            <a:off x="3796341" y="3851694"/>
            <a:ext cx="888521" cy="5175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rate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2FE7E127-61EB-0F61-677F-3F7460B1DD85}"/>
              </a:ext>
            </a:extLst>
          </p:cNvPr>
          <p:cNvCxnSpPr>
            <a:stCxn id="6" idx="2"/>
            <a:endCxn id="14" idx="0"/>
          </p:cNvCxnSpPr>
          <p:nvPr/>
        </p:nvCxnSpPr>
        <p:spPr>
          <a:xfrm rot="5400000">
            <a:off x="2286000" y="3060221"/>
            <a:ext cx="422695" cy="11602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4D5F2A98-4D15-B986-A4A2-5C6599518FC1}"/>
              </a:ext>
            </a:extLst>
          </p:cNvPr>
          <p:cNvCxnSpPr>
            <a:stCxn id="6" idx="2"/>
            <a:endCxn id="18" idx="0"/>
          </p:cNvCxnSpPr>
          <p:nvPr/>
        </p:nvCxnSpPr>
        <p:spPr>
          <a:xfrm rot="16200000" flipH="1">
            <a:off x="3447690" y="3058782"/>
            <a:ext cx="422694" cy="11631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B60C058-827E-F118-034F-2A457ED9B450}"/>
              </a:ext>
            </a:extLst>
          </p:cNvPr>
          <p:cNvCxnSpPr>
            <a:cxnSpLocks/>
          </p:cNvCxnSpPr>
          <p:nvPr/>
        </p:nvCxnSpPr>
        <p:spPr>
          <a:xfrm>
            <a:off x="3077473" y="3429000"/>
            <a:ext cx="1438" cy="42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F1D2B14-875B-E879-5B1E-AB6B4226F3A9}"/>
              </a:ext>
            </a:extLst>
          </p:cNvPr>
          <p:cNvSpPr/>
          <p:nvPr/>
        </p:nvSpPr>
        <p:spPr>
          <a:xfrm>
            <a:off x="2182482" y="5936471"/>
            <a:ext cx="1785668" cy="586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 parameters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84C108E-231A-33BA-D597-6F4B54DD5448}"/>
              </a:ext>
            </a:extLst>
          </p:cNvPr>
          <p:cNvSpPr/>
          <p:nvPr/>
        </p:nvSpPr>
        <p:spPr>
          <a:xfrm>
            <a:off x="6522290" y="267152"/>
            <a:ext cx="3209026" cy="69874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 SWB</a:t>
            </a:r>
          </a:p>
          <a:p>
            <a:pPr algn="ctr"/>
            <a:r>
              <a:rPr lang="en-US" dirty="0"/>
              <a:t>(NaCl, Ca, Mg, Sr, SO</a:t>
            </a:r>
            <a:r>
              <a:rPr lang="en-US" baseline="-25000" dirty="0"/>
              <a:t>4 </a:t>
            </a:r>
            <a:r>
              <a:rPr lang="en-US" dirty="0"/>
              <a:t>…)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0857539-DDDC-B9F4-1A81-AFB196B6E5BE}"/>
              </a:ext>
            </a:extLst>
          </p:cNvPr>
          <p:cNvSpPr/>
          <p:nvPr/>
        </p:nvSpPr>
        <p:spPr>
          <a:xfrm>
            <a:off x="6522290" y="2311931"/>
            <a:ext cx="3209026" cy="69874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BMED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53D8964-B0A8-4463-5998-4EE09A886C7D}"/>
              </a:ext>
            </a:extLst>
          </p:cNvPr>
          <p:cNvCxnSpPr>
            <a:endCxn id="38" idx="0"/>
          </p:cNvCxnSpPr>
          <p:nvPr/>
        </p:nvCxnSpPr>
        <p:spPr>
          <a:xfrm>
            <a:off x="8126803" y="1889237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BFFEB86F-7CB0-1381-B47C-192D38D95998}"/>
              </a:ext>
            </a:extLst>
          </p:cNvPr>
          <p:cNvCxnSpPr>
            <a:cxnSpLocks/>
            <a:stCxn id="27" idx="3"/>
            <a:endCxn id="38" idx="1"/>
          </p:cNvCxnSpPr>
          <p:nvPr/>
        </p:nvCxnSpPr>
        <p:spPr>
          <a:xfrm flipV="1">
            <a:off x="3968150" y="2661301"/>
            <a:ext cx="2554140" cy="35684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流程图: 决策 48">
            <a:extLst>
              <a:ext uri="{FF2B5EF4-FFF2-40B4-BE49-F238E27FC236}">
                <a16:creationId xmlns:a16="http://schemas.microsoft.com/office/drawing/2014/main" id="{D30473ED-CF4B-90F1-19B2-27D7721913F4}"/>
              </a:ext>
            </a:extLst>
          </p:cNvPr>
          <p:cNvSpPr/>
          <p:nvPr/>
        </p:nvSpPr>
        <p:spPr>
          <a:xfrm>
            <a:off x="1917220" y="4808639"/>
            <a:ext cx="2316192" cy="858336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Scaling?</a:t>
            </a:r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D8B8631A-3865-E4EF-A3F7-1FD7865BDBFE}"/>
              </a:ext>
            </a:extLst>
          </p:cNvPr>
          <p:cNvCxnSpPr>
            <a:stCxn id="14" idx="2"/>
            <a:endCxn id="49" idx="0"/>
          </p:cNvCxnSpPr>
          <p:nvPr/>
        </p:nvCxnSpPr>
        <p:spPr>
          <a:xfrm rot="16200000" flipH="1">
            <a:off x="2276589" y="4009911"/>
            <a:ext cx="439359" cy="11580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64A4C7C2-0FC9-3681-24F1-83FBB9358D6A}"/>
              </a:ext>
            </a:extLst>
          </p:cNvPr>
          <p:cNvCxnSpPr>
            <a:stCxn id="18" idx="2"/>
            <a:endCxn id="49" idx="0"/>
          </p:cNvCxnSpPr>
          <p:nvPr/>
        </p:nvCxnSpPr>
        <p:spPr>
          <a:xfrm rot="5400000">
            <a:off x="3438279" y="4006316"/>
            <a:ext cx="439360" cy="11652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D3D15EC0-8715-43A0-5B20-06AA71FA7574}"/>
              </a:ext>
            </a:extLst>
          </p:cNvPr>
          <p:cNvCxnSpPr>
            <a:stCxn id="17" idx="2"/>
            <a:endCxn id="49" idx="0"/>
          </p:cNvCxnSpPr>
          <p:nvPr/>
        </p:nvCxnSpPr>
        <p:spPr>
          <a:xfrm rot="5400000">
            <a:off x="2857434" y="4587162"/>
            <a:ext cx="439360" cy="35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F61A351B-E1D4-4B29-0D37-7C5550AD5AA2}"/>
              </a:ext>
            </a:extLst>
          </p:cNvPr>
          <p:cNvCxnSpPr>
            <a:cxnSpLocks/>
            <a:stCxn id="49" idx="1"/>
            <a:endCxn id="5" idx="1"/>
          </p:cNvCxnSpPr>
          <p:nvPr/>
        </p:nvCxnSpPr>
        <p:spPr>
          <a:xfrm rot="10800000">
            <a:off x="1472960" y="1759579"/>
            <a:ext cx="444260" cy="3478229"/>
          </a:xfrm>
          <a:prstGeom prst="bentConnector3">
            <a:avLst>
              <a:gd name="adj1" fmla="val 1514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DB27541-06A2-DAC2-65DC-67E4AE6B46DD}"/>
              </a:ext>
            </a:extLst>
          </p:cNvPr>
          <p:cNvCxnSpPr>
            <a:cxnSpLocks/>
            <a:stCxn id="49" idx="2"/>
            <a:endCxn id="27" idx="0"/>
          </p:cNvCxnSpPr>
          <p:nvPr/>
        </p:nvCxnSpPr>
        <p:spPr>
          <a:xfrm>
            <a:off x="3075316" y="5666975"/>
            <a:ext cx="0" cy="26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5BED6E96-9EE9-8548-5AF4-0D448A09A074}"/>
              </a:ext>
            </a:extLst>
          </p:cNvPr>
          <p:cNvSpPr txBox="1"/>
          <p:nvPr/>
        </p:nvSpPr>
        <p:spPr>
          <a:xfrm>
            <a:off x="1352190" y="4886864"/>
            <a:ext cx="55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0D66E76-610E-D391-6916-636ABDE5F29D}"/>
              </a:ext>
            </a:extLst>
          </p:cNvPr>
          <p:cNvSpPr txBox="1"/>
          <p:nvPr/>
        </p:nvSpPr>
        <p:spPr>
          <a:xfrm>
            <a:off x="337148" y="2027441"/>
            <a:ext cx="103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 </a:t>
            </a:r>
          </a:p>
          <a:p>
            <a:r>
              <a:rPr lang="en-US" dirty="0"/>
              <a:t>Ca, Mg</a:t>
            </a:r>
          </a:p>
        </p:txBody>
      </p:sp>
      <p:sp>
        <p:nvSpPr>
          <p:cNvPr id="74" name="流程图: 决策 73">
            <a:extLst>
              <a:ext uri="{FF2B5EF4-FFF2-40B4-BE49-F238E27FC236}">
                <a16:creationId xmlns:a16="http://schemas.microsoft.com/office/drawing/2014/main" id="{216053C8-9FDB-E0FA-4AAC-6B5E10F1A159}"/>
              </a:ext>
            </a:extLst>
          </p:cNvPr>
          <p:cNvSpPr/>
          <p:nvPr/>
        </p:nvSpPr>
        <p:spPr>
          <a:xfrm>
            <a:off x="6968707" y="3529332"/>
            <a:ext cx="2316192" cy="858336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Scaling?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5DC75966-5948-B830-A9D9-6361911FE458}"/>
              </a:ext>
            </a:extLst>
          </p:cNvPr>
          <p:cNvCxnSpPr>
            <a:stCxn id="38" idx="2"/>
            <a:endCxn id="74" idx="0"/>
          </p:cNvCxnSpPr>
          <p:nvPr/>
        </p:nvCxnSpPr>
        <p:spPr>
          <a:xfrm>
            <a:off x="8126803" y="3010671"/>
            <a:ext cx="0" cy="51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460A5EB2-C7EB-CDB6-417E-0C51AA77DC15}"/>
              </a:ext>
            </a:extLst>
          </p:cNvPr>
          <p:cNvCxnSpPr>
            <a:stCxn id="74" idx="3"/>
            <a:endCxn id="37" idx="3"/>
          </p:cNvCxnSpPr>
          <p:nvPr/>
        </p:nvCxnSpPr>
        <p:spPr>
          <a:xfrm flipV="1">
            <a:off x="9284899" y="616522"/>
            <a:ext cx="446417" cy="3341978"/>
          </a:xfrm>
          <a:prstGeom prst="bentConnector3">
            <a:avLst>
              <a:gd name="adj1" fmla="val 151208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424EB9B6-99DE-2D2D-472F-DA6AFBBF96C0}"/>
              </a:ext>
            </a:extLst>
          </p:cNvPr>
          <p:cNvSpPr/>
          <p:nvPr/>
        </p:nvSpPr>
        <p:spPr>
          <a:xfrm>
            <a:off x="7233969" y="4669600"/>
            <a:ext cx="1785668" cy="58659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Max. [Ca], [Mg]</a:t>
            </a: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419A7B33-9293-6303-A308-A80C54D3AA5D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126803" y="4400104"/>
            <a:ext cx="0" cy="26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7CB85069-2EB3-DE76-3ECE-0B8FF4BF3C1E}"/>
              </a:ext>
            </a:extLst>
          </p:cNvPr>
          <p:cNvSpPr txBox="1"/>
          <p:nvPr/>
        </p:nvSpPr>
        <p:spPr>
          <a:xfrm>
            <a:off x="10207207" y="1468009"/>
            <a:ext cx="1647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some adjustments up and down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BA5770-5BB1-D418-EF6B-B1D81613FB3E}"/>
              </a:ext>
            </a:extLst>
          </p:cNvPr>
          <p:cNvSpPr/>
          <p:nvPr/>
        </p:nvSpPr>
        <p:spPr>
          <a:xfrm>
            <a:off x="6522290" y="1175397"/>
            <a:ext cx="3209026" cy="84323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Pretreatment</a:t>
            </a:r>
          </a:p>
          <a:p>
            <a:pPr algn="ctr"/>
            <a:r>
              <a:rPr lang="en-US" dirty="0"/>
              <a:t>Adding NaOH until Mg/Ca concentration reach the target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38C914E-E018-2DE2-24F1-BD3A985278B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126803" y="964051"/>
            <a:ext cx="0" cy="21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D1C4213-226A-74B6-C552-85E5BB2779D6}"/>
              </a:ext>
            </a:extLst>
          </p:cNvPr>
          <p:cNvSpPr txBox="1"/>
          <p:nvPr/>
        </p:nvSpPr>
        <p:spPr>
          <a:xfrm>
            <a:off x="5682293" y="5361845"/>
            <a:ext cx="6200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Prepare a solution of known composition</a:t>
            </a:r>
          </a:p>
          <a:p>
            <a:pPr marL="342900" indent="-342900">
              <a:buAutoNum type="arabicPeriod"/>
            </a:pPr>
            <a:r>
              <a:rPr lang="en-US" dirty="0"/>
              <a:t>Run BMED under different conditions and test whether there is scaling</a:t>
            </a:r>
          </a:p>
          <a:p>
            <a:pPr marL="342900" indent="-342900">
              <a:buAutoNum type="arabicPeriod"/>
            </a:pPr>
            <a:r>
              <a:rPr lang="en-US" dirty="0"/>
              <a:t>With the optimal conditions, use real SWB and do pretreatment and test in BMED</a:t>
            </a:r>
          </a:p>
        </p:txBody>
      </p:sp>
    </p:spTree>
    <p:extLst>
      <p:ext uri="{BB962C8B-B14F-4D97-AF65-F5344CB8AC3E}">
        <p14:creationId xmlns:p14="http://schemas.microsoft.com/office/powerpoint/2010/main" val="287622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B44DD-2E93-0647-9E75-015D1CCE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30" y="-229575"/>
            <a:ext cx="10515600" cy="1325563"/>
          </a:xfrm>
        </p:spPr>
        <p:txBody>
          <a:bodyPr/>
          <a:lstStyle/>
          <a:p>
            <a:r>
              <a:rPr lang="en-US" altLang="zh-CN" dirty="0"/>
              <a:t>Experiment Plan 2</a:t>
            </a:r>
            <a:endParaRPr 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84C108E-231A-33BA-D597-6F4B54DD5448}"/>
              </a:ext>
            </a:extLst>
          </p:cNvPr>
          <p:cNvSpPr/>
          <p:nvPr/>
        </p:nvSpPr>
        <p:spPr>
          <a:xfrm>
            <a:off x="1563538" y="844216"/>
            <a:ext cx="3209026" cy="69874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 SWB</a:t>
            </a:r>
          </a:p>
          <a:p>
            <a:pPr algn="ctr"/>
            <a:r>
              <a:rPr lang="en-US" dirty="0"/>
              <a:t>(NaCl, Ca, Mg, Sr, SO</a:t>
            </a:r>
            <a:r>
              <a:rPr lang="en-US" baseline="-25000" dirty="0"/>
              <a:t>4 </a:t>
            </a:r>
            <a:r>
              <a:rPr lang="en-US" dirty="0"/>
              <a:t>…)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0857539-DDDC-B9F4-1A81-AFB196B6E5BE}"/>
              </a:ext>
            </a:extLst>
          </p:cNvPr>
          <p:cNvSpPr/>
          <p:nvPr/>
        </p:nvSpPr>
        <p:spPr>
          <a:xfrm>
            <a:off x="1567133" y="2744187"/>
            <a:ext cx="3209026" cy="69874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BMED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53D8964-B0A8-4463-5998-4EE09A886C7D}"/>
              </a:ext>
            </a:extLst>
          </p:cNvPr>
          <p:cNvCxnSpPr>
            <a:cxnSpLocks/>
            <a:stCxn id="37" idx="2"/>
            <a:endCxn id="6" idx="0"/>
          </p:cNvCxnSpPr>
          <p:nvPr/>
        </p:nvCxnSpPr>
        <p:spPr>
          <a:xfrm>
            <a:off x="3168051" y="1542956"/>
            <a:ext cx="0" cy="18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852BA46D-9D3D-F980-B93E-0E1FF5CFE173}"/>
              </a:ext>
            </a:extLst>
          </p:cNvPr>
          <p:cNvSpPr/>
          <p:nvPr/>
        </p:nvSpPr>
        <p:spPr>
          <a:xfrm>
            <a:off x="1912711" y="3865621"/>
            <a:ext cx="954656" cy="51758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density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22300E-0A3F-653F-F217-828A6F877903}"/>
              </a:ext>
            </a:extLst>
          </p:cNvPr>
          <p:cNvSpPr/>
          <p:nvPr/>
        </p:nvSpPr>
        <p:spPr>
          <a:xfrm>
            <a:off x="3511869" y="3863387"/>
            <a:ext cx="888521" cy="51758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rate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A1C37A21-49D8-660D-080F-C823A7F29C7F}"/>
              </a:ext>
            </a:extLst>
          </p:cNvPr>
          <p:cNvCxnSpPr>
            <a:cxnSpLocks/>
            <a:stCxn id="38" idx="2"/>
            <a:endCxn id="7" idx="0"/>
          </p:cNvCxnSpPr>
          <p:nvPr/>
        </p:nvCxnSpPr>
        <p:spPr>
          <a:xfrm rot="16200000" flipH="1">
            <a:off x="3353658" y="3260915"/>
            <a:ext cx="420460" cy="7844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61856250-A55E-C001-5962-845373A52568}"/>
              </a:ext>
            </a:extLst>
          </p:cNvPr>
          <p:cNvSpPr/>
          <p:nvPr/>
        </p:nvSpPr>
        <p:spPr>
          <a:xfrm>
            <a:off x="2275217" y="5950398"/>
            <a:ext cx="1785668" cy="58659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 parameters</a:t>
            </a:r>
          </a:p>
        </p:txBody>
      </p:sp>
      <p:sp>
        <p:nvSpPr>
          <p:cNvPr id="12" name="流程图: 决策 11">
            <a:extLst>
              <a:ext uri="{FF2B5EF4-FFF2-40B4-BE49-F238E27FC236}">
                <a16:creationId xmlns:a16="http://schemas.microsoft.com/office/drawing/2014/main" id="{D2DA46DF-4E6A-E5B2-EDAA-C24894A1D5A3}"/>
              </a:ext>
            </a:extLst>
          </p:cNvPr>
          <p:cNvSpPr/>
          <p:nvPr/>
        </p:nvSpPr>
        <p:spPr>
          <a:xfrm>
            <a:off x="2009955" y="4822566"/>
            <a:ext cx="2316192" cy="858336"/>
          </a:xfrm>
          <a:prstGeom prst="flowChartDecisio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Scaling?</a:t>
            </a: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68D32E23-853E-EACE-A4EF-0C31C5FAE9E3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3341294" y="4207730"/>
            <a:ext cx="441594" cy="7880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7517B143-7D43-1E53-98D8-308242403DE8}"/>
              </a:ext>
            </a:extLst>
          </p:cNvPr>
          <p:cNvCxnSpPr>
            <a:stCxn id="4" idx="2"/>
            <a:endCxn id="12" idx="0"/>
          </p:cNvCxnSpPr>
          <p:nvPr/>
        </p:nvCxnSpPr>
        <p:spPr>
          <a:xfrm rot="16200000" flipH="1">
            <a:off x="2559365" y="4213880"/>
            <a:ext cx="439360" cy="7780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23C172B-07E5-BD2A-5E6A-4510D8D38206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3168051" y="5680902"/>
            <a:ext cx="0" cy="26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B095E4F-5075-41EB-B876-CE6A64918E2A}"/>
              </a:ext>
            </a:extLst>
          </p:cNvPr>
          <p:cNvCxnSpPr>
            <a:stCxn id="10" idx="3"/>
          </p:cNvCxnSpPr>
          <p:nvPr/>
        </p:nvCxnSpPr>
        <p:spPr>
          <a:xfrm flipV="1">
            <a:off x="4060885" y="6236898"/>
            <a:ext cx="715274" cy="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96376B94-31EE-C475-0ED2-A2E2658B45F6}"/>
              </a:ext>
            </a:extLst>
          </p:cNvPr>
          <p:cNvSpPr/>
          <p:nvPr/>
        </p:nvSpPr>
        <p:spPr>
          <a:xfrm>
            <a:off x="4776159" y="5950398"/>
            <a:ext cx="1785668" cy="58659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Max. Ca Mg</a:t>
            </a: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7F5618ED-7053-E3D8-3722-8E70973E9059}"/>
              </a:ext>
            </a:extLst>
          </p:cNvPr>
          <p:cNvCxnSpPr>
            <a:stCxn id="12" idx="3"/>
            <a:endCxn id="37" idx="3"/>
          </p:cNvCxnSpPr>
          <p:nvPr/>
        </p:nvCxnSpPr>
        <p:spPr>
          <a:xfrm flipV="1">
            <a:off x="4326147" y="1193586"/>
            <a:ext cx="446417" cy="4058148"/>
          </a:xfrm>
          <a:prstGeom prst="bentConnector3">
            <a:avLst>
              <a:gd name="adj1" fmla="val 151208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12FB3770-48BD-5593-020D-A9AB1F94212F}"/>
              </a:ext>
            </a:extLst>
          </p:cNvPr>
          <p:cNvSpPr txBox="1"/>
          <p:nvPr/>
        </p:nvSpPr>
        <p:spPr>
          <a:xfrm>
            <a:off x="6652404" y="699107"/>
            <a:ext cx="4232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Seawater desalination brine composition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9CBA9088-7A83-4E4B-10BB-58A592B73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595183"/>
              </p:ext>
            </p:extLst>
          </p:nvPr>
        </p:nvGraphicFramePr>
        <p:xfrm>
          <a:off x="6415253" y="1163622"/>
          <a:ext cx="509238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073">
                  <a:extLst>
                    <a:ext uri="{9D8B030D-6E8A-4147-A177-3AD203B41FA5}">
                      <a16:colId xmlns:a16="http://schemas.microsoft.com/office/drawing/2014/main" val="3015722706"/>
                    </a:ext>
                  </a:extLst>
                </a:gridCol>
                <a:gridCol w="3000311">
                  <a:extLst>
                    <a:ext uri="{9D8B030D-6E8A-4147-A177-3AD203B41FA5}">
                      <a16:colId xmlns:a16="http://schemas.microsoft.com/office/drawing/2014/main" val="2920130387"/>
                    </a:ext>
                  </a:extLst>
                </a:gridCol>
              </a:tblGrid>
              <a:tr h="304704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Component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SWB composition [mg/L]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491113"/>
                  </a:ext>
                </a:extLst>
              </a:tr>
              <a:tr h="304704">
                <a:tc>
                  <a:txBody>
                    <a:bodyPr/>
                    <a:lstStyle/>
                    <a:p>
                      <a:r>
                        <a:rPr lang="en-US" sz="1600" dirty="0"/>
                        <a:t>NaCl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59000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745081"/>
                  </a:ext>
                </a:extLst>
              </a:tr>
              <a:tr h="304704">
                <a:tc>
                  <a:txBody>
                    <a:bodyPr/>
                    <a:lstStyle/>
                    <a:p>
                      <a:r>
                        <a:rPr lang="en-US" sz="1600" dirty="0"/>
                        <a:t>K</a:t>
                      </a:r>
                      <a:r>
                        <a:rPr lang="en-US" sz="16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869933"/>
                  </a:ext>
                </a:extLst>
              </a:tr>
              <a:tr h="304704">
                <a:tc>
                  <a:txBody>
                    <a:bodyPr/>
                    <a:lstStyle/>
                    <a:p>
                      <a:r>
                        <a:rPr lang="en-US" sz="1600" dirty="0"/>
                        <a:t>Ca</a:t>
                      </a:r>
                      <a:r>
                        <a:rPr lang="en-US" sz="1600" baseline="30000" dirty="0"/>
                        <a:t>2+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271249"/>
                  </a:ext>
                </a:extLst>
              </a:tr>
              <a:tr h="304704">
                <a:tc>
                  <a:txBody>
                    <a:bodyPr/>
                    <a:lstStyle/>
                    <a:p>
                      <a:r>
                        <a:rPr lang="en-US" sz="1600" dirty="0"/>
                        <a:t>Mg</a:t>
                      </a:r>
                      <a:r>
                        <a:rPr lang="en-US" sz="1600" baseline="30000" dirty="0"/>
                        <a:t>2+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39816"/>
                  </a:ext>
                </a:extLst>
              </a:tr>
              <a:tr h="304704">
                <a:tc>
                  <a:txBody>
                    <a:bodyPr/>
                    <a:lstStyle/>
                    <a:p>
                      <a:r>
                        <a:rPr lang="en-US" sz="1600" dirty="0"/>
                        <a:t>SO</a:t>
                      </a:r>
                      <a:r>
                        <a:rPr lang="en-US" sz="1600" baseline="-25000" dirty="0"/>
                        <a:t>4</a:t>
                      </a:r>
                      <a:r>
                        <a:rPr lang="en-US" sz="1600" baseline="30000" dirty="0"/>
                        <a:t>2-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773862"/>
                  </a:ext>
                </a:extLst>
              </a:tr>
              <a:tr h="304704">
                <a:tc>
                  <a:txBody>
                    <a:bodyPr/>
                    <a:lstStyle/>
                    <a:p>
                      <a:r>
                        <a:rPr lang="en-US" sz="1600" dirty="0"/>
                        <a:t>Sr</a:t>
                      </a:r>
                      <a:r>
                        <a:rPr lang="en-US" sz="1600" baseline="30000" dirty="0"/>
                        <a:t>2+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420581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BF4702AF-EE9A-A4C8-6AF1-6987CC0B1160}"/>
              </a:ext>
            </a:extLst>
          </p:cNvPr>
          <p:cNvSpPr txBox="1"/>
          <p:nvPr/>
        </p:nvSpPr>
        <p:spPr>
          <a:xfrm>
            <a:off x="5927064" y="3899236"/>
            <a:ext cx="6200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Directly use SWB and add NaOH to reduce Mg/Ca. The final salt solution is used for BMED.</a:t>
            </a:r>
          </a:p>
          <a:p>
            <a:pPr marL="342900" indent="-342900">
              <a:buAutoNum type="arabicPeriod"/>
            </a:pPr>
            <a:r>
              <a:rPr lang="en-US" dirty="0"/>
              <a:t>Test whether there is </a:t>
            </a:r>
          </a:p>
          <a:p>
            <a:pPr marL="342900" indent="-342900">
              <a:buAutoNum type="arabicPeriod"/>
            </a:pPr>
            <a:r>
              <a:rPr lang="en-US" dirty="0"/>
              <a:t>Get the max. [Ca], [Mg] under the optimal conditions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6D7FEE-7167-D2F3-6515-64DC85835863}"/>
              </a:ext>
            </a:extLst>
          </p:cNvPr>
          <p:cNvSpPr/>
          <p:nvPr/>
        </p:nvSpPr>
        <p:spPr>
          <a:xfrm>
            <a:off x="1563538" y="1724068"/>
            <a:ext cx="3209026" cy="84323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Pretreatment</a:t>
            </a:r>
          </a:p>
          <a:p>
            <a:pPr algn="ctr"/>
            <a:r>
              <a:rPr lang="en-US" dirty="0"/>
              <a:t>Adding NaOH until Mg/Ca concentration reach the target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B9010D2-8421-3F61-907F-8B4BF1D23380}"/>
              </a:ext>
            </a:extLst>
          </p:cNvPr>
          <p:cNvCxnSpPr>
            <a:cxnSpLocks/>
          </p:cNvCxnSpPr>
          <p:nvPr/>
        </p:nvCxnSpPr>
        <p:spPr>
          <a:xfrm>
            <a:off x="3184585" y="2563075"/>
            <a:ext cx="0" cy="18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D3464C24-E674-DF90-4D6D-C26F42CFDD91}"/>
              </a:ext>
            </a:extLst>
          </p:cNvPr>
          <p:cNvCxnSpPr>
            <a:cxnSpLocks/>
            <a:stCxn id="38" idx="2"/>
            <a:endCxn id="4" idx="0"/>
          </p:cNvCxnSpPr>
          <p:nvPr/>
        </p:nvCxnSpPr>
        <p:spPr>
          <a:xfrm rot="5400000">
            <a:off x="2569496" y="3263471"/>
            <a:ext cx="422694" cy="7816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76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371BB5DE-8621-FBDB-A845-619B8C561158}"/>
              </a:ext>
            </a:extLst>
          </p:cNvPr>
          <p:cNvSpPr txBox="1"/>
          <p:nvPr/>
        </p:nvSpPr>
        <p:spPr>
          <a:xfrm>
            <a:off x="451449" y="2372527"/>
            <a:ext cx="114853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 Current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Impact on OH⁻ Generation</a:t>
            </a:r>
            <a:r>
              <a:rPr lang="en-US" altLang="zh-C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Related to the rate of water dissociation at the BPM, leading to higher OH⁻ concentrations near the BPM.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Excess OH⁻ accelerates the precipitation of divalent ion hydroxides (e.g., Ca(OH)₂, Mg(OH)₂).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Impact on divalent ion Transport</a:t>
            </a:r>
            <a:r>
              <a:rPr lang="en-US" altLang="zh-C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Higher current density enhances the migration of Ca²⁺ and Mg²⁺ toward the membrane.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If the current exceeds the limiting current density, concentration polarization can occur, leading to supersaturation and scaling.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E16445-99C0-65D7-C210-4EF6F709D998}"/>
              </a:ext>
            </a:extLst>
          </p:cNvPr>
          <p:cNvSpPr txBox="1"/>
          <p:nvPr/>
        </p:nvSpPr>
        <p:spPr>
          <a:xfrm>
            <a:off x="451449" y="784015"/>
            <a:ext cx="112035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1. Feed Solution Composition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Impact on Ksp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concentration in salt solution directly affects scaling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1116AA5-4B3A-B2C2-1845-D1D9EF3E6CB6}"/>
              </a:ext>
            </a:extLst>
          </p:cNvPr>
          <p:cNvSpPr txBox="1"/>
          <p:nvPr/>
        </p:nvSpPr>
        <p:spPr>
          <a:xfrm>
            <a:off x="451449" y="5183665"/>
            <a:ext cx="111172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3. pH of the Feed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Initial 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As the leakage of OH- to salt chamber, there is scaling on CEM facing salt chamber. A lower pH may help to neutralize the leakage.</a:t>
            </a:r>
          </a:p>
        </p:txBody>
      </p:sp>
    </p:spTree>
    <p:extLst>
      <p:ext uri="{BB962C8B-B14F-4D97-AF65-F5344CB8AC3E}">
        <p14:creationId xmlns:p14="http://schemas.microsoft.com/office/powerpoint/2010/main" val="296809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649ED79-D6B2-727D-AE51-7C988687B687}"/>
              </a:ext>
            </a:extLst>
          </p:cNvPr>
          <p:cNvSpPr txBox="1"/>
          <p:nvPr/>
        </p:nvSpPr>
        <p:spPr>
          <a:xfrm>
            <a:off x="608030" y="740286"/>
            <a:ext cx="103064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4. Flow Rate and Hydrodynamics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Turbulence</a:t>
            </a:r>
            <a:r>
              <a:rPr lang="en-US" altLang="zh-C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Higher flow rates enhance mixing and reduce ion concentration polarization near the BPM, mitigating scaling.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Boundary Layer Thickness</a:t>
            </a:r>
            <a:r>
              <a:rPr lang="en-US" altLang="zh-C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Lower flow rates increase the boundary layer thickness, leading to localized supersaturation and precipitation.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3C19D37-B7F9-9EDC-25AF-F0EDE1025322}"/>
              </a:ext>
            </a:extLst>
          </p:cNvPr>
          <p:cNvSpPr txBox="1"/>
          <p:nvPr/>
        </p:nvSpPr>
        <p:spPr>
          <a:xfrm>
            <a:off x="608030" y="3635886"/>
            <a:ext cx="103064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5. Membrane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Impact on ion transport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Normal CEM allow all ions to pass through, while selective CEM will prevent most divalent 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Related to the scaling on membrane facing base chamber.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Impact on OH</a:t>
            </a:r>
            <a:r>
              <a:rPr lang="en-US" altLang="zh-CN" b="1" baseline="30000" dirty="0"/>
              <a:t>-</a:t>
            </a:r>
            <a:r>
              <a:rPr lang="en-US" altLang="zh-CN" b="1" dirty="0"/>
              <a:t> leakage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Whether it can prevent OH</a:t>
            </a:r>
            <a:r>
              <a:rPr lang="en-US" altLang="zh-CN" baseline="30000" dirty="0"/>
              <a:t>-</a:t>
            </a:r>
            <a:r>
              <a:rPr lang="en-US" altLang="zh-CN" dirty="0"/>
              <a:t> leakage</a:t>
            </a:r>
          </a:p>
        </p:txBody>
      </p:sp>
    </p:spTree>
    <p:extLst>
      <p:ext uri="{BB962C8B-B14F-4D97-AF65-F5344CB8AC3E}">
        <p14:creationId xmlns:p14="http://schemas.microsoft.com/office/powerpoint/2010/main" val="16040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8CCB6B86-2375-2FC0-0F7D-4971ECAE5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65" y="808636"/>
            <a:ext cx="10296525" cy="55340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A39B3DA-DDE0-2552-84C5-2B979C5C40AE}"/>
              </a:ext>
            </a:extLst>
          </p:cNvPr>
          <p:cNvSpPr/>
          <p:nvPr/>
        </p:nvSpPr>
        <p:spPr>
          <a:xfrm>
            <a:off x="5099651" y="681487"/>
            <a:ext cx="704490" cy="18719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EF1257-0D37-7E8A-A8A3-FE8B4F41D41A}"/>
              </a:ext>
            </a:extLst>
          </p:cNvPr>
          <p:cNvSpPr/>
          <p:nvPr/>
        </p:nvSpPr>
        <p:spPr>
          <a:xfrm>
            <a:off x="9886323" y="681487"/>
            <a:ext cx="704490" cy="18719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6D76FE-6082-0AD6-DDFD-53D3177E4D47}"/>
              </a:ext>
            </a:extLst>
          </p:cNvPr>
          <p:cNvSpPr/>
          <p:nvPr/>
        </p:nvSpPr>
        <p:spPr>
          <a:xfrm>
            <a:off x="9181833" y="681487"/>
            <a:ext cx="704490" cy="18719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D1ACD3A-380F-FDB2-30B0-BB59317D2233}"/>
              </a:ext>
            </a:extLst>
          </p:cNvPr>
          <p:cNvSpPr/>
          <p:nvPr/>
        </p:nvSpPr>
        <p:spPr>
          <a:xfrm>
            <a:off x="5099651" y="2725948"/>
            <a:ext cx="704490" cy="18719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B57B93-93B3-6330-C59E-431972BB5EB3}"/>
              </a:ext>
            </a:extLst>
          </p:cNvPr>
          <p:cNvSpPr/>
          <p:nvPr/>
        </p:nvSpPr>
        <p:spPr>
          <a:xfrm>
            <a:off x="9886323" y="2725948"/>
            <a:ext cx="704490" cy="18719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C666CBC-FA3F-F562-0B65-CF65927506AA}"/>
              </a:ext>
            </a:extLst>
          </p:cNvPr>
          <p:cNvSpPr/>
          <p:nvPr/>
        </p:nvSpPr>
        <p:spPr>
          <a:xfrm>
            <a:off x="9181833" y="2725948"/>
            <a:ext cx="704490" cy="18719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4A08465-3709-0197-5E68-593475D8CC6C}"/>
              </a:ext>
            </a:extLst>
          </p:cNvPr>
          <p:cNvSpPr/>
          <p:nvPr/>
        </p:nvSpPr>
        <p:spPr>
          <a:xfrm>
            <a:off x="5114028" y="4646449"/>
            <a:ext cx="704490" cy="18719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9618DE9-E669-4C08-FE3A-0511699CCD5B}"/>
              </a:ext>
            </a:extLst>
          </p:cNvPr>
          <p:cNvSpPr/>
          <p:nvPr/>
        </p:nvSpPr>
        <p:spPr>
          <a:xfrm>
            <a:off x="9900700" y="4646449"/>
            <a:ext cx="704490" cy="18719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2963E1A-38E4-13AC-5709-BF2F88862657}"/>
              </a:ext>
            </a:extLst>
          </p:cNvPr>
          <p:cNvSpPr/>
          <p:nvPr/>
        </p:nvSpPr>
        <p:spPr>
          <a:xfrm>
            <a:off x="9196210" y="4646449"/>
            <a:ext cx="704490" cy="187193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9C30007-E527-DA9C-A169-7BE9B35CDD42}"/>
              </a:ext>
            </a:extLst>
          </p:cNvPr>
          <p:cNvSpPr txBox="1"/>
          <p:nvPr/>
        </p:nvSpPr>
        <p:spPr>
          <a:xfrm>
            <a:off x="10723084" y="808636"/>
            <a:ext cx="1193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</a:t>
            </a:r>
          </a:p>
          <a:p>
            <a:r>
              <a:rPr lang="en-US" dirty="0"/>
              <a:t>7,8,9,10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A0C9D4F-8467-5060-F66F-FAF27997FB8C}"/>
              </a:ext>
            </a:extLst>
          </p:cNvPr>
          <p:cNvSpPr txBox="1"/>
          <p:nvPr/>
        </p:nvSpPr>
        <p:spPr>
          <a:xfrm>
            <a:off x="10713019" y="2725948"/>
            <a:ext cx="1193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 [mA/cm</a:t>
            </a:r>
            <a:r>
              <a:rPr lang="en-US" baseline="30000" dirty="0"/>
              <a:t>2</a:t>
            </a:r>
            <a:r>
              <a:rPr lang="en-US" dirty="0"/>
              <a:t>]</a:t>
            </a:r>
          </a:p>
          <a:p>
            <a:r>
              <a:rPr lang="en-US" dirty="0"/>
              <a:t>9,12,15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FE04724-EB23-F2F2-E6D6-B77A4F3F72E4}"/>
              </a:ext>
            </a:extLst>
          </p:cNvPr>
          <p:cNvSpPr txBox="1"/>
          <p:nvPr/>
        </p:nvSpPr>
        <p:spPr>
          <a:xfrm>
            <a:off x="10691004" y="4849484"/>
            <a:ext cx="150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FR[L/min]</a:t>
            </a:r>
          </a:p>
          <a:p>
            <a:r>
              <a:rPr lang="en-US" dirty="0"/>
              <a:t>0.2, 0.5, 0.8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D395F3-03B5-DD96-41B6-7E54406042A1}"/>
              </a:ext>
            </a:extLst>
          </p:cNvPr>
          <p:cNvSpPr txBox="1"/>
          <p:nvPr/>
        </p:nvSpPr>
        <p:spPr>
          <a:xfrm>
            <a:off x="10723084" y="202804"/>
            <a:ext cx="130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87336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5ce9348-be2a-462b-8fc0-e1765a9b204a}" enabled="0" method="" siteId="{15ce9348-be2a-462b-8fc0-e1765a9b204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2473</TotalTime>
  <Words>485</Words>
  <Application>Microsoft Office PowerPoint</Application>
  <PresentationFormat>宽屏</PresentationFormat>
  <Paragraphs>83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Experiment Plan 1</vt:lpstr>
      <vt:lpstr>Experiment Plan 2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倪 雨沁</dc:creator>
  <cp:lastModifiedBy>#NI YUQIN#</cp:lastModifiedBy>
  <cp:revision>6</cp:revision>
  <dcterms:created xsi:type="dcterms:W3CDTF">2023-09-02T08:13:19Z</dcterms:created>
  <dcterms:modified xsi:type="dcterms:W3CDTF">2024-11-29T07:38:31Z</dcterms:modified>
</cp:coreProperties>
</file>