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7D45DA-ABAC-42BF-B757-C78644492DC6}" name="#NI YUQIN#" initials="#Y" userId="S::YUQIN001@e.ntu.edu.sg::edf0547c-0190-4036-855d-43e773c42b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6CAC81-E123-4C1A-98DF-79DEC8FAD9AE}" v="42" dt="2025-07-21T01:40:18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626" autoAdjust="0"/>
  </p:normalViewPr>
  <p:slideViewPr>
    <p:cSldViewPr snapToGrid="0">
      <p:cViewPr varScale="1">
        <p:scale>
          <a:sx n="101" d="100"/>
          <a:sy n="101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NI YUQIN#" userId="edf0547c-0190-4036-855d-43e773c42b6a" providerId="ADAL" clId="{386CAC81-E123-4C1A-98DF-79DEC8FAD9AE}"/>
    <pc:docChg chg="undo custSel addSld delSld modSld">
      <pc:chgData name="#NI YUQIN#" userId="edf0547c-0190-4036-855d-43e773c42b6a" providerId="ADAL" clId="{386CAC81-E123-4C1A-98DF-79DEC8FAD9AE}" dt="2025-07-21T01:40:54.377" v="89" actId="47"/>
      <pc:docMkLst>
        <pc:docMk/>
      </pc:docMkLst>
      <pc:sldChg chg="addSp delSp modSp mod">
        <pc:chgData name="#NI YUQIN#" userId="edf0547c-0190-4036-855d-43e773c42b6a" providerId="ADAL" clId="{386CAC81-E123-4C1A-98DF-79DEC8FAD9AE}" dt="2025-07-21T01:40:00.571" v="76" actId="1076"/>
        <pc:sldMkLst>
          <pc:docMk/>
          <pc:sldMk cId="2971831514" sldId="257"/>
        </pc:sldMkLst>
        <pc:graphicFrameChg chg="add mod">
          <ac:chgData name="#NI YUQIN#" userId="edf0547c-0190-4036-855d-43e773c42b6a" providerId="ADAL" clId="{386CAC81-E123-4C1A-98DF-79DEC8FAD9AE}" dt="2025-07-21T01:39:38.703" v="61" actId="1076"/>
          <ac:graphicFrameMkLst>
            <pc:docMk/>
            <pc:sldMk cId="2971831514" sldId="257"/>
            <ac:graphicFrameMk id="2" creationId="{87F14B0B-E8CE-5FF9-87A9-1D44B212C241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39:39.139" v="62" actId="14100"/>
          <ac:graphicFrameMkLst>
            <pc:docMk/>
            <pc:sldMk cId="2971831514" sldId="257"/>
            <ac:graphicFrameMk id="3" creationId="{9CE4936D-D768-022C-CC7F-89AF962841A4}"/>
          </ac:graphicFrameMkLst>
        </pc:graphicFrameChg>
        <pc:graphicFrameChg chg="del">
          <ac:chgData name="#NI YUQIN#" userId="edf0547c-0190-4036-855d-43e773c42b6a" providerId="ADAL" clId="{386CAC81-E123-4C1A-98DF-79DEC8FAD9AE}" dt="2025-07-21T01:03:55.163" v="2" actId="478"/>
          <ac:graphicFrameMkLst>
            <pc:docMk/>
            <pc:sldMk cId="2971831514" sldId="257"/>
            <ac:graphicFrameMk id="4" creationId="{7CD9DB77-720D-CF00-5ABF-6310097CA9C6}"/>
          </ac:graphicFrameMkLst>
        </pc:graphicFrameChg>
        <pc:graphicFrameChg chg="del mod">
          <ac:chgData name="#NI YUQIN#" userId="edf0547c-0190-4036-855d-43e773c42b6a" providerId="ADAL" clId="{386CAC81-E123-4C1A-98DF-79DEC8FAD9AE}" dt="2025-07-21T01:03:55.853" v="3" actId="478"/>
          <ac:graphicFrameMkLst>
            <pc:docMk/>
            <pc:sldMk cId="2971831514" sldId="257"/>
            <ac:graphicFrameMk id="5" creationId="{0FA876FD-06CA-9765-6B65-E53A9368B3E3}"/>
          </ac:graphicFrameMkLst>
        </pc:graphicFrameChg>
        <pc:graphicFrameChg chg="del">
          <ac:chgData name="#NI YUQIN#" userId="edf0547c-0190-4036-855d-43e773c42b6a" providerId="ADAL" clId="{386CAC81-E123-4C1A-98DF-79DEC8FAD9AE}" dt="2025-07-21T01:12:37.372" v="23" actId="478"/>
          <ac:graphicFrameMkLst>
            <pc:docMk/>
            <pc:sldMk cId="2971831514" sldId="257"/>
            <ac:graphicFrameMk id="6" creationId="{45805650-C856-A41B-B401-890AAB77F505}"/>
          </ac:graphicFrameMkLst>
        </pc:graphicFrameChg>
        <pc:graphicFrameChg chg="del">
          <ac:chgData name="#NI YUQIN#" userId="edf0547c-0190-4036-855d-43e773c42b6a" providerId="ADAL" clId="{386CAC81-E123-4C1A-98DF-79DEC8FAD9AE}" dt="2025-07-21T01:17:06.769" v="34" actId="478"/>
          <ac:graphicFrameMkLst>
            <pc:docMk/>
            <pc:sldMk cId="2971831514" sldId="257"/>
            <ac:graphicFrameMk id="7" creationId="{DD4EBDDA-F2B5-25A1-003B-BE7B7E22B148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39:54.536" v="72" actId="1076"/>
          <ac:graphicFrameMkLst>
            <pc:docMk/>
            <pc:sldMk cId="2971831514" sldId="257"/>
            <ac:graphicFrameMk id="8" creationId="{362E92DC-70A9-54E0-4B8A-9DDCDB438A5C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39:56.025" v="73" actId="1076"/>
          <ac:graphicFrameMkLst>
            <pc:docMk/>
            <pc:sldMk cId="2971831514" sldId="257"/>
            <ac:graphicFrameMk id="9" creationId="{69AC1677-1DF0-D649-C71D-40716BD96276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40:00.571" v="76" actId="1076"/>
          <ac:graphicFrameMkLst>
            <pc:docMk/>
            <pc:sldMk cId="2971831514" sldId="257"/>
            <ac:graphicFrameMk id="10" creationId="{C37425E5-1688-B836-A649-0B00AFACC540}"/>
          </ac:graphicFrameMkLst>
        </pc:graphicFrameChg>
      </pc:sldChg>
      <pc:sldChg chg="addSp delSp modSp del mod">
        <pc:chgData name="#NI YUQIN#" userId="edf0547c-0190-4036-855d-43e773c42b6a" providerId="ADAL" clId="{386CAC81-E123-4C1A-98DF-79DEC8FAD9AE}" dt="2025-07-21T01:40:03.055" v="77" actId="47"/>
        <pc:sldMkLst>
          <pc:docMk/>
          <pc:sldMk cId="4037264189" sldId="258"/>
        </pc:sldMkLst>
        <pc:graphicFrameChg chg="add mod">
          <ac:chgData name="#NI YUQIN#" userId="edf0547c-0190-4036-855d-43e773c42b6a" providerId="ADAL" clId="{386CAC81-E123-4C1A-98DF-79DEC8FAD9AE}" dt="2025-07-21T01:25:09.927" v="47" actId="1076"/>
          <ac:graphicFrameMkLst>
            <pc:docMk/>
            <pc:sldMk cId="4037264189" sldId="258"/>
            <ac:graphicFrameMk id="2" creationId="{50482CE1-6441-100E-6561-88F51C8FE0E5}"/>
          </ac:graphicFrameMkLst>
        </pc:graphicFrameChg>
        <pc:graphicFrameChg chg="add del mod">
          <ac:chgData name="#NI YUQIN#" userId="edf0547c-0190-4036-855d-43e773c42b6a" providerId="ADAL" clId="{386CAC81-E123-4C1A-98DF-79DEC8FAD9AE}" dt="2025-07-21T01:27:37.241" v="49" actId="478"/>
          <ac:graphicFrameMkLst>
            <pc:docMk/>
            <pc:sldMk cId="4037264189" sldId="258"/>
            <ac:graphicFrameMk id="3" creationId="{0ACD3C62-F317-7843-1D36-DD673FA37721}"/>
          </ac:graphicFrameMkLst>
        </pc:graphicFrameChg>
        <pc:graphicFrameChg chg="del">
          <ac:chgData name="#NI YUQIN#" userId="edf0547c-0190-4036-855d-43e773c42b6a" providerId="ADAL" clId="{386CAC81-E123-4C1A-98DF-79DEC8FAD9AE}" dt="2025-07-21T01:25:06.186" v="44" actId="478"/>
          <ac:graphicFrameMkLst>
            <pc:docMk/>
            <pc:sldMk cId="4037264189" sldId="258"/>
            <ac:graphicFrameMk id="4" creationId="{ACB83E99-D5C5-EA43-605A-2B08CE565EB9}"/>
          </ac:graphicFrameMkLst>
        </pc:graphicFrameChg>
      </pc:sldChg>
      <pc:sldChg chg="addSp modSp mod">
        <pc:chgData name="#NI YUQIN#" userId="edf0547c-0190-4036-855d-43e773c42b6a" providerId="ADAL" clId="{386CAC81-E123-4C1A-98DF-79DEC8FAD9AE}" dt="2025-07-21T01:40:18.937" v="86" actId="1076"/>
        <pc:sldMkLst>
          <pc:docMk/>
          <pc:sldMk cId="807490642" sldId="259"/>
        </pc:sldMkLst>
        <pc:graphicFrameChg chg="add mod">
          <ac:chgData name="#NI YUQIN#" userId="edf0547c-0190-4036-855d-43e773c42b6a" providerId="ADAL" clId="{386CAC81-E123-4C1A-98DF-79DEC8FAD9AE}" dt="2025-07-21T01:07:18.984" v="19" actId="14100"/>
          <ac:graphicFrameMkLst>
            <pc:docMk/>
            <pc:sldMk cId="807490642" sldId="259"/>
            <ac:graphicFrameMk id="2" creationId="{59303D10-3FEC-307F-6F98-7DFBD83F378D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09:54.809" v="22" actId="1076"/>
          <ac:graphicFrameMkLst>
            <pc:docMk/>
            <pc:sldMk cId="807490642" sldId="259"/>
            <ac:graphicFrameMk id="3" creationId="{36804222-66C3-D3D9-C80D-C79C4DFC91BF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40:09.696" v="81" actId="1076"/>
          <ac:graphicFrameMkLst>
            <pc:docMk/>
            <pc:sldMk cId="807490642" sldId="259"/>
            <ac:graphicFrameMk id="4" creationId="{81CE6EAE-FA67-30CA-7274-3617A606D988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40:14.006" v="84" actId="1076"/>
          <ac:graphicFrameMkLst>
            <pc:docMk/>
            <pc:sldMk cId="807490642" sldId="259"/>
            <ac:graphicFrameMk id="5" creationId="{EC41FA0B-3E8C-1D86-CDDA-C5D653A6654E}"/>
          </ac:graphicFrameMkLst>
        </pc:graphicFrameChg>
        <pc:graphicFrameChg chg="add mod">
          <ac:chgData name="#NI YUQIN#" userId="edf0547c-0190-4036-855d-43e773c42b6a" providerId="ADAL" clId="{386CAC81-E123-4C1A-98DF-79DEC8FAD9AE}" dt="2025-07-21T01:40:18.937" v="86" actId="1076"/>
          <ac:graphicFrameMkLst>
            <pc:docMk/>
            <pc:sldMk cId="807490642" sldId="259"/>
            <ac:graphicFrameMk id="6" creationId="{2C3B6940-4053-3CC2-3B67-D6E94E4B0520}"/>
          </ac:graphicFrameMkLst>
        </pc:graphicFrameChg>
      </pc:sldChg>
      <pc:sldChg chg="del">
        <pc:chgData name="#NI YUQIN#" userId="edf0547c-0190-4036-855d-43e773c42b6a" providerId="ADAL" clId="{386CAC81-E123-4C1A-98DF-79DEC8FAD9AE}" dt="2025-07-21T01:40:54.377" v="89" actId="47"/>
        <pc:sldMkLst>
          <pc:docMk/>
          <pc:sldMk cId="231699046" sldId="260"/>
        </pc:sldMkLst>
      </pc:sldChg>
      <pc:sldChg chg="addSp delSp modSp new del mod">
        <pc:chgData name="#NI YUQIN#" userId="edf0547c-0190-4036-855d-43e773c42b6a" providerId="ADAL" clId="{386CAC81-E123-4C1A-98DF-79DEC8FAD9AE}" dt="2025-07-21T01:40:40.336" v="87" actId="47"/>
        <pc:sldMkLst>
          <pc:docMk/>
          <pc:sldMk cId="3013429867" sldId="262"/>
        </pc:sldMkLst>
        <pc:spChg chg="del">
          <ac:chgData name="#NI YUQIN#" userId="edf0547c-0190-4036-855d-43e773c42b6a" providerId="ADAL" clId="{386CAC81-E123-4C1A-98DF-79DEC8FAD9AE}" dt="2025-07-21T01:23:31.626" v="43" actId="478"/>
          <ac:spMkLst>
            <pc:docMk/>
            <pc:sldMk cId="3013429867" sldId="262"/>
            <ac:spMk id="2" creationId="{A0128853-51A6-FD2C-B913-69C1224B59EB}"/>
          </ac:spMkLst>
        </pc:spChg>
        <pc:spChg chg="del">
          <ac:chgData name="#NI YUQIN#" userId="edf0547c-0190-4036-855d-43e773c42b6a" providerId="ADAL" clId="{386CAC81-E123-4C1A-98DF-79DEC8FAD9AE}" dt="2025-07-21T01:23:31.059" v="42" actId="478"/>
          <ac:spMkLst>
            <pc:docMk/>
            <pc:sldMk cId="3013429867" sldId="262"/>
            <ac:spMk id="3" creationId="{90366385-E866-5E63-EF9D-244FCA81916E}"/>
          </ac:spMkLst>
        </pc:spChg>
        <pc:graphicFrameChg chg="add mod">
          <ac:chgData name="#NI YUQIN#" userId="edf0547c-0190-4036-855d-43e773c42b6a" providerId="ADAL" clId="{386CAC81-E123-4C1A-98DF-79DEC8FAD9AE}" dt="2025-07-21T01:27:43.515" v="53" actId="1076"/>
          <ac:graphicFrameMkLst>
            <pc:docMk/>
            <pc:sldMk cId="3013429867" sldId="262"/>
            <ac:graphicFrameMk id="4" creationId="{94007042-CB10-4BF4-33B4-41FB68A6536E}"/>
          </ac:graphicFrameMkLst>
        </pc:graphicFrameChg>
      </pc:sldChg>
      <pc:sldChg chg="delSp new del mod">
        <pc:chgData name="#NI YUQIN#" userId="edf0547c-0190-4036-855d-43e773c42b6a" providerId="ADAL" clId="{386CAC81-E123-4C1A-98DF-79DEC8FAD9AE}" dt="2025-07-21T01:40:42.139" v="88" actId="47"/>
        <pc:sldMkLst>
          <pc:docMk/>
          <pc:sldMk cId="1514396295" sldId="263"/>
        </pc:sldMkLst>
        <pc:spChg chg="del">
          <ac:chgData name="#NI YUQIN#" userId="edf0547c-0190-4036-855d-43e773c42b6a" providerId="ADAL" clId="{386CAC81-E123-4C1A-98DF-79DEC8FAD9AE}" dt="2025-07-21T01:29:12.471" v="56" actId="478"/>
          <ac:spMkLst>
            <pc:docMk/>
            <pc:sldMk cId="1514396295" sldId="263"/>
            <ac:spMk id="2" creationId="{3A3BE3CE-22B9-27BF-5F18-E07B06A2A416}"/>
          </ac:spMkLst>
        </pc:spChg>
        <pc:spChg chg="del">
          <ac:chgData name="#NI YUQIN#" userId="edf0547c-0190-4036-855d-43e773c42b6a" providerId="ADAL" clId="{386CAC81-E123-4C1A-98DF-79DEC8FAD9AE}" dt="2025-07-21T01:29:12.061" v="55" actId="478"/>
          <ac:spMkLst>
            <pc:docMk/>
            <pc:sldMk cId="1514396295" sldId="263"/>
            <ac:spMk id="3" creationId="{DE144186-8178-75AA-9E4E-E501BE8B1D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BC652-4959-0AD9-05B7-B77660444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57060E-E474-CC2A-4F9C-E31A6F6B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EE49E3-59AF-219D-D409-95241FDB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C31F3A-AA16-B136-9ECE-B249BC2B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6637B-E652-1B1C-D97E-9C6C6C79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95581-3717-D6C8-7AC5-8FBB2E10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7A5178-C476-87FA-7E5E-6FD5EB5CC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A5EE9-DB39-12FD-8C71-0BE362E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1047A-18C3-758E-EB0A-826237FA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E445F-23B8-034E-A5D0-136B938A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8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40A70D-D630-1865-A85B-2E6E5FE74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00305-1E1A-4DA8-321F-0CAE41845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F46CF-C503-C040-D968-0EB237F0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55C29-5A75-6EDD-1F55-4D8B4377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A641D-38C0-2784-06EC-6CDC973A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D691-1CE4-009B-7D9F-93642119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12689-B0EE-4766-80A7-107978C9E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1EAB9-A595-DB6A-F8F4-69F943E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4C62-1CF2-A110-D90F-1C6E66D3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96CB1-1454-60F0-7EF2-E962A7C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9DE45-78FE-E790-948A-38E3041B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B9C434-7340-BE5B-91A9-6C2E6588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F0A3A-972B-2844-BB40-B56DC51B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088CA-C172-9EDC-AF62-D6B5F6E5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9FDFE-BA5A-3834-491F-81BEE92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B26B-DF92-36C0-6223-C55BED38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28CED-D084-C13E-42C6-E7238D1E2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50A41F-2116-3F8D-21AC-2687935DE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57B033-9F97-CAC7-85E8-F328133B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8B794-FA9A-3196-1C89-7031D645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6EAB9-5D2C-40D2-630E-8AB8914B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5A1F-CAB7-85AE-FD35-CD109B51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EC8F88-3F6D-7E30-1B18-06306A5CF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144E59-7FCF-79CC-EA15-98637CFD3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04D2B8-6302-8888-1F5B-A3FCD9635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DFF22B-9902-0A0A-6913-E4C42D09C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1C4C79-E290-B096-5AD9-248784D1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24A36-889A-D932-142B-A5C69858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9276C8-77A9-7177-6BF8-90C5FB7D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3CA4-9B28-4223-5608-F3038E38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6EAF53-C8E7-9CC5-30AC-8EEEBC94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6009C-57B3-46E0-154D-27B4C7B3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32DA6D-76EE-0774-1245-FEF80513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8A3A5A-93AB-9A70-0C72-4AAE96CB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A5B7A9-D262-0AD2-4496-6F38B691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CE9C9-4398-0052-4F81-D3E874D5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8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102C5-20FF-B553-B20B-2CCAD14D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8652D8-6CA1-89E6-09B0-A4914452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B10D43-128A-37D5-9C17-0C652245B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5B896D-9533-E24A-6E1F-D0378163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D2AE20-7CAB-609C-5C29-2B244270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B4D46B-DAC3-BD68-DFE2-11B9BEAE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036D2-7460-5046-60A6-079F398F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E10CC0-4846-C603-7644-35BD3CAC5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A88AF3-2C0B-CCCE-3E04-4B87312DE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41F66E-361E-7CFC-9FF4-32FB43D9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006E8-8C3F-4140-BF51-E6CCA841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5ECAD-5911-F820-FF5F-BDE2576C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7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6E184F-A202-ADDB-0970-A405B031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08AE83-7881-D852-FADD-6D70A6CF3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26FCEB-3D25-1A32-DF84-D980493C0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1A6B88-5633-9246-98BF-B51B8E5A446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B8FE-07D3-7412-30D9-2BAFC3599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03F91-8B22-1989-8600-293B2FE4F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34358-823A-E04C-B9F3-7FD3C21FC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image" Target="../media/image16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2.e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7ACFC82-F613-D694-9992-3FFCF42DA7F8}"/>
              </a:ext>
            </a:extLst>
          </p:cNvPr>
          <p:cNvSpPr txBox="1"/>
          <p:nvPr/>
        </p:nvSpPr>
        <p:spPr>
          <a:xfrm>
            <a:off x="4572000" y="2488019"/>
            <a:ext cx="7517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12413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F14B0B-E8CE-5FF9-87A9-1D44B212C2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73178"/>
              </p:ext>
            </p:extLst>
          </p:nvPr>
        </p:nvGraphicFramePr>
        <p:xfrm>
          <a:off x="5837275" y="0"/>
          <a:ext cx="5835147" cy="3527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1356605" imgH="6865607" progId="Origin95.Graph">
                  <p:embed/>
                </p:oleObj>
              </mc:Choice>
              <mc:Fallback>
                <p:oleObj name="Graph" r:id="rId2" imgW="11356605" imgH="6865607" progId="Origin95.Grap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F14B0B-E8CE-5FF9-87A9-1D44B212C2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37275" y="0"/>
                        <a:ext cx="5835147" cy="3527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CE4936D-D768-022C-CC7F-89AF962841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025870"/>
              </p:ext>
            </p:extLst>
          </p:nvPr>
        </p:nvGraphicFramePr>
        <p:xfrm>
          <a:off x="284502" y="9036"/>
          <a:ext cx="5702489" cy="3482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11242435" imgH="6865607" progId="Origin95.Graph">
                  <p:embed/>
                </p:oleObj>
              </mc:Choice>
              <mc:Fallback>
                <p:oleObj name="Graph" r:id="rId4" imgW="11242435" imgH="6865607" progId="Origin95.Grap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9CE4936D-D768-022C-CC7F-89AF962841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502" y="9036"/>
                        <a:ext cx="5702489" cy="3482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62E92DC-70A9-54E0-4B8A-9DDCDB438A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78037"/>
              </p:ext>
            </p:extLst>
          </p:nvPr>
        </p:nvGraphicFramePr>
        <p:xfrm>
          <a:off x="-1011513" y="3527301"/>
          <a:ext cx="5050337" cy="312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11099116" imgH="6865607" progId="Origin95.Graph">
                  <p:embed/>
                </p:oleObj>
              </mc:Choice>
              <mc:Fallback>
                <p:oleObj name="Graph" r:id="rId6" imgW="11099116" imgH="6865607" progId="Origin95.Grap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362E92DC-70A9-54E0-4B8A-9DDCDB438A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1011513" y="3527301"/>
                        <a:ext cx="5050337" cy="312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9AC1677-1DF0-D649-C71D-40716BD96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926523"/>
              </p:ext>
            </p:extLst>
          </p:nvPr>
        </p:nvGraphicFramePr>
        <p:xfrm>
          <a:off x="3764389" y="3491787"/>
          <a:ext cx="4990459" cy="312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11201140" imgH="7011661" progId="Origin95.Graph">
                  <p:embed/>
                </p:oleObj>
              </mc:Choice>
              <mc:Fallback>
                <p:oleObj name="Graph" r:id="rId8" imgW="11201140" imgH="7011661" progId="Origin95.Grap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9AC1677-1DF0-D649-C71D-40716BD962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64389" y="3491787"/>
                        <a:ext cx="4990459" cy="312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37425E5-1688-B836-A649-0B00AFACC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882283"/>
              </p:ext>
            </p:extLst>
          </p:nvPr>
        </p:nvGraphicFramePr>
        <p:xfrm>
          <a:off x="8344899" y="3527301"/>
          <a:ext cx="4965670" cy="312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11148046" imgH="7011661" progId="Origin95.Graph">
                  <p:embed/>
                </p:oleObj>
              </mc:Choice>
              <mc:Fallback>
                <p:oleObj name="Graph" r:id="rId10" imgW="11148046" imgH="7011661" progId="Origin95.Grap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37425E5-1688-B836-A649-0B00AFACC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44899" y="3527301"/>
                        <a:ext cx="4965670" cy="3123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83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9303D10-3FEC-307F-6F98-7DFBD83F3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196864"/>
              </p:ext>
            </p:extLst>
          </p:nvPr>
        </p:nvGraphicFramePr>
        <p:xfrm>
          <a:off x="254000" y="124211"/>
          <a:ext cx="5545667" cy="34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11173725" imgH="7011661" progId="Origin95.Graph">
                  <p:embed/>
                </p:oleObj>
              </mc:Choice>
              <mc:Fallback>
                <p:oleObj name="Graph" r:id="rId2" imgW="11173725" imgH="7011661" progId="Origin95.Grap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9303D10-3FEC-307F-6F98-7DFBD83F3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4000" y="124211"/>
                        <a:ext cx="5545667" cy="34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804222-66C3-D3D9-C80D-C79C4DFC9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783851"/>
              </p:ext>
            </p:extLst>
          </p:nvPr>
        </p:nvGraphicFramePr>
        <p:xfrm>
          <a:off x="5494867" y="124211"/>
          <a:ext cx="5700010" cy="3480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11242435" imgH="6863852" progId="Origin95.Graph">
                  <p:embed/>
                </p:oleObj>
              </mc:Choice>
              <mc:Fallback>
                <p:oleObj name="Graph" r:id="rId4" imgW="11242435" imgH="6863852" progId="Origin95.Grap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36804222-66C3-D3D9-C80D-C79C4DFC91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94867" y="124211"/>
                        <a:ext cx="5700010" cy="3480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1CE6EAE-FA67-30CA-7274-3617A606D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06476"/>
              </p:ext>
            </p:extLst>
          </p:nvPr>
        </p:nvGraphicFramePr>
        <p:xfrm>
          <a:off x="-540328" y="3786830"/>
          <a:ext cx="4563409" cy="2888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10844749" imgH="6863852" progId="Origin95.Graph">
                  <p:embed/>
                </p:oleObj>
              </mc:Choice>
              <mc:Fallback>
                <p:oleObj name="Graph" r:id="rId6" imgW="10844749" imgH="6863852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81CE6EAE-FA67-30CA-7274-3617A606D9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540328" y="3786830"/>
                        <a:ext cx="4563409" cy="2888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C41FA0B-3E8C-1D86-CDDA-C5D653A66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753167"/>
              </p:ext>
            </p:extLst>
          </p:nvPr>
        </p:nvGraphicFramePr>
        <p:xfrm>
          <a:off x="3718067" y="3662620"/>
          <a:ext cx="5188009" cy="3071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11512070" imgH="6815050" progId="Origin95.Graph">
                  <p:embed/>
                </p:oleObj>
              </mc:Choice>
              <mc:Fallback>
                <p:oleObj name="Graph" r:id="rId8" imgW="11512070" imgH="6815050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EC41FA0B-3E8C-1D86-CDDA-C5D653A665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8067" y="3662620"/>
                        <a:ext cx="5188009" cy="30711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C3B6940-4053-3CC2-3B67-D6E94E4B0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968731"/>
              </p:ext>
            </p:extLst>
          </p:nvPr>
        </p:nvGraphicFramePr>
        <p:xfrm>
          <a:off x="8565147" y="3569670"/>
          <a:ext cx="5084204" cy="325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10943650" imgH="7011661" progId="Origin95.Graph">
                  <p:embed/>
                </p:oleObj>
              </mc:Choice>
              <mc:Fallback>
                <p:oleObj name="Graph" r:id="rId10" imgW="10943650" imgH="7011661" progId="Origin95.Grap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C3B6940-4053-3CC2-3B67-D6E94E4B05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65147" y="3569670"/>
                        <a:ext cx="5084204" cy="3257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49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7608F3-684A-5032-7066-4CAEC2B7A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606076"/>
              </p:ext>
            </p:extLst>
          </p:nvPr>
        </p:nvGraphicFramePr>
        <p:xfrm>
          <a:off x="3999345" y="-302491"/>
          <a:ext cx="4875101" cy="373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9802299" imgH="7502488" progId="Origin95.Graph">
                  <p:embed/>
                </p:oleObj>
              </mc:Choice>
              <mc:Fallback>
                <p:oleObj name="Graph" r:id="rId2" imgW="9802299" imgH="7502488" progId="Origin95.Grap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97608F3-684A-5032-7066-4CAEC2B7A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9345" y="-302491"/>
                        <a:ext cx="4875101" cy="3731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4820BFA-B7A3-DC06-14CC-677060DE8F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8378"/>
              </p:ext>
            </p:extLst>
          </p:nvPr>
        </p:nvGraphicFramePr>
        <p:xfrm>
          <a:off x="7921351" y="-302491"/>
          <a:ext cx="4875102" cy="373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9802299" imgH="7502488" progId="Origin95.Graph">
                  <p:embed/>
                </p:oleObj>
              </mc:Choice>
              <mc:Fallback>
                <p:oleObj name="Graph" r:id="rId4" imgW="9802299" imgH="7502488" progId="Origin95.Grap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74820BFA-B7A3-DC06-14CC-677060DE8F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351" y="-302491"/>
                        <a:ext cx="4875102" cy="3731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29B1DAC-AFAA-CF87-0BD3-8B128EFBA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790593"/>
              </p:ext>
            </p:extLst>
          </p:nvPr>
        </p:nvGraphicFramePr>
        <p:xfrm>
          <a:off x="1561794" y="3126509"/>
          <a:ext cx="4875101" cy="373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9802299" imgH="7502488" progId="Origin95.Graph">
                  <p:embed/>
                </p:oleObj>
              </mc:Choice>
              <mc:Fallback>
                <p:oleObj name="Graph" r:id="rId6" imgW="9802299" imgH="7502488" progId="Origin95.Grap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29B1DAC-AFAA-CF87-0BD3-8B128EFBA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61794" y="3126509"/>
                        <a:ext cx="4875101" cy="3731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DA6D013-F7CA-A62D-8454-FB7D3945C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604925"/>
              </p:ext>
            </p:extLst>
          </p:nvPr>
        </p:nvGraphicFramePr>
        <p:xfrm>
          <a:off x="6436895" y="3082636"/>
          <a:ext cx="4875101" cy="373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9802299" imgH="7502488" progId="Origin95.Graph">
                  <p:embed/>
                </p:oleObj>
              </mc:Choice>
              <mc:Fallback>
                <p:oleObj name="Graph" r:id="rId8" imgW="9802299" imgH="7502488" progId="Origin95.Grap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8DA6D013-F7CA-A62D-8454-FB7D3945C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6895" y="3082636"/>
                        <a:ext cx="4875101" cy="3731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6C8A17A-E348-A04A-3F95-AF506F888E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5398" y="3659621"/>
            <a:ext cx="131330" cy="619127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8900DF3-699E-ACB6-D936-EDC51C5A3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313782"/>
              </p:ext>
            </p:extLst>
          </p:nvPr>
        </p:nvGraphicFramePr>
        <p:xfrm>
          <a:off x="-133528" y="-302492"/>
          <a:ext cx="4875101" cy="3731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1" imgW="9802299" imgH="7502488" progId="Origin95.Graph">
                  <p:embed/>
                </p:oleObj>
              </mc:Choice>
              <mc:Fallback>
                <p:oleObj name="Graph" r:id="rId11" imgW="9802299" imgH="7502488" progId="Origin95.Grap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8900DF3-699E-ACB6-D936-EDC51C5A3C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133528" y="-302492"/>
                        <a:ext cx="4875101" cy="3731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440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Origin Project or Graph</vt:lpstr>
      <vt:lpstr>Graph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#NI YUQIN#</dc:creator>
  <cp:lastModifiedBy>#NI YUQIN#</cp:lastModifiedBy>
  <cp:revision>1</cp:revision>
  <dcterms:created xsi:type="dcterms:W3CDTF">2025-07-20T14:40:07Z</dcterms:created>
  <dcterms:modified xsi:type="dcterms:W3CDTF">2025-07-21T01:41:00Z</dcterms:modified>
</cp:coreProperties>
</file>