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9"/>
  </p:handoutMasterIdLst>
  <p:sldIdLst>
    <p:sldId id="256" r:id="rId3"/>
    <p:sldId id="257" r:id="rId4"/>
    <p:sldId id="259" r:id="rId5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RootACK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- Roll Interim (25th May 2020)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 b="0"/>
              <a:t>Motivation for Storing-Root-ACK</a:t>
            </a:r>
            <a:endParaRPr lang="x-none" altLang="en-US" sz="32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sz="2800"/>
              <a:t>End to end path establishment indication</a:t>
            </a:r>
            <a:endParaRPr lang="x-none" altLang="en-US" sz="2800"/>
          </a:p>
          <a:p>
            <a:pPr lvl="1"/>
            <a:r>
              <a:rPr lang="x-none" altLang="en-US" sz="2400"/>
              <a:t>Node can initiate app traffic</a:t>
            </a:r>
            <a:endParaRPr lang="x-none" altLang="en-US" sz="2400"/>
          </a:p>
          <a:p>
            <a:pPr lvl="0"/>
            <a:r>
              <a:rPr lang="x-none" altLang="en-US" sz="2800"/>
              <a:t>Query target node’s capabilities</a:t>
            </a:r>
            <a:endParaRPr lang="x-none" altLang="en-US" sz="2800"/>
          </a:p>
          <a:p>
            <a:pPr lvl="0"/>
            <a:endParaRPr lang="x-none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 b="0"/>
              <a:t>K flag in TIO</a:t>
            </a:r>
            <a:endParaRPr lang="x-none" altLang="en-US" sz="32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en-US" sz="3200"/>
              <a:t>K flag is set by the target node in the TIO</a:t>
            </a:r>
            <a:endParaRPr lang="x-none" altLang="en-US" sz="3200"/>
          </a:p>
          <a:p>
            <a:pPr lvl="1"/>
            <a:r>
              <a:rPr lang="x-none" altLang="en-US" sz="2400"/>
              <a:t>used by the root to send the RootAck</a:t>
            </a:r>
            <a:endParaRPr lang="x-none" altLang="en-US" sz="2400"/>
          </a:p>
          <a:p>
            <a:pPr lvl="1"/>
            <a:r>
              <a:rPr lang="x-none" altLang="en-US" sz="2400"/>
              <a:t>Ideally the node may set the K flag only once after startup</a:t>
            </a:r>
            <a:endParaRPr lang="x-none" altLang="en-US" sz="2400"/>
          </a:p>
          <a:p>
            <a:pPr lvl="1"/>
            <a:r>
              <a:rPr lang="x-none" altLang="en-US" sz="2400"/>
              <a:t>RootAck may be sent asyncly by the root without any K flag too</a:t>
            </a:r>
            <a:endParaRPr lang="x-none" altLang="en-US" sz="2400"/>
          </a:p>
          <a:p>
            <a:pPr lvl="2"/>
            <a:r>
              <a:rPr lang="x-none" altLang="en-US" sz="2130"/>
              <a:t>useful for cap query</a:t>
            </a:r>
            <a:endParaRPr lang="x-none" altLang="en-US" sz="2130"/>
          </a:p>
          <a:p>
            <a:pPr lvl="0"/>
            <a:r>
              <a:rPr lang="x-none" altLang="en-US" sz="3200"/>
              <a:t>Intermediate 6LRs: K flag handling</a:t>
            </a:r>
            <a:endParaRPr lang="x-none" altLang="en-US" sz="2800"/>
          </a:p>
          <a:p>
            <a:pPr lvl="1"/>
            <a:r>
              <a:rPr lang="x-none" altLang="en-US" sz="2400">
                <a:sym typeface="+mn-ea"/>
              </a:rPr>
              <a:t>DAO is regenerated on 6LRs on behalf of target node</a:t>
            </a:r>
            <a:endParaRPr lang="x-none" altLang="en-US" sz="2800"/>
          </a:p>
          <a:p>
            <a:pPr lvl="1"/>
            <a:r>
              <a:rPr lang="x-none" altLang="en-US" sz="2400"/>
              <a:t>K flag has to be stored in context to the target. Similar to E flag.</a:t>
            </a:r>
            <a:endParaRPr lang="x-none" altLang="en-US" sz="2400"/>
          </a:p>
          <a:p>
            <a:pPr lvl="1"/>
            <a:r>
              <a:rPr lang="x-none" altLang="en-US" sz="2400"/>
              <a:t>When the intermediate nodes see the K flag disabled from the target the K flag could be reset</a:t>
            </a:r>
            <a:endParaRPr lang="x-none" altLang="en-US" sz="2400"/>
          </a:p>
          <a:p>
            <a:pPr lvl="1"/>
            <a:endParaRPr lang="x-none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 b="0"/>
              <a:t>RULs with RootACK</a:t>
            </a:r>
            <a:endParaRPr lang="x-none" altLang="en-US" sz="32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5035550" cy="4351655"/>
          </a:xfrm>
        </p:spPr>
        <p:txBody>
          <a:bodyPr/>
          <a:p>
            <a:r>
              <a:rPr lang="x-none" altLang="en-US"/>
              <a:t>Send NA to RUL only when E2E path is established</a:t>
            </a:r>
            <a:endParaRPr lang="x-none" altLang="en-US"/>
          </a:p>
          <a:p>
            <a:pPr lvl="1"/>
            <a:r>
              <a:rPr lang="x-none" altLang="en-US"/>
              <a:t>Send NA in response to RootACK</a:t>
            </a:r>
            <a:endParaRPr lang="x-none" altLang="en-US"/>
          </a:p>
          <a:p>
            <a:pPr lvl="0"/>
            <a:r>
              <a:rPr lang="x-none" altLang="en-US"/>
              <a:t>Note that for external targets DAO is directly addressed to Root even in storing MOP</a:t>
            </a:r>
            <a:endParaRPr lang="x-none" altLang="en-US"/>
          </a:p>
          <a:p>
            <a:pPr lvl="1"/>
            <a:r>
              <a:rPr lang="x-none" altLang="en-US" sz="1800"/>
              <a:t>Implies source routed data path for external targets</a:t>
            </a:r>
            <a:endParaRPr lang="x-none" altLang="en-US" sz="1800"/>
          </a:p>
          <a:p>
            <a:pPr lvl="1"/>
            <a:r>
              <a:rPr lang="x-none" altLang="en-US"/>
              <a:t>Similar to unaware-leaves</a:t>
            </a:r>
            <a:endParaRPr lang="x-none" altLang="en-US"/>
          </a:p>
          <a:p>
            <a:pPr lvl="0"/>
            <a:r>
              <a:rPr lang="x-none" altLang="en-US"/>
              <a:t>For external targets, the RootACK needs to carry the Target Option</a:t>
            </a:r>
            <a:endParaRPr lang="x-none" altLang="en-US"/>
          </a:p>
        </p:txBody>
      </p:sp>
      <p:pic>
        <p:nvPicPr>
          <p:cNvPr id="7" name="Picture 6" descr="rul-root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635" y="1584325"/>
            <a:ext cx="6363335" cy="4340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 b="0"/>
              <a:t>Handling Capability Query</a:t>
            </a:r>
            <a:endParaRPr lang="x-none" altLang="en-US" sz="32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6460490" cy="4351655"/>
          </a:xfrm>
        </p:spPr>
        <p:txBody>
          <a:bodyPr/>
          <a:p>
            <a:r>
              <a:rPr lang="x-none" altLang="en-US">
                <a:sym typeface="+mn-ea"/>
              </a:rPr>
              <a:t>Root sends async RootACK to query caps</a:t>
            </a:r>
            <a:endParaRPr lang="x-none" altLang="en-US"/>
          </a:p>
          <a:p>
            <a:pPr lvl="1"/>
            <a:r>
              <a:rPr lang="x-none" altLang="en-US"/>
              <a:t>Capability Query Option needed</a:t>
            </a:r>
            <a:endParaRPr lang="x-none" altLang="en-US"/>
          </a:p>
          <a:p>
            <a:pPr lvl="2"/>
            <a:r>
              <a:rPr lang="x-none" altLang="en-US"/>
              <a:t>Already pending work item in cap draft</a:t>
            </a:r>
            <a:endParaRPr lang="x-none" altLang="en-US"/>
          </a:p>
          <a:p>
            <a:pPr lvl="0"/>
            <a:r>
              <a:rPr lang="x-none" altLang="en-US"/>
              <a:t>Target responds with DAO with caps</a:t>
            </a:r>
            <a:endParaRPr lang="x-none" altLang="en-US"/>
          </a:p>
          <a:p>
            <a:pPr lvl="1"/>
            <a:r>
              <a:rPr lang="x-none" altLang="en-US" sz="1800"/>
              <a:t>No Target/TIO Option needed, since DAO addressed directly to Root</a:t>
            </a:r>
            <a:endParaRPr lang="x-none" altLang="en-US"/>
          </a:p>
        </p:txBody>
      </p:sp>
      <p:pic>
        <p:nvPicPr>
          <p:cNvPr id="4" name="Picture 3" descr="capquery-root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4345" y="2433320"/>
            <a:ext cx="5169535" cy="3276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WPS Presentation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MT Extra</vt:lpstr>
      <vt:lpstr>Times New Roman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</dc:creator>
  <cp:lastModifiedBy>rahul</cp:lastModifiedBy>
  <cp:revision>39</cp:revision>
  <dcterms:created xsi:type="dcterms:W3CDTF">2020-05-21T08:06:12Z</dcterms:created>
  <dcterms:modified xsi:type="dcterms:W3CDTF">2020-05-21T08:06:12Z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