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0" r:id="rId8"/>
    <p:sldId id="265" r:id="rId9"/>
    <p:sldId id="266" r:id="rId10"/>
    <p:sldId id="267" r:id="rId11"/>
    <p:sldId id="268" r:id="rId12"/>
    <p:sldId id="280" r:id="rId13"/>
    <p:sldId id="26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</a:t>
            </a:r>
            <a:r>
              <a:rPr lang="en-US" sz="9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r>
              <a:rPr lang="en-US" sz="9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ELECTRONYSD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 Selling Electronic Goods Online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Date: 12/09/2024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Key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About Page</a:t>
            </a:r>
            <a:r>
              <a:rPr lang="en-US" b="0" i="0" dirty="0">
                <a:effectLst/>
                <a:latin typeface="-apple-system"/>
              </a:rPr>
              <a:t>: Shares the business's story, mission, and values, helping to build trust and rapport with customers by providing insight into the company’s ethos.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30290" y="2057400"/>
            <a:ext cx="5151120" cy="40227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effectLst/>
                <a:latin typeface="-apple-system"/>
                <a:sym typeface="+mn-ea"/>
              </a:rPr>
              <a:t>Key Pages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b="1" dirty="0">
                <a:effectLst/>
                <a:latin typeface="-apple-system"/>
                <a:sym typeface="+mn-ea"/>
              </a:rPr>
              <a:t>Chatbot</a:t>
            </a:r>
            <a:r>
              <a:rPr lang="en-US" dirty="0">
                <a:effectLst/>
                <a:latin typeface="-apple-system"/>
                <a:sym typeface="+mn-ea"/>
              </a:rPr>
              <a:t>: Make respond to either directory or productive questions. Very useful for student interesting in learning robotics and electronics.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67450" y="2058035"/>
            <a:ext cx="4754880" cy="31667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Features and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User-Friendly Interface</a:t>
            </a:r>
            <a:r>
              <a:rPr lang="en-US" b="0" i="0" dirty="0">
                <a:effectLst/>
                <a:latin typeface="-apple-system"/>
              </a:rPr>
              <a:t>: The design is clean and intuitive, allowing users to navigate easily without feeling overwhelmed, which can reduce bounce rates and increase engagement.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Responsive Design</a:t>
            </a:r>
            <a:r>
              <a:rPr lang="en-US" b="0" i="0" dirty="0">
                <a:effectLst/>
                <a:latin typeface="-apple-system"/>
              </a:rPr>
              <a:t>: The website adapts to different screen sizes and devices (like smartphones and tablets), ensuring that users have a consistent experience regardless of how they access the site.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Secure Login and Sign-Up</a:t>
            </a:r>
            <a:r>
              <a:rPr lang="en-US" b="0" i="0" dirty="0">
                <a:effectLst/>
                <a:latin typeface="-apple-system"/>
              </a:rPr>
              <a:t>: Robust security measures protect user data during the login and signup processes, fostering trust and encouraging more users to create accounts.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Efficient Checkout Process</a:t>
            </a:r>
            <a:r>
              <a:rPr lang="en-US" b="0" i="0" dirty="0">
                <a:effectLst/>
                <a:latin typeface="-apple-system"/>
              </a:rPr>
              <a:t>: A streamlined checkout reduces the number of steps required to complete a purchase, which can decrease cart abandonment rates and boost conversion rates.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Customer Support</a:t>
            </a:r>
            <a:r>
              <a:rPr lang="en-US" b="0" i="0" dirty="0">
                <a:effectLst/>
                <a:latin typeface="-apple-system"/>
              </a:rPr>
              <a:t>: Easily accessible contact information and a dedicated service page enhance customer confidence, knowing that support is available when needed.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9872871" cy="4038600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b="1" u="sng" dirty="0"/>
              <a:t>Tools Used </a:t>
            </a:r>
            <a:endParaRPr lang="en-US" sz="3600" b="1" u="sng" dirty="0"/>
          </a:p>
          <a:p>
            <a:r>
              <a:rPr lang="en-US" sz="2400" b="1" u="sng" dirty="0"/>
              <a:t> Visual Studio </a:t>
            </a:r>
            <a:r>
              <a:rPr lang="en-US" sz="2400" b="1" u="sng" dirty="0" err="1"/>
              <a:t>Code</a:t>
            </a:r>
            <a:r>
              <a:rPr lang="en-US" dirty="0" err="1"/>
              <a:t>:Code</a:t>
            </a:r>
            <a:r>
              <a:rPr lang="en-US" dirty="0"/>
              <a:t> editor for writing and managing the project files. </a:t>
            </a:r>
            <a:endParaRPr lang="en-US" dirty="0"/>
          </a:p>
          <a:p>
            <a:r>
              <a:rPr lang="en-US" sz="2400" b="1" u="sng" dirty="0"/>
              <a:t> Git</a:t>
            </a:r>
            <a:r>
              <a:rPr lang="en-US" dirty="0"/>
              <a:t>: Version control system for managing code changes and collaborating with others.    </a:t>
            </a:r>
            <a:endParaRPr lang="en-US" dirty="0"/>
          </a:p>
          <a:p>
            <a:r>
              <a:rPr lang="en-US" dirty="0"/>
              <a:t> </a:t>
            </a:r>
            <a:r>
              <a:rPr lang="en-US" sz="2400" b="1" u="sng" dirty="0"/>
              <a:t>Python &amp; Django</a:t>
            </a:r>
            <a:r>
              <a:rPr lang="en-US" dirty="0"/>
              <a:t>: Programming language and web framework for building the backend of the website.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/>
              <a:t> Initial Setup</a:t>
            </a:r>
            <a:r>
              <a:rPr lang="en-US" dirty="0"/>
              <a:t>:    </a:t>
            </a:r>
            <a:endParaRPr lang="en-US" dirty="0"/>
          </a:p>
          <a:p>
            <a:r>
              <a:rPr lang="en-US" sz="2400" b="1" u="sng" dirty="0"/>
              <a:t>Install Python: </a:t>
            </a:r>
            <a:r>
              <a:rPr lang="en-US" dirty="0"/>
              <a:t>Ensure Python is installed on your machine.     </a:t>
            </a:r>
            <a:endParaRPr lang="en-US" dirty="0"/>
          </a:p>
          <a:p>
            <a:r>
              <a:rPr lang="en-US" sz="2400" b="1" u="sng" dirty="0"/>
              <a:t>Install Django</a:t>
            </a:r>
            <a:r>
              <a:rPr lang="en-US" dirty="0"/>
              <a:t>: Use the command pip install </a:t>
            </a:r>
            <a:r>
              <a:rPr lang="en-US" dirty="0" err="1"/>
              <a:t>django</a:t>
            </a:r>
            <a:r>
              <a:rPr lang="en-US" dirty="0"/>
              <a:t> to install Django.     </a:t>
            </a:r>
            <a:endParaRPr lang="en-US" dirty="0"/>
          </a:p>
          <a:p>
            <a:r>
              <a:rPr lang="en-US" sz="3600" b="1" u="sng" dirty="0"/>
              <a:t> Set up a Virtual Environment</a:t>
            </a:r>
            <a:r>
              <a:rPr lang="en-US" dirty="0"/>
              <a:t>:       </a:t>
            </a:r>
            <a:endParaRPr lang="en-US" dirty="0"/>
          </a:p>
          <a:p>
            <a:r>
              <a:rPr lang="en-US" dirty="0"/>
              <a:t>The command to set up the virtual environment bash       python -m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/>
              <a:t>venv</a:t>
            </a:r>
            <a:r>
              <a:rPr lang="en-US" dirty="0"/>
              <a:t>              </a:t>
            </a:r>
            <a:endParaRPr lang="en-US" dirty="0"/>
          </a:p>
          <a:p>
            <a:r>
              <a:rPr lang="en-US" dirty="0"/>
              <a:t>Activate the virtual environment using the command </a:t>
            </a:r>
            <a:r>
              <a:rPr lang="en-US" dirty="0" err="1"/>
              <a:t>venv</a:t>
            </a:r>
            <a:r>
              <a:rPr lang="en-US" dirty="0"/>
              <a:t>\Scripts\activate </a:t>
            </a:r>
            <a:endParaRPr lang="en-US" dirty="0"/>
          </a:p>
          <a:p>
            <a:r>
              <a:rPr lang="en-US" dirty="0"/>
              <a:t>Install Django and other dependencies within the virtual environment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/>
              <a:t>Creating the Django Project</a:t>
            </a:r>
            <a:r>
              <a:rPr lang="en-US" dirty="0"/>
              <a:t>:   </a:t>
            </a:r>
            <a:endParaRPr lang="en-US" dirty="0"/>
          </a:p>
          <a:p>
            <a:r>
              <a:rPr lang="en-US" sz="2400" b="1" u="sng" dirty="0"/>
              <a:t>Start a new Django project</a:t>
            </a:r>
            <a:r>
              <a:rPr lang="en-US" dirty="0"/>
              <a:t>:       bash       </a:t>
            </a:r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startproject</a:t>
            </a:r>
            <a:r>
              <a:rPr lang="en-US" dirty="0"/>
              <a:t> backend            - Inside the project directory, create a new app for your electronic store:       bash       python manage.py </a:t>
            </a:r>
            <a:r>
              <a:rPr lang="en-US" dirty="0" err="1"/>
              <a:t>startapp</a:t>
            </a:r>
            <a:r>
              <a:rPr lang="en-US" dirty="0"/>
              <a:t> </a:t>
            </a:r>
            <a:r>
              <a:rPr lang="en-US" dirty="0" err="1"/>
              <a:t>nysdapp</a:t>
            </a:r>
            <a:r>
              <a:rPr lang="en-US" dirty="0"/>
              <a:t>          </a:t>
            </a:r>
            <a:endParaRPr lang="en-US" dirty="0"/>
          </a:p>
          <a:p>
            <a:r>
              <a:rPr lang="en-US" sz="2400" b="1" u="sng" dirty="0"/>
              <a:t> Project Structure</a:t>
            </a:r>
            <a:r>
              <a:rPr lang="en-US" dirty="0"/>
              <a:t>:     The main folders in your project are backend, </a:t>
            </a:r>
            <a:r>
              <a:rPr lang="en-US" dirty="0" err="1"/>
              <a:t>nysdapp</a:t>
            </a:r>
            <a:r>
              <a:rPr lang="en-US" dirty="0"/>
              <a:t>, and </a:t>
            </a:r>
            <a:r>
              <a:rPr lang="en-US" dirty="0" err="1"/>
              <a:t>staticfiles</a:t>
            </a:r>
            <a:r>
              <a:rPr lang="en-US" dirty="0"/>
              <a:t>.  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- The backend/settings.py file was configured to manage settings like MEDIA_URL, MEDIA_ROOT, and STATICFILES_DIRS.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u="sng" dirty="0"/>
              <a:t>Models and Database Setup</a:t>
            </a:r>
            <a:r>
              <a:rPr lang="en-US" dirty="0"/>
              <a:t>:  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Define models in nysdapp/models.py to represent the electronic items (e.g., Arduino, resistors, etc.).    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Run migrations to create the database schema:       bash       python manage.py </a:t>
            </a:r>
            <a:r>
              <a:rPr lang="en-US" dirty="0" err="1"/>
              <a:t>makemigrations</a:t>
            </a:r>
            <a:r>
              <a:rPr lang="en-US" dirty="0"/>
              <a:t>       python manage.py migrate         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Views and Templates:   Create views in nysdapp/views.py to handle requests and render the appropriate HTML templates.    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Develop templates in the templates directory to display the electronic products and other features. 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Static and Media Files:    - Configure static and media files in settings.py to handle product images and stylesheets.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Version Control with Git and GitHub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a Git Repository:    Inside your project directory, initialize a Git repository:       bash       git </a:t>
            </a:r>
            <a:r>
              <a:rPr lang="en-US" dirty="0" err="1"/>
              <a:t>init</a:t>
            </a:r>
            <a:r>
              <a:rPr lang="en-US" dirty="0"/>
              <a:t>            </a:t>
            </a:r>
            <a:endParaRPr lang="en-US" dirty="0"/>
          </a:p>
          <a:p>
            <a:r>
              <a:rPr lang="en-US" dirty="0"/>
              <a:t> Create a .</a:t>
            </a:r>
            <a:r>
              <a:rPr lang="en-US" dirty="0" err="1"/>
              <a:t>gitignore</a:t>
            </a:r>
            <a:r>
              <a:rPr lang="en-US" dirty="0"/>
              <a:t> file to exclude files and directories like </a:t>
            </a:r>
            <a:r>
              <a:rPr lang="en-US" dirty="0" err="1"/>
              <a:t>venv</a:t>
            </a:r>
            <a:r>
              <a:rPr lang="en-US" dirty="0"/>
              <a:t>/ and __</a:t>
            </a:r>
            <a:r>
              <a:rPr lang="en-US" dirty="0" err="1"/>
              <a:t>pycache</a:t>
            </a:r>
            <a:r>
              <a:rPr lang="en-US" dirty="0"/>
              <a:t>__/.     </a:t>
            </a:r>
            <a:endParaRPr lang="en-US" dirty="0"/>
          </a:p>
          <a:p>
            <a:r>
              <a:rPr lang="en-US" dirty="0"/>
              <a:t>Add and commit your changes:       bash       git add .       git commit -m "Initial commit"          </a:t>
            </a:r>
            <a:endParaRPr lang="en-US" dirty="0"/>
          </a:p>
          <a:p>
            <a:r>
              <a:rPr lang="en-US" dirty="0"/>
              <a:t> </a:t>
            </a:r>
            <a:r>
              <a:rPr lang="en-US" u="sng" dirty="0"/>
              <a:t>Pushing to GitHub: </a:t>
            </a:r>
            <a:endParaRPr lang="en-US" u="sng" dirty="0"/>
          </a:p>
          <a:p>
            <a:r>
              <a:rPr lang="en-US" dirty="0"/>
              <a:t> Create a new repository on GitHub.  Add the remote URL and push your code:       bash       git remote add origin &lt;repository-</a:t>
            </a:r>
            <a:r>
              <a:rPr lang="en-US" dirty="0" err="1"/>
              <a:t>url</a:t>
            </a:r>
            <a:r>
              <a:rPr lang="en-US" dirty="0"/>
              <a:t>&gt;       git branch -M main       git push -u origin main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on Render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Render: Log in to your Render account and create a new web service.      Connect your GitHub repository to Render. Configure the build and deploy settings, ensuring that your settings.py and environment variables are correctly configured for production.   </a:t>
            </a:r>
            <a:endParaRPr lang="en-US" dirty="0"/>
          </a:p>
          <a:p>
            <a:r>
              <a:rPr lang="en-US" dirty="0"/>
              <a:t>Deploying the Website: Render will automatically detect your Django project and start the build process. Once deployed, your website will be accessible via the Render-provided URL.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Managing Dependencies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File:  Create a requirements.txt file listing all your project dependencies:       bash       pip freeze &gt; requirements.txt          </a:t>
            </a:r>
            <a:endParaRPr lang="en-US" dirty="0"/>
          </a:p>
          <a:p>
            <a:r>
              <a:rPr lang="en-US" dirty="0"/>
              <a:t>Environment Variables:  Use environment variables for sensitive data like secret keys and database configurations, managed through Render's dashboard.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Overview of the website’s purpose</a:t>
            </a:r>
            <a:r>
              <a:rPr lang="en-US" b="0" i="0" dirty="0">
                <a:effectLst/>
                <a:latin typeface="-apple-system"/>
              </a:rPr>
              <a:t>: The website is designed to serve as a digital storefront for a business that sells electronic goods. Its primary purpose is to connect consumers with products like motors, cameras, and other electronics.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Focus on selling electronic goods</a:t>
            </a:r>
            <a:r>
              <a:rPr lang="en-US" b="0" i="0" dirty="0">
                <a:effectLst/>
                <a:latin typeface="-apple-system"/>
              </a:rPr>
              <a:t>: The business specializes in a specific niche—electronic products—allowing for targeted marketing and customer engagement.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Emphasis on user experience</a:t>
            </a:r>
            <a:r>
              <a:rPr lang="en-US" b="0" i="0" dirty="0">
                <a:effectLst/>
                <a:latin typeface="-apple-system"/>
              </a:rPr>
              <a:t>: The website prioritizes a seamless and enjoyable experience for users, making it easy to navigate, find products, and complete purchases.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Testing and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Testing</a:t>
            </a:r>
            <a:r>
              <a:rPr lang="en-US" dirty="0"/>
              <a:t>:  Test your website on Render, checking all functionalities like product listings, search, and checkout processes.     - Debug any issues that arise during testing.</a:t>
            </a:r>
            <a:endParaRPr lang="en-US" dirty="0"/>
          </a:p>
          <a:p>
            <a:r>
              <a:rPr lang="en-US" dirty="0"/>
              <a:t> </a:t>
            </a:r>
            <a:r>
              <a:rPr lang="en-US" u="sng" dirty="0"/>
              <a:t>Launch</a:t>
            </a:r>
            <a:r>
              <a:rPr lang="en-US" dirty="0"/>
              <a:t>:   Once satisfied with the testing, officially launch your website and start promoting it.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Essential tool for reaching customers</a:t>
            </a:r>
            <a:r>
              <a:rPr lang="en-US" b="0" i="0" dirty="0">
                <a:effectLst/>
                <a:latin typeface="-apple-system"/>
              </a:rPr>
              <a:t>: The website plays a crucial role in connecting the business with potential customers, expanding the reach beyond physical locations.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Aims to provide enjoyable and efficient shopping experience</a:t>
            </a:r>
            <a:r>
              <a:rPr lang="en-US" b="0" i="0" dirty="0">
                <a:effectLst/>
                <a:latin typeface="-apple-system"/>
              </a:rPr>
              <a:t>: By focusing on user experience and functionality, the website seeks to make shopping enjoyable, promoting repeat visits and purchases.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Commitment to continuous improvement and updates</a:t>
            </a:r>
            <a:r>
              <a:rPr lang="en-US" b="0" i="0" dirty="0">
                <a:effectLst/>
                <a:latin typeface="-apple-system"/>
              </a:rPr>
              <a:t>: The business recognizes the need for ongoing enhancements to the website, adapting to new technologies, user feedback, and market trends to stay relevant and competitive.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Website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Online platform for browsing and purchasing electronic goods</a:t>
            </a:r>
            <a:r>
              <a:rPr lang="en-US" b="0" i="0" dirty="0">
                <a:effectLst/>
                <a:latin typeface="-apple-system"/>
              </a:rPr>
              <a:t>: Customers can explore a wide range of products from the comfort of their homes. The website serves as a virtual marketplace.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Designed for user-friendliness and accessibility</a:t>
            </a:r>
            <a:r>
              <a:rPr lang="en-US" b="0" i="0" dirty="0">
                <a:effectLst/>
                <a:latin typeface="-apple-system"/>
              </a:rPr>
              <a:t>: The layout, design, and navigation are structured to be intuitive, ensuring that users can easily find what they are looking for without frustration.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Key objective: Seamless shopping experience</a:t>
            </a:r>
            <a:r>
              <a:rPr lang="en-US" b="0" i="0" dirty="0">
                <a:effectLst/>
                <a:latin typeface="-apple-system"/>
              </a:rPr>
              <a:t>: The ultimate goal is to facilitate a smooth process from product selection to checkout, thereby increasing customer satisfaction and loyalty.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Key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Home Page</a:t>
            </a:r>
            <a:r>
              <a:rPr lang="en-US" b="0" i="0" dirty="0">
                <a:effectLst/>
                <a:latin typeface="-apple-system"/>
              </a:rPr>
              <a:t>: The first impression of the website; it features highlighted products, promotions, and links to other sections, helping users quickly access what interests them.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20435" y="2057400"/>
            <a:ext cx="5671185" cy="40227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Key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Cart Page</a:t>
            </a:r>
            <a:r>
              <a:rPr lang="en-US" b="0" i="0" dirty="0">
                <a:effectLst/>
                <a:latin typeface="-apple-system"/>
              </a:rPr>
              <a:t>: This page allows users to review their selected items, adjust quantities, and see a summary of their total costs, providing transparency before finalizing a purchase.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91884" y="2057399"/>
            <a:ext cx="5330130" cy="37474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Key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Service Page</a:t>
            </a:r>
            <a:r>
              <a:rPr lang="en-US" b="0" i="0" dirty="0">
                <a:effectLst/>
                <a:latin typeface="-apple-system"/>
              </a:rPr>
              <a:t>: Details the support services offered, such as product warranty information and customer assistance options, reassuring customers about post-purchase support.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63802" y="2057399"/>
            <a:ext cx="5258211" cy="37968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Key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Contact Page</a:t>
            </a:r>
            <a:r>
              <a:rPr lang="en-US" b="0" i="0" dirty="0">
                <a:effectLst/>
                <a:latin typeface="-apple-system"/>
              </a:rPr>
              <a:t>: Provides various ways for customers to reach out for assistance, including a contact form, phone numbers, and email addresses, ensuring that help is readily available.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5317" y="2057400"/>
            <a:ext cx="5250094" cy="40227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Key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Login Page</a:t>
            </a:r>
            <a:r>
              <a:rPr lang="en-US" b="0" i="0" dirty="0">
                <a:effectLst/>
                <a:latin typeface="-apple-system"/>
              </a:rPr>
              <a:t>: A secure area for users to access their accounts, which holds their personal information, order history, and preferences, enhancing convenience for returning customers.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67450" y="2057399"/>
            <a:ext cx="4754563" cy="347009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Key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Sign-Up Page</a:t>
            </a:r>
            <a:r>
              <a:rPr lang="en-US" b="0" i="0" dirty="0">
                <a:effectLst/>
                <a:latin typeface="-apple-system"/>
              </a:rPr>
              <a:t>: Allows new users to create an account, facilitating future logins and personalized shopping experiences, such as saved carts and tailored recommendations.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12432" y="2188396"/>
            <a:ext cx="5309582" cy="32891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7727</Words>
  <Application>WPS Presentation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Corbel</vt:lpstr>
      <vt:lpstr>Calibri</vt:lpstr>
      <vt:lpstr>Times New Roman</vt:lpstr>
      <vt:lpstr>-apple-system</vt:lpstr>
      <vt:lpstr>Segoe Print</vt:lpstr>
      <vt:lpstr>Microsoft YaHei</vt:lpstr>
      <vt:lpstr>Arial Unicode MS</vt:lpstr>
      <vt:lpstr>Basis</vt:lpstr>
      <vt:lpstr>Website PRESENTATION for ELECTRONYSD</vt:lpstr>
      <vt:lpstr>Introduction</vt:lpstr>
      <vt:lpstr>Website Overview</vt:lpstr>
      <vt:lpstr>Key Pages</vt:lpstr>
      <vt:lpstr>Key Pages</vt:lpstr>
      <vt:lpstr>Key Pages</vt:lpstr>
      <vt:lpstr>Key Pages</vt:lpstr>
      <vt:lpstr>Key Pages</vt:lpstr>
      <vt:lpstr>Key Pages</vt:lpstr>
      <vt:lpstr>Key Pages</vt:lpstr>
      <vt:lpstr>Key Pages</vt:lpstr>
      <vt:lpstr>Features and Functionality</vt:lpstr>
      <vt:lpstr>Setting Up the Development Environment</vt:lpstr>
      <vt:lpstr>Setting Up the Development Environment</vt:lpstr>
      <vt:lpstr>Project Initialization</vt:lpstr>
      <vt:lpstr>Developing the Website</vt:lpstr>
      <vt:lpstr>Version Control with Git and GitHub  </vt:lpstr>
      <vt:lpstr>Deployment on Render    </vt:lpstr>
      <vt:lpstr>Managing Dependencies   </vt:lpstr>
      <vt:lpstr>Final Testing and Launch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sashapraise8@gmail.com</dc:creator>
  <cp:lastModifiedBy>BC</cp:lastModifiedBy>
  <cp:revision>6</cp:revision>
  <dcterms:created xsi:type="dcterms:W3CDTF">2024-09-12T11:21:00Z</dcterms:created>
  <dcterms:modified xsi:type="dcterms:W3CDTF">2024-09-15T16:12:25Z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D1623DFE496C445BA62B2D524964F80D_12</vt:lpwstr>
  </property>
  <property fmtid="{D5CDD505-2E9C-101B-9397-08002B2CF9AE}" pid="3" name="KSOProductBuildVer">
    <vt:lpwstr>1033-12.2.0.17562</vt:lpwstr>
  </property>
</Properties>
</file>