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5759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2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12312"/>
            <a:ext cx="4319588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323249"/>
            <a:ext cx="431958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34133"/>
            <a:ext cx="1241881" cy="21350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34133"/>
            <a:ext cx="3653651" cy="21350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2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628091"/>
            <a:ext cx="496752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685991"/>
            <a:ext cx="496752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670664"/>
            <a:ext cx="2447766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670664"/>
            <a:ext cx="2447766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34133"/>
            <a:ext cx="4967526" cy="486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617594"/>
            <a:ext cx="243651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920267"/>
            <a:ext cx="2436517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617594"/>
            <a:ext cx="244851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920267"/>
            <a:ext cx="2448516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7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62742"/>
            <a:ext cx="291572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5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62742"/>
            <a:ext cx="291572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34133"/>
            <a:ext cx="496752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670664"/>
            <a:ext cx="496752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335076"/>
            <a:ext cx="194381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1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1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131BCA-801A-4BAA-886C-859A0B64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81060"/>
            <a:ext cx="5524500" cy="235724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A2B1C6-74F4-4163-92C6-5724390675FC}"/>
              </a:ext>
            </a:extLst>
          </p:cNvPr>
          <p:cNvSpPr/>
          <p:nvPr/>
        </p:nvSpPr>
        <p:spPr>
          <a:xfrm>
            <a:off x="3101340" y="647700"/>
            <a:ext cx="914400" cy="4495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Daejin Park</cp:lastModifiedBy>
  <cp:revision>2</cp:revision>
  <dcterms:created xsi:type="dcterms:W3CDTF">2018-10-04T06:22:55Z</dcterms:created>
  <dcterms:modified xsi:type="dcterms:W3CDTF">2018-10-04T06:24:55Z</dcterms:modified>
</cp:coreProperties>
</file>