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233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3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6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4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1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DB4F59E-6A5C-444C-AD2B-34724947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861088" cy="256173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07C3D2-4A63-40E8-860D-1AD119F253B8}"/>
              </a:ext>
            </a:extLst>
          </p:cNvPr>
          <p:cNvSpPr/>
          <p:nvPr/>
        </p:nvSpPr>
        <p:spPr>
          <a:xfrm>
            <a:off x="1521071" y="1205307"/>
            <a:ext cx="1358654" cy="14281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9D3675-5669-412E-9D5B-04A47D04073C}"/>
              </a:ext>
            </a:extLst>
          </p:cNvPr>
          <p:cNvSpPr/>
          <p:nvPr/>
        </p:nvSpPr>
        <p:spPr>
          <a:xfrm>
            <a:off x="1466214" y="940783"/>
            <a:ext cx="371903" cy="37864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3</cp:revision>
  <dcterms:created xsi:type="dcterms:W3CDTF">2018-10-04T06:22:55Z</dcterms:created>
  <dcterms:modified xsi:type="dcterms:W3CDTF">2018-10-04T08:35:52Z</dcterms:modified>
</cp:coreProperties>
</file>