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431958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46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471289"/>
            <a:ext cx="36716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512522"/>
            <a:ext cx="323969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7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53319"/>
            <a:ext cx="931411" cy="24404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53319"/>
            <a:ext cx="2740239" cy="24404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2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6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717932"/>
            <a:ext cx="372564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927150"/>
            <a:ext cx="372564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1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766593"/>
            <a:ext cx="1835825" cy="18271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766593"/>
            <a:ext cx="1835825" cy="18271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5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53319"/>
            <a:ext cx="3725645" cy="5566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05933"/>
            <a:ext cx="1827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051899"/>
            <a:ext cx="1827388" cy="15471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05933"/>
            <a:ext cx="1836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051899"/>
            <a:ext cx="1836388" cy="15471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8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3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14628"/>
            <a:ext cx="2186791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8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14628"/>
            <a:ext cx="2186791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53319"/>
            <a:ext cx="372564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766593"/>
            <a:ext cx="372564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669079"/>
            <a:ext cx="145786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3957" rtl="0" eaLnBrk="1" latinLnBrk="1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0E4662C-5C97-4A05-8332-0783C43C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3" y="262164"/>
            <a:ext cx="3848100" cy="20002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2899075-F253-4793-A767-7763439C30A5}"/>
              </a:ext>
            </a:extLst>
          </p:cNvPr>
          <p:cNvSpPr/>
          <p:nvPr/>
        </p:nvSpPr>
        <p:spPr>
          <a:xfrm>
            <a:off x="3007080" y="1743135"/>
            <a:ext cx="1151283" cy="7592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tillium Web" panose="00000500000000000000" pitchFamily="2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6BD07-64A9-470A-B303-C494FB50299C}"/>
              </a:ext>
            </a:extLst>
          </p:cNvPr>
          <p:cNvSpPr/>
          <p:nvPr/>
        </p:nvSpPr>
        <p:spPr>
          <a:xfrm>
            <a:off x="2988668" y="2417290"/>
            <a:ext cx="416362" cy="40261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tillium Web" panose="00000500000000000000" pitchFamily="2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Daejin Park</dc:creator>
  <cp:lastModifiedBy>noh</cp:lastModifiedBy>
  <cp:revision>4</cp:revision>
  <dcterms:created xsi:type="dcterms:W3CDTF">2018-10-04T06:22:55Z</dcterms:created>
  <dcterms:modified xsi:type="dcterms:W3CDTF">2018-10-04T08:38:39Z</dcterms:modified>
</cp:coreProperties>
</file>