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521970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18" y="1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63" y="353596"/>
            <a:ext cx="3914775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463" y="1134809"/>
            <a:ext cx="3914775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2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2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5348" y="115032"/>
            <a:ext cx="1125498" cy="18309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854" y="115032"/>
            <a:ext cx="3311247" cy="18309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4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5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36" y="538647"/>
            <a:ext cx="4501991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36" y="1445894"/>
            <a:ext cx="4501991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3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854" y="575157"/>
            <a:ext cx="2218373" cy="1370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2473" y="575157"/>
            <a:ext cx="2218373" cy="1370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6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115031"/>
            <a:ext cx="4501991" cy="41761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34" y="529645"/>
            <a:ext cx="220817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34" y="789215"/>
            <a:ext cx="2208178" cy="11608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2473" y="529645"/>
            <a:ext cx="2219052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2473" y="789215"/>
            <a:ext cx="2219052" cy="11608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8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27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1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144039"/>
            <a:ext cx="168348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052" y="311085"/>
            <a:ext cx="2642473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648176"/>
            <a:ext cx="168348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69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144039"/>
            <a:ext cx="168348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9052" y="311085"/>
            <a:ext cx="2642473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648176"/>
            <a:ext cx="168348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72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855" y="115031"/>
            <a:ext cx="4501991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855" y="575157"/>
            <a:ext cx="4501991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854" y="2002545"/>
            <a:ext cx="1174433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026" y="2002545"/>
            <a:ext cx="176164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413" y="2002545"/>
            <a:ext cx="1174433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8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8036" rtl="0" eaLnBrk="1" latinLnBrk="1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B7DA4E3-9118-4B0B-9776-994368E4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86" y="170500"/>
            <a:ext cx="5264671" cy="1819587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D28C10-0440-40E5-965D-EBE3C334FC62}"/>
              </a:ext>
            </a:extLst>
          </p:cNvPr>
          <p:cNvSpPr/>
          <p:nvPr/>
        </p:nvSpPr>
        <p:spPr>
          <a:xfrm>
            <a:off x="3191163" y="1321382"/>
            <a:ext cx="1578927" cy="3521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tillium Web" panose="00000500000000000000" pitchFamily="2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34F42FD-C361-40BE-B8AE-7FA188DE93A4}"/>
              </a:ext>
            </a:extLst>
          </p:cNvPr>
          <p:cNvSpPr/>
          <p:nvPr/>
        </p:nvSpPr>
        <p:spPr>
          <a:xfrm>
            <a:off x="2965833" y="1083101"/>
            <a:ext cx="416362" cy="40261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tillium Web" panose="00000500000000000000" pitchFamily="2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2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Titillium Web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Daejin Park</dc:creator>
  <cp:lastModifiedBy>noh</cp:lastModifiedBy>
  <cp:revision>5</cp:revision>
  <dcterms:created xsi:type="dcterms:W3CDTF">2018-10-04T06:22:55Z</dcterms:created>
  <dcterms:modified xsi:type="dcterms:W3CDTF">2018-10-04T08:43:49Z</dcterms:modified>
</cp:coreProperties>
</file>