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5" y="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12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41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5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9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6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1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4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00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3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0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5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35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87945" rtl="0" eaLnBrk="1" latinLnBrk="1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C069769-4053-4E21-A00B-669BB193B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" y="306963"/>
            <a:ext cx="2808312" cy="226579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F1BA324-20FF-4158-A685-B37C9E924005}"/>
              </a:ext>
            </a:extLst>
          </p:cNvPr>
          <p:cNvSpPr/>
          <p:nvPr/>
        </p:nvSpPr>
        <p:spPr>
          <a:xfrm>
            <a:off x="219770" y="1231687"/>
            <a:ext cx="1728192" cy="41634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tillium Web" panose="00000500000000000000" pitchFamily="2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4D473B2-9201-47E0-A2A2-D6E7DE6A36A1}"/>
              </a:ext>
            </a:extLst>
          </p:cNvPr>
          <p:cNvSpPr/>
          <p:nvPr/>
        </p:nvSpPr>
        <p:spPr>
          <a:xfrm>
            <a:off x="11589" y="1030381"/>
            <a:ext cx="416362" cy="40261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tillium Web" panose="00000500000000000000" pitchFamily="2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2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Titillium Web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Daejin Park</dc:creator>
  <cp:lastModifiedBy>noh</cp:lastModifiedBy>
  <cp:revision>6</cp:revision>
  <dcterms:created xsi:type="dcterms:W3CDTF">2018-10-04T06:22:55Z</dcterms:created>
  <dcterms:modified xsi:type="dcterms:W3CDTF">2018-10-04T08:45:08Z</dcterms:modified>
</cp:coreProperties>
</file>