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7" r:id="rId2"/>
  </p:sldIdLst>
  <p:sldSz cx="5759450" cy="2160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514" y="1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9931" y="353596"/>
            <a:ext cx="4319588" cy="752205"/>
          </a:xfrm>
        </p:spPr>
        <p:txBody>
          <a:bodyPr anchor="b"/>
          <a:lstStyle>
            <a:lvl1pPr algn="ctr">
              <a:defRPr sz="189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9931" y="1134809"/>
            <a:ext cx="4319588" cy="521642"/>
          </a:xfrm>
        </p:spPr>
        <p:txBody>
          <a:bodyPr/>
          <a:lstStyle>
            <a:lvl1pPr marL="0" indent="0" algn="ctr">
              <a:buNone/>
              <a:defRPr sz="756"/>
            </a:lvl1pPr>
            <a:lvl2pPr marL="144018" indent="0" algn="ctr">
              <a:buNone/>
              <a:defRPr sz="630"/>
            </a:lvl2pPr>
            <a:lvl3pPr marL="288036" indent="0" algn="ctr">
              <a:buNone/>
              <a:defRPr sz="567"/>
            </a:lvl3pPr>
            <a:lvl4pPr marL="432054" indent="0" algn="ctr">
              <a:buNone/>
              <a:defRPr sz="504"/>
            </a:lvl4pPr>
            <a:lvl5pPr marL="576072" indent="0" algn="ctr">
              <a:buNone/>
              <a:defRPr sz="504"/>
            </a:lvl5pPr>
            <a:lvl6pPr marL="720090" indent="0" algn="ctr">
              <a:buNone/>
              <a:defRPr sz="504"/>
            </a:lvl6pPr>
            <a:lvl7pPr marL="864108" indent="0" algn="ctr">
              <a:buNone/>
              <a:defRPr sz="504"/>
            </a:lvl7pPr>
            <a:lvl8pPr marL="1008126" indent="0" algn="ctr">
              <a:buNone/>
              <a:defRPr sz="504"/>
            </a:lvl8pPr>
            <a:lvl9pPr marL="1152144" indent="0" algn="ctr">
              <a:buNone/>
              <a:defRPr sz="504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BB0FD-BB87-403C-BE07-DE99845E586D}" type="datetimeFigureOut">
              <a:rPr lang="ko-KR" altLang="en-US" smtClean="0"/>
              <a:t>2018-10-04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71FB5-BF66-4BB5-BECD-D789B2CDE9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9788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BB0FD-BB87-403C-BE07-DE99845E586D}" type="datetimeFigureOut">
              <a:rPr lang="ko-KR" altLang="en-US" smtClean="0"/>
              <a:t>2018-10-04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71FB5-BF66-4BB5-BECD-D789B2CDE9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7895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121607" y="115032"/>
            <a:ext cx="1241881" cy="18309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5962" y="115032"/>
            <a:ext cx="3653651" cy="183099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BB0FD-BB87-403C-BE07-DE99845E586D}" type="datetimeFigureOut">
              <a:rPr lang="ko-KR" altLang="en-US" smtClean="0"/>
              <a:t>2018-10-04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71FB5-BF66-4BB5-BECD-D789B2CDE9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4841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BB0FD-BB87-403C-BE07-DE99845E586D}" type="datetimeFigureOut">
              <a:rPr lang="ko-KR" altLang="en-US" smtClean="0"/>
              <a:t>2018-10-04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71FB5-BF66-4BB5-BECD-D789B2CDE9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2716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962" y="538647"/>
            <a:ext cx="4967526" cy="898744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962" y="1445894"/>
            <a:ext cx="4967526" cy="472628"/>
          </a:xfrm>
        </p:spPr>
        <p:txBody>
          <a:bodyPr/>
          <a:lstStyle>
            <a:lvl1pPr marL="0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1pPr>
            <a:lvl2pPr marL="144018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2pPr>
            <a:lvl3pPr marL="288036" indent="0">
              <a:buNone/>
              <a:defRPr sz="567">
                <a:solidFill>
                  <a:schemeClr val="tx1">
                    <a:tint val="75000"/>
                  </a:schemeClr>
                </a:solidFill>
              </a:defRPr>
            </a:lvl3pPr>
            <a:lvl4pPr marL="432054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4pPr>
            <a:lvl5pPr marL="576072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5pPr>
            <a:lvl6pPr marL="720090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6pPr>
            <a:lvl7pPr marL="864108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7pPr>
            <a:lvl8pPr marL="1008126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8pPr>
            <a:lvl9pPr marL="1152144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BB0FD-BB87-403C-BE07-DE99845E586D}" type="datetimeFigureOut">
              <a:rPr lang="ko-KR" altLang="en-US" smtClean="0"/>
              <a:t>2018-10-04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71FB5-BF66-4BB5-BECD-D789B2CDE9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213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962" y="575157"/>
            <a:ext cx="2447766" cy="137087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15722" y="575157"/>
            <a:ext cx="2447766" cy="137087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BB0FD-BB87-403C-BE07-DE99845E586D}" type="datetimeFigureOut">
              <a:rPr lang="ko-KR" altLang="en-US" smtClean="0"/>
              <a:t>2018-10-04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71FB5-BF66-4BB5-BECD-D789B2CDE9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8510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115031"/>
            <a:ext cx="4967526" cy="41761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713" y="529645"/>
            <a:ext cx="2436517" cy="259570"/>
          </a:xfrm>
        </p:spPr>
        <p:txBody>
          <a:bodyPr anchor="b"/>
          <a:lstStyle>
            <a:lvl1pPr marL="0" indent="0">
              <a:buNone/>
              <a:defRPr sz="756" b="1"/>
            </a:lvl1pPr>
            <a:lvl2pPr marL="144018" indent="0">
              <a:buNone/>
              <a:defRPr sz="630" b="1"/>
            </a:lvl2pPr>
            <a:lvl3pPr marL="288036" indent="0">
              <a:buNone/>
              <a:defRPr sz="567" b="1"/>
            </a:lvl3pPr>
            <a:lvl4pPr marL="432054" indent="0">
              <a:buNone/>
              <a:defRPr sz="504" b="1"/>
            </a:lvl4pPr>
            <a:lvl5pPr marL="576072" indent="0">
              <a:buNone/>
              <a:defRPr sz="504" b="1"/>
            </a:lvl5pPr>
            <a:lvl6pPr marL="720090" indent="0">
              <a:buNone/>
              <a:defRPr sz="504" b="1"/>
            </a:lvl6pPr>
            <a:lvl7pPr marL="864108" indent="0">
              <a:buNone/>
              <a:defRPr sz="504" b="1"/>
            </a:lvl7pPr>
            <a:lvl8pPr marL="1008126" indent="0">
              <a:buNone/>
              <a:defRPr sz="504" b="1"/>
            </a:lvl8pPr>
            <a:lvl9pPr marL="1152144" indent="0">
              <a:buNone/>
              <a:defRPr sz="504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6713" y="789215"/>
            <a:ext cx="2436517" cy="116081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5722" y="529645"/>
            <a:ext cx="2448516" cy="259570"/>
          </a:xfrm>
        </p:spPr>
        <p:txBody>
          <a:bodyPr anchor="b"/>
          <a:lstStyle>
            <a:lvl1pPr marL="0" indent="0">
              <a:buNone/>
              <a:defRPr sz="756" b="1"/>
            </a:lvl1pPr>
            <a:lvl2pPr marL="144018" indent="0">
              <a:buNone/>
              <a:defRPr sz="630" b="1"/>
            </a:lvl2pPr>
            <a:lvl3pPr marL="288036" indent="0">
              <a:buNone/>
              <a:defRPr sz="567" b="1"/>
            </a:lvl3pPr>
            <a:lvl4pPr marL="432054" indent="0">
              <a:buNone/>
              <a:defRPr sz="504" b="1"/>
            </a:lvl4pPr>
            <a:lvl5pPr marL="576072" indent="0">
              <a:buNone/>
              <a:defRPr sz="504" b="1"/>
            </a:lvl5pPr>
            <a:lvl6pPr marL="720090" indent="0">
              <a:buNone/>
              <a:defRPr sz="504" b="1"/>
            </a:lvl6pPr>
            <a:lvl7pPr marL="864108" indent="0">
              <a:buNone/>
              <a:defRPr sz="504" b="1"/>
            </a:lvl7pPr>
            <a:lvl8pPr marL="1008126" indent="0">
              <a:buNone/>
              <a:defRPr sz="504" b="1"/>
            </a:lvl8pPr>
            <a:lvl9pPr marL="1152144" indent="0">
              <a:buNone/>
              <a:defRPr sz="504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915722" y="789215"/>
            <a:ext cx="2448516" cy="116081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BB0FD-BB87-403C-BE07-DE99845E586D}" type="datetimeFigureOut">
              <a:rPr lang="ko-KR" altLang="en-US" smtClean="0"/>
              <a:t>2018-10-04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71FB5-BF66-4BB5-BECD-D789B2CDE9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198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BB0FD-BB87-403C-BE07-DE99845E586D}" type="datetimeFigureOut">
              <a:rPr lang="ko-KR" altLang="en-US" smtClean="0"/>
              <a:t>2018-10-04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71FB5-BF66-4BB5-BECD-D789B2CDE9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2891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BB0FD-BB87-403C-BE07-DE99845E586D}" type="datetimeFigureOut">
              <a:rPr lang="ko-KR" altLang="en-US" smtClean="0"/>
              <a:t>2018-10-04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71FB5-BF66-4BB5-BECD-D789B2CDE9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8345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3" y="144039"/>
            <a:ext cx="1857572" cy="504137"/>
          </a:xfrm>
        </p:spPr>
        <p:txBody>
          <a:bodyPr anchor="b"/>
          <a:lstStyle>
            <a:lvl1pPr>
              <a:defRPr sz="100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8516" y="311085"/>
            <a:ext cx="2915722" cy="1535418"/>
          </a:xfrm>
        </p:spPr>
        <p:txBody>
          <a:bodyPr/>
          <a:lstStyle>
            <a:lvl1pPr>
              <a:defRPr sz="1008"/>
            </a:lvl1pPr>
            <a:lvl2pPr>
              <a:defRPr sz="882"/>
            </a:lvl2pPr>
            <a:lvl3pPr>
              <a:defRPr sz="756"/>
            </a:lvl3pPr>
            <a:lvl4pPr>
              <a:defRPr sz="630"/>
            </a:lvl4pPr>
            <a:lvl5pPr>
              <a:defRPr sz="630"/>
            </a:lvl5pPr>
            <a:lvl6pPr>
              <a:defRPr sz="630"/>
            </a:lvl6pPr>
            <a:lvl7pPr>
              <a:defRPr sz="630"/>
            </a:lvl7pPr>
            <a:lvl8pPr>
              <a:defRPr sz="630"/>
            </a:lvl8pPr>
            <a:lvl9pPr>
              <a:defRPr sz="63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3" y="648176"/>
            <a:ext cx="1857572" cy="1200827"/>
          </a:xfrm>
        </p:spPr>
        <p:txBody>
          <a:bodyPr/>
          <a:lstStyle>
            <a:lvl1pPr marL="0" indent="0">
              <a:buNone/>
              <a:defRPr sz="504"/>
            </a:lvl1pPr>
            <a:lvl2pPr marL="144018" indent="0">
              <a:buNone/>
              <a:defRPr sz="441"/>
            </a:lvl2pPr>
            <a:lvl3pPr marL="288036" indent="0">
              <a:buNone/>
              <a:defRPr sz="378"/>
            </a:lvl3pPr>
            <a:lvl4pPr marL="432054" indent="0">
              <a:buNone/>
              <a:defRPr sz="315"/>
            </a:lvl4pPr>
            <a:lvl5pPr marL="576072" indent="0">
              <a:buNone/>
              <a:defRPr sz="315"/>
            </a:lvl5pPr>
            <a:lvl6pPr marL="720090" indent="0">
              <a:buNone/>
              <a:defRPr sz="315"/>
            </a:lvl6pPr>
            <a:lvl7pPr marL="864108" indent="0">
              <a:buNone/>
              <a:defRPr sz="315"/>
            </a:lvl7pPr>
            <a:lvl8pPr marL="1008126" indent="0">
              <a:buNone/>
              <a:defRPr sz="315"/>
            </a:lvl8pPr>
            <a:lvl9pPr marL="1152144" indent="0">
              <a:buNone/>
              <a:defRPr sz="315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BB0FD-BB87-403C-BE07-DE99845E586D}" type="datetimeFigureOut">
              <a:rPr lang="ko-KR" altLang="en-US" smtClean="0"/>
              <a:t>2018-10-04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71FB5-BF66-4BB5-BECD-D789B2CDE9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1300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3" y="144039"/>
            <a:ext cx="1857572" cy="504137"/>
          </a:xfrm>
        </p:spPr>
        <p:txBody>
          <a:bodyPr anchor="b"/>
          <a:lstStyle>
            <a:lvl1pPr>
              <a:defRPr sz="100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48516" y="311085"/>
            <a:ext cx="2915722" cy="1535418"/>
          </a:xfrm>
        </p:spPr>
        <p:txBody>
          <a:bodyPr anchor="t"/>
          <a:lstStyle>
            <a:lvl1pPr marL="0" indent="0">
              <a:buNone/>
              <a:defRPr sz="1008"/>
            </a:lvl1pPr>
            <a:lvl2pPr marL="144018" indent="0">
              <a:buNone/>
              <a:defRPr sz="882"/>
            </a:lvl2pPr>
            <a:lvl3pPr marL="288036" indent="0">
              <a:buNone/>
              <a:defRPr sz="756"/>
            </a:lvl3pPr>
            <a:lvl4pPr marL="432054" indent="0">
              <a:buNone/>
              <a:defRPr sz="630"/>
            </a:lvl4pPr>
            <a:lvl5pPr marL="576072" indent="0">
              <a:buNone/>
              <a:defRPr sz="630"/>
            </a:lvl5pPr>
            <a:lvl6pPr marL="720090" indent="0">
              <a:buNone/>
              <a:defRPr sz="630"/>
            </a:lvl6pPr>
            <a:lvl7pPr marL="864108" indent="0">
              <a:buNone/>
              <a:defRPr sz="630"/>
            </a:lvl7pPr>
            <a:lvl8pPr marL="1008126" indent="0">
              <a:buNone/>
              <a:defRPr sz="630"/>
            </a:lvl8pPr>
            <a:lvl9pPr marL="1152144" indent="0">
              <a:buNone/>
              <a:defRPr sz="63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3" y="648176"/>
            <a:ext cx="1857572" cy="1200827"/>
          </a:xfrm>
        </p:spPr>
        <p:txBody>
          <a:bodyPr/>
          <a:lstStyle>
            <a:lvl1pPr marL="0" indent="0">
              <a:buNone/>
              <a:defRPr sz="504"/>
            </a:lvl1pPr>
            <a:lvl2pPr marL="144018" indent="0">
              <a:buNone/>
              <a:defRPr sz="441"/>
            </a:lvl2pPr>
            <a:lvl3pPr marL="288036" indent="0">
              <a:buNone/>
              <a:defRPr sz="378"/>
            </a:lvl3pPr>
            <a:lvl4pPr marL="432054" indent="0">
              <a:buNone/>
              <a:defRPr sz="315"/>
            </a:lvl4pPr>
            <a:lvl5pPr marL="576072" indent="0">
              <a:buNone/>
              <a:defRPr sz="315"/>
            </a:lvl5pPr>
            <a:lvl6pPr marL="720090" indent="0">
              <a:buNone/>
              <a:defRPr sz="315"/>
            </a:lvl6pPr>
            <a:lvl7pPr marL="864108" indent="0">
              <a:buNone/>
              <a:defRPr sz="315"/>
            </a:lvl7pPr>
            <a:lvl8pPr marL="1008126" indent="0">
              <a:buNone/>
              <a:defRPr sz="315"/>
            </a:lvl8pPr>
            <a:lvl9pPr marL="1152144" indent="0">
              <a:buNone/>
              <a:defRPr sz="315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BB0FD-BB87-403C-BE07-DE99845E586D}" type="datetimeFigureOut">
              <a:rPr lang="ko-KR" altLang="en-US" smtClean="0"/>
              <a:t>2018-10-04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71FB5-BF66-4BB5-BECD-D789B2CDE9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665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962" y="115031"/>
            <a:ext cx="4967526" cy="417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962" y="575157"/>
            <a:ext cx="4967526" cy="1370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962" y="2002545"/>
            <a:ext cx="1295876" cy="115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BB0FD-BB87-403C-BE07-DE99845E586D}" type="datetimeFigureOut">
              <a:rPr lang="ko-KR" altLang="en-US" smtClean="0"/>
              <a:t>2018-10-04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07818" y="2002545"/>
            <a:ext cx="1943814" cy="115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67612" y="2002545"/>
            <a:ext cx="1295876" cy="115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71FB5-BF66-4BB5-BECD-D789B2CDE9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0601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288036" rtl="0" eaLnBrk="1" latinLnBrk="1" hangingPunct="1">
        <a:lnSpc>
          <a:spcPct val="90000"/>
        </a:lnSpc>
        <a:spcBef>
          <a:spcPct val="0"/>
        </a:spcBef>
        <a:buNone/>
        <a:defRPr sz="138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2009" indent="-72009" algn="l" defTabSz="288036" rtl="0" eaLnBrk="1" latinLnBrk="1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882" kern="1200">
          <a:solidFill>
            <a:schemeClr val="tx1"/>
          </a:solidFill>
          <a:latin typeface="+mn-lt"/>
          <a:ea typeface="+mn-ea"/>
          <a:cs typeface="+mn-cs"/>
        </a:defRPr>
      </a:lvl1pPr>
      <a:lvl2pPr marL="216027" indent="-72009" algn="l" defTabSz="288036" rtl="0" eaLnBrk="1" latinLnBrk="1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2pPr>
      <a:lvl3pPr marL="360045" indent="-72009" algn="l" defTabSz="288036" rtl="0" eaLnBrk="1" latinLnBrk="1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3pPr>
      <a:lvl4pPr marL="504063" indent="-72009" algn="l" defTabSz="288036" rtl="0" eaLnBrk="1" latinLnBrk="1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4pPr>
      <a:lvl5pPr marL="648081" indent="-72009" algn="l" defTabSz="288036" rtl="0" eaLnBrk="1" latinLnBrk="1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5pPr>
      <a:lvl6pPr marL="792099" indent="-72009" algn="l" defTabSz="288036" rtl="0" eaLnBrk="1" latinLnBrk="1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6pPr>
      <a:lvl7pPr marL="936117" indent="-72009" algn="l" defTabSz="288036" rtl="0" eaLnBrk="1" latinLnBrk="1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7pPr>
      <a:lvl8pPr marL="1080135" indent="-72009" algn="l" defTabSz="288036" rtl="0" eaLnBrk="1" latinLnBrk="1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8pPr>
      <a:lvl9pPr marL="1224153" indent="-72009" algn="l" defTabSz="288036" rtl="0" eaLnBrk="1" latinLnBrk="1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8036" rtl="0" eaLnBrk="1" latinLnBrk="1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1pPr>
      <a:lvl2pPr marL="144018" algn="l" defTabSz="288036" rtl="0" eaLnBrk="1" latinLnBrk="1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2pPr>
      <a:lvl3pPr marL="288036" algn="l" defTabSz="288036" rtl="0" eaLnBrk="1" latinLnBrk="1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3pPr>
      <a:lvl4pPr marL="432054" algn="l" defTabSz="288036" rtl="0" eaLnBrk="1" latinLnBrk="1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4pPr>
      <a:lvl5pPr marL="576072" algn="l" defTabSz="288036" rtl="0" eaLnBrk="1" latinLnBrk="1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5pPr>
      <a:lvl6pPr marL="720090" algn="l" defTabSz="288036" rtl="0" eaLnBrk="1" latinLnBrk="1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6pPr>
      <a:lvl7pPr marL="864108" algn="l" defTabSz="288036" rtl="0" eaLnBrk="1" latinLnBrk="1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7pPr>
      <a:lvl8pPr marL="1008126" algn="l" defTabSz="288036" rtl="0" eaLnBrk="1" latinLnBrk="1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8pPr>
      <a:lvl9pPr marL="1152144" algn="l" defTabSz="288036" rtl="0" eaLnBrk="1" latinLnBrk="1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F21E3771-2FEF-4F1B-AD95-1DB8396E4D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0" y="42069"/>
            <a:ext cx="5429250" cy="2076450"/>
          </a:xfrm>
          <a:prstGeom prst="rect">
            <a:avLst/>
          </a:prstGeom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7F8458DA-907B-4DB7-B9FC-8FC87E0D6EB4}"/>
              </a:ext>
            </a:extLst>
          </p:cNvPr>
          <p:cNvSpPr/>
          <p:nvPr/>
        </p:nvSpPr>
        <p:spPr>
          <a:xfrm>
            <a:off x="1105786" y="438440"/>
            <a:ext cx="3327252" cy="501708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itillium Web" panose="00000500000000000000" pitchFamily="2" charset="0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D49D30F1-AAAD-4DBC-A2E2-519C180283A7}"/>
              </a:ext>
            </a:extLst>
          </p:cNvPr>
          <p:cNvSpPr/>
          <p:nvPr/>
        </p:nvSpPr>
        <p:spPr>
          <a:xfrm>
            <a:off x="850948" y="748709"/>
            <a:ext cx="416362" cy="402611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Titillium Web" panose="00000500000000000000" pitchFamily="2" charset="0"/>
              </a:rPr>
              <a:t>3</a:t>
            </a:r>
            <a:endParaRPr lang="ko-KR" altLang="en-US" dirty="0">
              <a:solidFill>
                <a:schemeClr val="tx1"/>
              </a:solidFill>
              <a:latin typeface="Titillium Web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1826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1</Words>
  <Application>Microsoft Office PowerPoint</Application>
  <PresentationFormat>사용자 지정</PresentationFormat>
  <Paragraphs>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Titillium Web</vt:lpstr>
      <vt:lpstr>맑은 고딕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Daejin Park</dc:creator>
  <cp:lastModifiedBy>noh</cp:lastModifiedBy>
  <cp:revision>6</cp:revision>
  <dcterms:created xsi:type="dcterms:W3CDTF">2018-10-04T06:22:55Z</dcterms:created>
  <dcterms:modified xsi:type="dcterms:W3CDTF">2018-10-04T08:45:51Z</dcterms:modified>
</cp:coreProperties>
</file>