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648017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33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12312"/>
            <a:ext cx="4860131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323249"/>
            <a:ext cx="4860131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34133"/>
            <a:ext cx="1397288" cy="21350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34133"/>
            <a:ext cx="4110861" cy="21350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0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1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628091"/>
            <a:ext cx="5589151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685991"/>
            <a:ext cx="5589151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3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670664"/>
            <a:ext cx="2754074" cy="1598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670664"/>
            <a:ext cx="2754074" cy="1598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34133"/>
            <a:ext cx="5589151" cy="486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617594"/>
            <a:ext cx="27414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920267"/>
            <a:ext cx="2741418" cy="13535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617594"/>
            <a:ext cx="27549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920267"/>
            <a:ext cx="2754918" cy="13535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4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2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7958"/>
            <a:ext cx="209002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362742"/>
            <a:ext cx="3280589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55809"/>
            <a:ext cx="209002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7958"/>
            <a:ext cx="209002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362742"/>
            <a:ext cx="3280589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55809"/>
            <a:ext cx="209002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34133"/>
            <a:ext cx="5589151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670664"/>
            <a:ext cx="5589151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335076"/>
            <a:ext cx="145803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335076"/>
            <a:ext cx="218705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335076"/>
            <a:ext cx="145803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9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35951" rtl="0" eaLnBrk="1" latinLnBrk="1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1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CD0EC61-C695-4D0A-B90D-3E1561EA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" y="77298"/>
            <a:ext cx="6367289" cy="236476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BF58D1-A2E6-44A3-8EF9-C3502AD57757}"/>
              </a:ext>
            </a:extLst>
          </p:cNvPr>
          <p:cNvSpPr/>
          <p:nvPr/>
        </p:nvSpPr>
        <p:spPr>
          <a:xfrm>
            <a:off x="488490" y="907490"/>
            <a:ext cx="1728192" cy="13300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tillium Web" panose="00000500000000000000" pitchFamily="2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DF1EA5-F1BD-4DE0-B8E3-67D90A1B7E45}"/>
              </a:ext>
            </a:extLst>
          </p:cNvPr>
          <p:cNvSpPr/>
          <p:nvPr/>
        </p:nvSpPr>
        <p:spPr>
          <a:xfrm>
            <a:off x="280309" y="720344"/>
            <a:ext cx="416362" cy="40261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tillium Web" panose="00000500000000000000" pitchFamily="2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28B50F5-C6F7-495A-8982-62803BA11375}"/>
              </a:ext>
            </a:extLst>
          </p:cNvPr>
          <p:cNvSpPr/>
          <p:nvPr/>
        </p:nvSpPr>
        <p:spPr>
          <a:xfrm>
            <a:off x="3629866" y="1799025"/>
            <a:ext cx="416362" cy="40261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tillium Web" panose="00000500000000000000" pitchFamily="2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AD14924-F949-4A0B-959F-8D5EA9E14509}"/>
              </a:ext>
            </a:extLst>
          </p:cNvPr>
          <p:cNvSpPr/>
          <p:nvPr/>
        </p:nvSpPr>
        <p:spPr>
          <a:xfrm>
            <a:off x="5608901" y="1799024"/>
            <a:ext cx="416362" cy="40261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tillium Web" panose="00000500000000000000" pitchFamily="2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Daejin Park</dc:creator>
  <cp:lastModifiedBy>noh</cp:lastModifiedBy>
  <cp:revision>7</cp:revision>
  <dcterms:created xsi:type="dcterms:W3CDTF">2018-10-04T06:22:55Z</dcterms:created>
  <dcterms:modified xsi:type="dcterms:W3CDTF">2018-10-04T08:46:53Z</dcterms:modified>
</cp:coreProperties>
</file>