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395922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312"/>
            <a:ext cx="2969419" cy="877112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3249"/>
            <a:ext cx="2969419" cy="608263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133"/>
            <a:ext cx="853708" cy="21350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133"/>
            <a:ext cx="2511633" cy="21350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091"/>
            <a:ext cx="3414832" cy="104798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5991"/>
            <a:ext cx="3414832" cy="551110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0664"/>
            <a:ext cx="1682671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0664"/>
            <a:ext cx="1682671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133"/>
            <a:ext cx="3414832" cy="486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594"/>
            <a:ext cx="1674938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267"/>
            <a:ext cx="1674938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594"/>
            <a:ext cx="1683186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267"/>
            <a:ext cx="1683186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742"/>
            <a:ext cx="2004358" cy="1790381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742"/>
            <a:ext cx="2004358" cy="1790381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133"/>
            <a:ext cx="341483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0664"/>
            <a:ext cx="341483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5076"/>
            <a:ext cx="13362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96906" rtl="0" eaLnBrk="1" latinLnBrk="1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1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1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1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233B96-1D7B-4821-8DE8-C03784D7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6613" y="-488157"/>
            <a:ext cx="2286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8</cp:revision>
  <dcterms:created xsi:type="dcterms:W3CDTF">2018-10-04T06:22:55Z</dcterms:created>
  <dcterms:modified xsi:type="dcterms:W3CDTF">2018-10-04T08:48:01Z</dcterms:modified>
</cp:coreProperties>
</file>