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2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9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6129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82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2348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12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800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41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2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341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6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4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06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57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5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4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23CD9-D982-4B6D-941B-29B18C7819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Knocker.py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1CA02-89E4-4291-8683-A9494B24AB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Created by P. Renee Carnley</a:t>
            </a:r>
          </a:p>
          <a:p>
            <a:r>
              <a:rPr lang="en-US" dirty="0"/>
              <a:t>For CSC 842 Security Tool Development </a:t>
            </a:r>
          </a:p>
          <a:p>
            <a:r>
              <a:rPr lang="en-US" dirty="0"/>
              <a:t>Cycle 2 – Green Team</a:t>
            </a:r>
          </a:p>
        </p:txBody>
      </p:sp>
    </p:spTree>
    <p:extLst>
      <p:ext uri="{BB962C8B-B14F-4D97-AF65-F5344CB8AC3E}">
        <p14:creationId xmlns:p14="http://schemas.microsoft.com/office/powerpoint/2010/main" val="337860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5EF122-A32A-4C30-9F69-BB32C07AB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Scanning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7BFD19-E86D-4465-844E-9CD5975A5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port scanner is an application utilized most often by administrators to verify that no undesired ports are open.</a:t>
            </a:r>
          </a:p>
          <a:p>
            <a:r>
              <a:rPr lang="en-US" dirty="0"/>
              <a:t>A port left open when it should be closed is analogous to  leaving the door of your house unlocked.</a:t>
            </a:r>
          </a:p>
          <a:p>
            <a:r>
              <a:rPr lang="en-US" dirty="0"/>
              <a:t>A person with malicious intent will take advantage of an open port</a:t>
            </a:r>
          </a:p>
          <a:p>
            <a:r>
              <a:rPr lang="en-US" dirty="0"/>
              <a:t>There are 65536 distinct ports on TCP and 65536 distinct ports on UDP giving multiple opportunities if left unprotected for the wrong person to enter.</a:t>
            </a:r>
          </a:p>
          <a:p>
            <a:r>
              <a:rPr lang="en-US" dirty="0"/>
              <a:t>There are multiple forms of scanning TCP, UDP, SYN, FIN, ACK, XMAS Tree,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27077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E4EC-8D6D-41DB-A55A-F028EFB5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Knocker.py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D7C06-4476-4565-A6F3-158707386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port scanner that checks if a port is open or closed on a website</a:t>
            </a:r>
          </a:p>
          <a:p>
            <a:r>
              <a:rPr lang="en-US" dirty="0"/>
              <a:t>Knocker.py is run from the command line and user options are entered at runtime captured using </a:t>
            </a:r>
            <a:r>
              <a:rPr lang="en-US" dirty="0" err="1"/>
              <a:t>argv</a:t>
            </a:r>
            <a:endParaRPr lang="en-US" dirty="0"/>
          </a:p>
          <a:p>
            <a:r>
              <a:rPr lang="en-US" dirty="0"/>
              <a:t>To run knocker open a command prompt </a:t>
            </a:r>
          </a:p>
          <a:p>
            <a:pPr lvl="1"/>
            <a:r>
              <a:rPr lang="en-US" dirty="0"/>
              <a:t>Must type </a:t>
            </a:r>
            <a:r>
              <a:rPr lang="en-US" dirty="0" err="1"/>
              <a:t>py</a:t>
            </a:r>
            <a:r>
              <a:rPr lang="en-US" dirty="0"/>
              <a:t> knocker.py ‘website name’</a:t>
            </a:r>
          </a:p>
          <a:p>
            <a:pPr lvl="1"/>
            <a:r>
              <a:rPr lang="en-US" dirty="0"/>
              <a:t>If only the above is entered the default settings will be used</a:t>
            </a:r>
          </a:p>
          <a:p>
            <a:pPr lvl="2"/>
            <a:r>
              <a:rPr lang="en-US" dirty="0"/>
              <a:t>Randomize ports default is on</a:t>
            </a:r>
          </a:p>
          <a:p>
            <a:pPr lvl="2"/>
            <a:r>
              <a:rPr lang="en-US" dirty="0"/>
              <a:t>Socket time out default is 3 seconds</a:t>
            </a:r>
          </a:p>
          <a:p>
            <a:pPr lvl="2"/>
            <a:r>
              <a:rPr lang="en-US" dirty="0"/>
              <a:t>Number of ports to “knock” on default is 65536</a:t>
            </a:r>
          </a:p>
        </p:txBody>
      </p:sp>
    </p:spTree>
    <p:extLst>
      <p:ext uri="{BB962C8B-B14F-4D97-AF65-F5344CB8AC3E}">
        <p14:creationId xmlns:p14="http://schemas.microsoft.com/office/powerpoint/2010/main" val="1466393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91BC-284D-465B-99E0-D1981B63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Knocker Options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4DF13-F3EA-4E4F-9197-86CA9E7EB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Randomizer (default value is 0)</a:t>
            </a:r>
          </a:p>
          <a:p>
            <a:pPr lvl="1"/>
            <a:r>
              <a:rPr lang="en-US" dirty="0"/>
              <a:t>Enter 1 after the website name to go one by one through ports</a:t>
            </a:r>
          </a:p>
          <a:p>
            <a:pPr lvl="1"/>
            <a:r>
              <a:rPr lang="en-US" dirty="0"/>
              <a:t>Ex: </a:t>
            </a:r>
            <a:r>
              <a:rPr lang="en-US" dirty="0" err="1"/>
              <a:t>py</a:t>
            </a:r>
            <a:r>
              <a:rPr lang="en-US" dirty="0"/>
              <a:t> knocker.py google.com 1</a:t>
            </a:r>
          </a:p>
          <a:p>
            <a:r>
              <a:rPr lang="en-US" dirty="0"/>
              <a:t>Timeout (default value is 3 seconds)</a:t>
            </a:r>
          </a:p>
          <a:p>
            <a:pPr lvl="1"/>
            <a:r>
              <a:rPr lang="en-US" dirty="0"/>
              <a:t>Enter number of seconds after randomizer </a:t>
            </a:r>
          </a:p>
          <a:p>
            <a:pPr lvl="1"/>
            <a:r>
              <a:rPr lang="en-US" dirty="0"/>
              <a:t>Ex: </a:t>
            </a:r>
            <a:r>
              <a:rPr lang="en-US" dirty="0" err="1"/>
              <a:t>py</a:t>
            </a:r>
            <a:r>
              <a:rPr lang="en-US" dirty="0"/>
              <a:t> knocker.py google.com 1 0.5</a:t>
            </a:r>
          </a:p>
          <a:p>
            <a:pPr lvl="1"/>
            <a:r>
              <a:rPr lang="en-US" dirty="0"/>
              <a:t>Ex: </a:t>
            </a:r>
            <a:r>
              <a:rPr lang="en-US" dirty="0" err="1"/>
              <a:t>py</a:t>
            </a:r>
            <a:r>
              <a:rPr lang="en-US" dirty="0"/>
              <a:t> knocker.py google.com 0 0.5 </a:t>
            </a:r>
          </a:p>
          <a:p>
            <a:r>
              <a:rPr lang="en-US" dirty="0"/>
              <a:t>Number of Ports (default value is 65536)</a:t>
            </a:r>
          </a:p>
          <a:p>
            <a:pPr lvl="1"/>
            <a:r>
              <a:rPr lang="en-US" dirty="0"/>
              <a:t>Enter number of ports after timeout</a:t>
            </a:r>
          </a:p>
          <a:p>
            <a:pPr lvl="1"/>
            <a:r>
              <a:rPr lang="en-US" dirty="0"/>
              <a:t>Ex: </a:t>
            </a:r>
            <a:r>
              <a:rPr lang="en-US" dirty="0" err="1"/>
              <a:t>py</a:t>
            </a:r>
            <a:r>
              <a:rPr lang="en-US" dirty="0"/>
              <a:t> knocker.py google.com 1 0.5 100</a:t>
            </a:r>
          </a:p>
        </p:txBody>
      </p:sp>
    </p:spTree>
    <p:extLst>
      <p:ext uri="{BB962C8B-B14F-4D97-AF65-F5344CB8AC3E}">
        <p14:creationId xmlns:p14="http://schemas.microsoft.com/office/powerpoint/2010/main" val="13536230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</TotalTime>
  <Words>305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Knocker.py</vt:lpstr>
      <vt:lpstr>Port Scanning</vt:lpstr>
      <vt:lpstr>Knocker.py </vt:lpstr>
      <vt:lpstr>Knocker Options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Knocker.py</dc:title>
  <dc:creator>Renee Carnley</dc:creator>
  <cp:lastModifiedBy>Renee Carnley</cp:lastModifiedBy>
  <cp:revision>6</cp:revision>
  <dcterms:created xsi:type="dcterms:W3CDTF">2018-05-25T02:40:47Z</dcterms:created>
  <dcterms:modified xsi:type="dcterms:W3CDTF">2018-05-25T03:19:55Z</dcterms:modified>
</cp:coreProperties>
</file>