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2891B-F260-41A9-AB7C-C050A1339C7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EBCB5-0715-43C9-AC86-24F12679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88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BCB5-0715-43C9-AC86-24F1267911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2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9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129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82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348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1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00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1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2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4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6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4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6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7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5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4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3CD9-D982-4B6D-941B-29B18C781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Scrapper.py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1CA02-89E4-4291-8683-A9494B24A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by P. Renee Carnley</a:t>
            </a:r>
          </a:p>
          <a:p>
            <a:r>
              <a:rPr lang="en-US" dirty="0"/>
              <a:t>For CSC 842 Security Tool Development </a:t>
            </a:r>
          </a:p>
          <a:p>
            <a:r>
              <a:rPr lang="en-US" dirty="0"/>
              <a:t>Cycle 8 – Green Team</a:t>
            </a:r>
          </a:p>
        </p:txBody>
      </p:sp>
    </p:spTree>
    <p:extLst>
      <p:ext uri="{BB962C8B-B14F-4D97-AF65-F5344CB8AC3E}">
        <p14:creationId xmlns:p14="http://schemas.microsoft.com/office/powerpoint/2010/main" val="337860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5EF122-A32A-4C30-9F69-BB32C07A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7BFD19-E86D-4465-844E-9CD5975A5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is the process of using bots to extract content and data from a website</a:t>
            </a:r>
          </a:p>
          <a:p>
            <a:r>
              <a:rPr lang="en-US" dirty="0"/>
              <a:t>Web scraping extracts underlying HTML code and, with it, data stored in a database.</a:t>
            </a:r>
          </a:p>
          <a:p>
            <a:r>
              <a:rPr lang="en-US" dirty="0"/>
              <a:t>The scraper can then replicate entire website content elsewhere</a:t>
            </a:r>
          </a:p>
          <a:p>
            <a:r>
              <a:rPr lang="en-US" dirty="0"/>
              <a:t>Web scraping is used for legitimate reasons as well as illegitimate. </a:t>
            </a:r>
          </a:p>
          <a:p>
            <a:r>
              <a:rPr lang="en-US" dirty="0"/>
              <a:t>Companies such as google use web scraping to crawl sites, analyze its contents and rank it. Other companies use bots to auto-fetch prices and product descriptions from their competition.</a:t>
            </a:r>
          </a:p>
          <a:p>
            <a:r>
              <a:rPr lang="en-US" dirty="0"/>
              <a:t>Hackers use web scraping to undercut prices and theft of copyrighted material in addition to obtaining PII or other such data from databases</a:t>
            </a:r>
          </a:p>
        </p:txBody>
      </p:sp>
    </p:spTree>
    <p:extLst>
      <p:ext uri="{BB962C8B-B14F-4D97-AF65-F5344CB8AC3E}">
        <p14:creationId xmlns:p14="http://schemas.microsoft.com/office/powerpoint/2010/main" val="202707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E4EC-8D6D-41DB-A55A-F028EFB5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Scrapper.py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D7C06-4476-4565-A6F3-158707386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Simple web scraping tool that gathers data from a website</a:t>
            </a:r>
          </a:p>
          <a:p>
            <a:r>
              <a:rPr lang="en-US" dirty="0"/>
              <a:t>Scrapper was written and tested on Windows 10 but theoretically using python which should run on any OS</a:t>
            </a:r>
          </a:p>
          <a:p>
            <a:r>
              <a:rPr lang="en-US" dirty="0"/>
              <a:t>Run Scrapper</a:t>
            </a:r>
          </a:p>
          <a:p>
            <a:pPr lvl="1"/>
            <a:r>
              <a:rPr lang="en-US" dirty="0"/>
              <a:t>First create a text file with the list of websites</a:t>
            </a:r>
          </a:p>
          <a:p>
            <a:pPr lvl="1"/>
            <a:r>
              <a:rPr lang="en-US" dirty="0"/>
              <a:t>Scrapper is run from the command line as administrator</a:t>
            </a:r>
          </a:p>
          <a:p>
            <a:pPr lvl="1"/>
            <a:r>
              <a:rPr lang="en-US" dirty="0"/>
              <a:t>Ex: python scrapper.py websites.txt</a:t>
            </a:r>
          </a:p>
          <a:p>
            <a:r>
              <a:rPr lang="en-US" dirty="0"/>
              <a:t>Creates a directory in C with name of website</a:t>
            </a:r>
          </a:p>
          <a:p>
            <a:pPr lvl="1"/>
            <a:r>
              <a:rPr lang="en-US" dirty="0"/>
              <a:t>Will save all links found on the webpage in a .txt file</a:t>
            </a:r>
          </a:p>
          <a:p>
            <a:pPr lvl="1"/>
            <a:r>
              <a:rPr lang="en-US" dirty="0"/>
              <a:t>Will save html to directory as .html</a:t>
            </a:r>
          </a:p>
          <a:p>
            <a:pPr lvl="1"/>
            <a:r>
              <a:rPr lang="en-US" dirty="0"/>
              <a:t>Will save the robots.txt file</a:t>
            </a:r>
          </a:p>
        </p:txBody>
      </p:sp>
    </p:spTree>
    <p:extLst>
      <p:ext uri="{BB962C8B-B14F-4D97-AF65-F5344CB8AC3E}">
        <p14:creationId xmlns:p14="http://schemas.microsoft.com/office/powerpoint/2010/main" val="146639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91BC-284D-465B-99E0-D1981B63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Scrapper Future Features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DF13-F3EA-4E4F-9197-86CA9E7E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Command line  </a:t>
            </a:r>
            <a:r>
              <a:rPr lang="en-US" dirty="0"/>
              <a:t> GUI options to scrap a website for:</a:t>
            </a:r>
          </a:p>
          <a:p>
            <a:pPr lvl="1"/>
            <a:r>
              <a:rPr lang="en-US" dirty="0"/>
              <a:t>Links -&gt; </a:t>
            </a:r>
            <a:r>
              <a:rPr lang="en-US" dirty="0" err="1"/>
              <a:t>aref</a:t>
            </a:r>
            <a:endParaRPr lang="en-US" dirty="0"/>
          </a:p>
          <a:p>
            <a:pPr lvl="1"/>
            <a:r>
              <a:rPr lang="en-US" dirty="0"/>
              <a:t>tags -&gt; p, h, class or id</a:t>
            </a:r>
          </a:p>
          <a:p>
            <a:pPr lvl="1"/>
            <a:r>
              <a:rPr lang="en-US" dirty="0"/>
              <a:t>CSS selectors -&gt; body </a:t>
            </a:r>
            <a:r>
              <a:rPr lang="en-US" dirty="0" err="1"/>
              <a:t>p.outer</a:t>
            </a:r>
            <a:r>
              <a:rPr lang="en-US" dirty="0"/>
              <a:t>-text, </a:t>
            </a:r>
            <a:r>
              <a:rPr lang="en-US" dirty="0" err="1"/>
              <a:t>p#first</a:t>
            </a:r>
            <a:endParaRPr lang="en-US" dirty="0"/>
          </a:p>
          <a:p>
            <a:r>
              <a:rPr lang="en-US" dirty="0"/>
              <a:t>Allow user to specify where to download files</a:t>
            </a:r>
          </a:p>
          <a:p>
            <a:r>
              <a:rPr lang="en-US" dirty="0"/>
              <a:t>Identify </a:t>
            </a:r>
            <a:r>
              <a:rPr lang="en-US" dirty="0" err="1"/>
              <a:t>nonhtml</a:t>
            </a:r>
            <a:r>
              <a:rPr lang="en-US" dirty="0"/>
              <a:t> files and show them</a:t>
            </a:r>
          </a:p>
          <a:p>
            <a:r>
              <a:rPr lang="en-US" strike="sngStrike" dirty="0"/>
              <a:t>Allow scraping of more than one website</a:t>
            </a:r>
          </a:p>
          <a:p>
            <a:r>
              <a:rPr lang="en-US" dirty="0"/>
              <a:t>Crawl http and https websites not using common ports </a:t>
            </a:r>
          </a:p>
          <a:p>
            <a:pPr lvl="1"/>
            <a:r>
              <a:rPr lang="en-US" dirty="0"/>
              <a:t>This will incorporate knocker.py functionality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23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18D7069A-5B90-43A0-9B98-89CD53CE61DF}"/>
  <p:tag name="ISPRING_RESOURCE_FOLDER" val="C:\Users\Renee\Documents\GitHub\scrapper\Scrapper\"/>
  <p:tag name="ISPRING_PRESENTATION_PATH" val="C:\Users\Renee\Documents\GitHub\scrapper\Scrapper.pptx"/>
  <p:tag name="ISPRING_PROJECT_VERSION" val="9"/>
  <p:tag name="ISPRING_PROJECT_FOLDER_UPDATED" val="1"/>
  <p:tag name="ISPRING_SCREEN_RECS_UPDATED" val="C:\Users\Renee\Documents\GitHub\scrapper\Scrapper\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3431</TotalTime>
  <Words>303</Words>
  <Application>Microsoft Office PowerPoint</Application>
  <PresentationFormat>Widescreen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Wisp</vt:lpstr>
      <vt:lpstr>Scrapper.py</vt:lpstr>
      <vt:lpstr>Web Scraping</vt:lpstr>
      <vt:lpstr>Scrapper.py </vt:lpstr>
      <vt:lpstr>Scrapper Future Features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Knocker.py</dc:title>
  <dc:creator>Renee Carnley</dc:creator>
  <cp:lastModifiedBy>Renee Carnley</cp:lastModifiedBy>
  <cp:revision>21</cp:revision>
  <dcterms:created xsi:type="dcterms:W3CDTF">2018-05-25T02:40:47Z</dcterms:created>
  <dcterms:modified xsi:type="dcterms:W3CDTF">2018-07-06T21:11:18Z</dcterms:modified>
</cp:coreProperties>
</file>