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D9E5-A843-A843-8C97-76D3F9CC8631}" type="datetimeFigureOut">
              <a:rPr kumimoji="1" lang="ja-JP" altLang="en-US" smtClean="0"/>
              <a:t>13/09/09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49CF-921F-C748-B29B-5B0A4288B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98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D9E5-A843-A843-8C97-76D3F9CC8631}" type="datetimeFigureOut">
              <a:rPr kumimoji="1" lang="ja-JP" altLang="en-US" smtClean="0"/>
              <a:t>13/09/09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49CF-921F-C748-B29B-5B0A4288B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06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D9E5-A843-A843-8C97-76D3F9CC8631}" type="datetimeFigureOut">
              <a:rPr kumimoji="1" lang="ja-JP" altLang="en-US" smtClean="0"/>
              <a:t>13/09/09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49CF-921F-C748-B29B-5B0A4288B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65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D9E5-A843-A843-8C97-76D3F9CC8631}" type="datetimeFigureOut">
              <a:rPr kumimoji="1" lang="ja-JP" altLang="en-US" smtClean="0"/>
              <a:t>13/09/09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49CF-921F-C748-B29B-5B0A4288B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91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D9E5-A843-A843-8C97-76D3F9CC8631}" type="datetimeFigureOut">
              <a:rPr kumimoji="1" lang="ja-JP" altLang="en-US" smtClean="0"/>
              <a:t>13/09/09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49CF-921F-C748-B29B-5B0A4288B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20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D9E5-A843-A843-8C97-76D3F9CC8631}" type="datetimeFigureOut">
              <a:rPr kumimoji="1" lang="ja-JP" altLang="en-US" smtClean="0"/>
              <a:t>13/09/09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49CF-921F-C748-B29B-5B0A4288B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12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D9E5-A843-A843-8C97-76D3F9CC8631}" type="datetimeFigureOut">
              <a:rPr kumimoji="1" lang="ja-JP" altLang="en-US" smtClean="0"/>
              <a:t>13/09/09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49CF-921F-C748-B29B-5B0A4288B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21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D9E5-A843-A843-8C97-76D3F9CC8631}" type="datetimeFigureOut">
              <a:rPr kumimoji="1" lang="ja-JP" altLang="en-US" smtClean="0"/>
              <a:t>13/09/09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49CF-921F-C748-B29B-5B0A4288B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53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D9E5-A843-A843-8C97-76D3F9CC8631}" type="datetimeFigureOut">
              <a:rPr kumimoji="1" lang="ja-JP" altLang="en-US" smtClean="0"/>
              <a:t>13/09/09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49CF-921F-C748-B29B-5B0A4288B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3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D9E5-A843-A843-8C97-76D3F9CC8631}" type="datetimeFigureOut">
              <a:rPr kumimoji="1" lang="ja-JP" altLang="en-US" smtClean="0"/>
              <a:t>13/09/09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49CF-921F-C748-B29B-5B0A4288B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60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D9E5-A843-A843-8C97-76D3F9CC8631}" type="datetimeFigureOut">
              <a:rPr kumimoji="1" lang="ja-JP" altLang="en-US" smtClean="0"/>
              <a:t>13/09/09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49CF-921F-C748-B29B-5B0A4288B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9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5D9E5-A843-A843-8C97-76D3F9CC8631}" type="datetimeFigureOut">
              <a:rPr kumimoji="1" lang="ja-JP" altLang="en-US" smtClean="0"/>
              <a:t>13/09/09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449CF-921F-C748-B29B-5B0A4288B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5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58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706440" y="2640569"/>
            <a:ext cx="2971139" cy="369332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date</a:t>
            </a:r>
            <a:r>
              <a:rPr kumimoji="1" lang="ja-JP" altLang="en-US" dirty="0" smtClean="0"/>
              <a:t>型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41364" y="2640569"/>
            <a:ext cx="4206285" cy="369332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time</a:t>
            </a:r>
            <a:r>
              <a:rPr kumimoji="1" lang="ja-JP" altLang="en-US" dirty="0" smtClean="0"/>
              <a:t>型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33835" y="1022301"/>
            <a:ext cx="2411642" cy="923330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14</a:t>
            </a:r>
            <a:r>
              <a:rPr lang="ja-JP" altLang="en-US" dirty="0" smtClean="0"/>
              <a:t>桁固定長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日付時刻文字列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"20130806104327"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45815" y="1022301"/>
            <a:ext cx="2731764" cy="923330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8</a:t>
            </a:r>
            <a:r>
              <a:rPr lang="ja-JP" altLang="en-US" dirty="0" smtClean="0"/>
              <a:t>桁固定長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日付文字列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"20130906"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270053" y="1022301"/>
            <a:ext cx="1338828" cy="923330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6</a:t>
            </a:r>
            <a:r>
              <a:rPr lang="ja-JP" altLang="en-US" dirty="0" smtClean="0"/>
              <a:t>桁固定長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時刻文字列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"104327"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2092776" y="1958368"/>
            <a:ext cx="2954" cy="694938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419000" y="200697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u="sng" dirty="0" smtClean="0"/>
              <a:t>d2s</a:t>
            </a:r>
          </a:p>
          <a:p>
            <a:pPr algn="r"/>
            <a:r>
              <a:rPr kumimoji="1" lang="ja-JP" altLang="en-US" u="sng" dirty="0" smtClean="0"/>
              <a:t>出力</a:t>
            </a:r>
            <a:endParaRPr kumimoji="1" lang="en-US" altLang="ja-JP" u="sng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233464" y="2020968"/>
            <a:ext cx="51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/>
              <a:t>s2d</a:t>
            </a:r>
            <a:endParaRPr kumimoji="1" lang="en-US" altLang="ja-JP" u="sng" dirty="0" smtClean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2279886" y="1960107"/>
            <a:ext cx="0" cy="693199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7864908" y="1956808"/>
            <a:ext cx="2954" cy="694938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7270053" y="2194457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/>
              <a:t>time</a:t>
            </a:r>
            <a:endParaRPr kumimoji="1" lang="en-US" altLang="ja-JP" u="sng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005596" y="2205634"/>
            <a:ext cx="46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/>
              <a:t>s2t</a:t>
            </a:r>
            <a:endParaRPr kumimoji="1" lang="en-US" altLang="ja-JP" u="sng" dirty="0" smtClean="0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8052018" y="1958547"/>
            <a:ext cx="0" cy="693199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5715970" y="1945631"/>
            <a:ext cx="2954" cy="694938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5072593" y="200697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u="sng" dirty="0" smtClean="0"/>
              <a:t>t2s</a:t>
            </a:r>
          </a:p>
          <a:p>
            <a:pPr algn="r"/>
            <a:r>
              <a:rPr kumimoji="1" lang="ja-JP" altLang="en-US" u="sng" dirty="0" smtClean="0"/>
              <a:t>出力</a:t>
            </a:r>
            <a:endParaRPr kumimoji="1" lang="en-US" altLang="ja-JP" u="sng" dirty="0" smtClean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03080" y="2022528"/>
            <a:ext cx="46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/>
              <a:t>s2t</a:t>
            </a:r>
            <a:endParaRPr kumimoji="1" lang="en-US" altLang="ja-JP" u="sng" dirty="0" smtClean="0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5903080" y="1947370"/>
            <a:ext cx="0" cy="693199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 flipV="1">
            <a:off x="2952765" y="1960107"/>
            <a:ext cx="2119828" cy="680462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4329490" y="2099620"/>
            <a:ext cx="60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/>
              <a:t>date</a:t>
            </a:r>
            <a:endParaRPr kumimoji="1" lang="en-US" altLang="ja-JP" u="sng" dirty="0" smtClean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270053" y="3707544"/>
            <a:ext cx="1577596" cy="646331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CSV</a:t>
            </a:r>
            <a:r>
              <a:rPr lang="ja-JP" altLang="en-US" dirty="0" smtClean="0"/>
              <a:t>データ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項目名</a:t>
            </a:r>
            <a:r>
              <a:rPr lang="en-US" altLang="ja-JP" dirty="0" smtClean="0"/>
              <a:t>: time)</a:t>
            </a:r>
            <a:endParaRPr kumimoji="1" lang="ja-JP" altLang="en-US" dirty="0"/>
          </a:p>
        </p:txBody>
      </p:sp>
      <p:cxnSp>
        <p:nvCxnSpPr>
          <p:cNvPr id="43" name="直線矢印コネクタ 42"/>
          <p:cNvCxnSpPr/>
          <p:nvPr/>
        </p:nvCxnSpPr>
        <p:spPr>
          <a:xfrm flipV="1">
            <a:off x="2949809" y="3027395"/>
            <a:ext cx="2954" cy="694938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706440" y="3697504"/>
            <a:ext cx="1358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定数</a:t>
            </a:r>
            <a:endParaRPr lang="en-US" altLang="ja-JP" dirty="0" smtClean="0"/>
          </a:p>
          <a:p>
            <a:r>
              <a:rPr lang="en-US" altLang="ja-JP" u="sng" dirty="0" smtClean="0"/>
              <a:t>0d20130906</a:t>
            </a:r>
            <a:endParaRPr kumimoji="1" lang="en-US" altLang="ja-JP" u="sng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680169" y="3204539"/>
            <a:ext cx="2589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定数</a:t>
            </a:r>
            <a:endParaRPr lang="en-US" altLang="ja-JP" dirty="0" smtClean="0"/>
          </a:p>
          <a:p>
            <a:r>
              <a:rPr lang="en-US" altLang="ja-JP" u="sng" dirty="0" smtClean="0"/>
              <a:t>0t20130906104327</a:t>
            </a:r>
          </a:p>
          <a:p>
            <a:r>
              <a:rPr lang="en-US" altLang="ja-JP" u="sng" dirty="0" smtClean="0"/>
              <a:t>0t104327</a:t>
            </a:r>
            <a:r>
              <a:rPr kumimoji="1" lang="en-US" altLang="ja-JP" sz="1100" dirty="0" smtClean="0"/>
              <a:t>(</a:t>
            </a:r>
            <a:r>
              <a:rPr kumimoji="1" lang="ja-JP" altLang="en-US" sz="1100" dirty="0" smtClean="0"/>
              <a:t>本日日付自動付加</a:t>
            </a:r>
            <a:r>
              <a:rPr kumimoji="1" lang="en-US" altLang="ja-JP" sz="1100" dirty="0" smtClean="0"/>
              <a:t>)</a:t>
            </a:r>
          </a:p>
          <a:p>
            <a:r>
              <a:rPr lang="en-US" altLang="ja-JP" u="sng" dirty="0" smtClean="0"/>
              <a:t>0t20130906</a:t>
            </a:r>
            <a:r>
              <a:rPr lang="en-US" altLang="ja-JP" sz="1100" dirty="0" smtClean="0"/>
              <a:t>(12:00:00</a:t>
            </a:r>
            <a:r>
              <a:rPr lang="ja-JP" altLang="en-US" sz="1100" dirty="0" smtClean="0"/>
              <a:t>を自動付加</a:t>
            </a:r>
            <a:r>
              <a:rPr lang="en-US" altLang="ja-JP" sz="1100" dirty="0" smtClean="0"/>
              <a:t>)</a:t>
            </a:r>
            <a:endParaRPr lang="en-US" altLang="ja-JP" sz="1100" u="sng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452186" y="3015046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/>
              <a:t>$t{time}</a:t>
            </a:r>
          </a:p>
          <a:p>
            <a:r>
              <a:rPr lang="en-US" altLang="ja-JP" u="sng" dirty="0" smtClean="0"/>
              <a:t>#t{time}</a:t>
            </a:r>
            <a:endParaRPr kumimoji="1" lang="en-US" altLang="ja-JP" u="sng" dirty="0" smtClean="0"/>
          </a:p>
        </p:txBody>
      </p:sp>
      <p:cxnSp>
        <p:nvCxnSpPr>
          <p:cNvPr id="49" name="直線矢印コネクタ 48"/>
          <p:cNvCxnSpPr/>
          <p:nvPr/>
        </p:nvCxnSpPr>
        <p:spPr>
          <a:xfrm flipV="1">
            <a:off x="5669548" y="3009901"/>
            <a:ext cx="2954" cy="421632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7449232" y="3009901"/>
            <a:ext cx="2954" cy="694938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2065331" y="3707544"/>
            <a:ext cx="1612248" cy="646331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CSV</a:t>
            </a:r>
            <a:r>
              <a:rPr lang="ja-JP" altLang="en-US" dirty="0" smtClean="0"/>
              <a:t>データ項目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項目名</a:t>
            </a:r>
            <a:r>
              <a:rPr lang="en-US" altLang="ja-JP" dirty="0" smtClean="0"/>
              <a:t>: date)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919266" y="3015046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/>
              <a:t>$d{date}</a:t>
            </a:r>
          </a:p>
          <a:p>
            <a:r>
              <a:rPr lang="en-US" altLang="ja-JP" u="sng" dirty="0" smtClean="0"/>
              <a:t>#d{date}</a:t>
            </a:r>
            <a:endParaRPr kumimoji="1" lang="en-US" altLang="ja-JP" u="sng" dirty="0" smtClean="0"/>
          </a:p>
        </p:txBody>
      </p:sp>
      <p:cxnSp>
        <p:nvCxnSpPr>
          <p:cNvPr id="56" name="直線矢印コネクタ 55"/>
          <p:cNvCxnSpPr/>
          <p:nvPr/>
        </p:nvCxnSpPr>
        <p:spPr>
          <a:xfrm flipV="1">
            <a:off x="1501968" y="3012606"/>
            <a:ext cx="2954" cy="694938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706439" y="625949"/>
            <a:ext cx="8141209" cy="1491149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109249" y="625949"/>
            <a:ext cx="273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文字列型による日付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時刻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/>
          <p:nvPr/>
        </p:nvCxnSpPr>
        <p:spPr>
          <a:xfrm flipH="1">
            <a:off x="3677579" y="2898998"/>
            <a:ext cx="956254" cy="0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3677579" y="2789178"/>
            <a:ext cx="956256" cy="0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3934307" y="24284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/>
              <a:t>d</a:t>
            </a:r>
            <a:r>
              <a:rPr lang="en-US" altLang="ja-JP" u="sng" dirty="0" smtClean="0"/>
              <a:t>2t</a:t>
            </a:r>
            <a:endParaRPr kumimoji="1" lang="en-US" altLang="ja-JP" u="sng" dirty="0" smtClean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32717" y="2823118"/>
            <a:ext cx="50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/>
              <a:t>t2d</a:t>
            </a:r>
            <a:endParaRPr kumimoji="1" lang="en-US" altLang="ja-JP" u="sng" dirty="0" smtClean="0"/>
          </a:p>
        </p:txBody>
      </p:sp>
    </p:spTree>
    <p:extLst>
      <p:ext uri="{BB962C8B-B14F-4D97-AF65-F5344CB8AC3E}">
        <p14:creationId xmlns:p14="http://schemas.microsoft.com/office/powerpoint/2010/main" val="181071723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106</Words>
  <Application>Microsoft Macintosh PowerPoint</Application>
  <PresentationFormat>画面に合わせる 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Company>Kwansei Gakuin Univ.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羽室 行信</dc:creator>
  <cp:lastModifiedBy>羽室 行信</cp:lastModifiedBy>
  <cp:revision>7</cp:revision>
  <dcterms:created xsi:type="dcterms:W3CDTF">2013-09-06T04:39:40Z</dcterms:created>
  <dcterms:modified xsi:type="dcterms:W3CDTF">2013-09-09T08:05:44Z</dcterms:modified>
</cp:coreProperties>
</file>