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44" y="-112"/>
      </p:cViewPr>
      <p:guideLst>
        <p:guide orient="horz" pos="413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8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6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65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1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20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12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1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53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6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9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5D9E5-A843-A843-8C97-76D3F9CC8631}" type="datetimeFigureOut">
              <a:rPr kumimoji="1" lang="ja-JP" altLang="en-US" smtClean="0"/>
              <a:t>2017/05/08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49CF-921F-C748-B29B-5B0A4288B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5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8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11531" y="2640569"/>
            <a:ext cx="2971139" cy="369332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date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46455" y="2640569"/>
            <a:ext cx="4206285" cy="369332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time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52927" y="1022301"/>
            <a:ext cx="3111170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14</a:t>
            </a:r>
            <a:r>
              <a:rPr lang="ja-JP" altLang="en-US" dirty="0"/>
              <a:t>桁固定</a:t>
            </a:r>
            <a:r>
              <a:rPr lang="ja-JP" altLang="en-US" dirty="0" smtClean="0"/>
              <a:t>長</a:t>
            </a:r>
            <a:r>
              <a:rPr lang="en-US" altLang="ja-JP" dirty="0" smtClean="0"/>
              <a:t>[</a:t>
            </a:r>
            <a:r>
              <a:rPr lang="en-US" altLang="ja-JP" dirty="0" smtClean="0"/>
              <a:t>+</a:t>
            </a:r>
            <a:r>
              <a:rPr lang="ja-JP" altLang="en-US" dirty="0" smtClean="0"/>
              <a:t>小数</a:t>
            </a:r>
            <a:r>
              <a:rPr lang="en-US" altLang="ja-JP" dirty="0" smtClean="0"/>
              <a:t>6</a:t>
            </a:r>
            <a:r>
              <a:rPr lang="ja-JP" altLang="en-US" dirty="0" smtClean="0"/>
              <a:t>桁以内</a:t>
            </a:r>
            <a:r>
              <a:rPr lang="en-US" altLang="ja-JP" dirty="0" smtClean="0"/>
              <a:t>]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日付時刻文字列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"</a:t>
            </a:r>
            <a:r>
              <a:rPr lang="en-US" altLang="ja-JP" dirty="0" smtClean="0"/>
              <a:t>20130806104327.123456"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0906" y="1022301"/>
            <a:ext cx="1334071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8</a:t>
            </a:r>
            <a:r>
              <a:rPr lang="ja-JP" altLang="en-US" dirty="0" smtClean="0"/>
              <a:t>桁固定長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日付文字列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"20130906"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9457" y="1022301"/>
            <a:ext cx="3077074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6</a:t>
            </a:r>
            <a:r>
              <a:rPr lang="ja-JP" altLang="en-US" dirty="0" smtClean="0"/>
              <a:t>桁固定</a:t>
            </a:r>
            <a:r>
              <a:rPr lang="ja-JP" altLang="en-US" dirty="0" smtClean="0"/>
              <a:t>長</a:t>
            </a:r>
            <a:r>
              <a:rPr lang="en-US" altLang="ja-JP" dirty="0"/>
              <a:t>[+</a:t>
            </a:r>
            <a:r>
              <a:rPr lang="ja-JP" altLang="en-US" dirty="0" smtClean="0"/>
              <a:t>小数</a:t>
            </a:r>
            <a:r>
              <a:rPr lang="en-US" altLang="ja-JP" dirty="0" smtClean="0"/>
              <a:t>6</a:t>
            </a:r>
            <a:r>
              <a:rPr lang="ja-JP" altLang="en-US" dirty="0" smtClean="0"/>
              <a:t>桁</a:t>
            </a:r>
            <a:r>
              <a:rPr lang="ja-JP" altLang="en-US" dirty="0" smtClean="0"/>
              <a:t>以内</a:t>
            </a:r>
            <a:r>
              <a:rPr lang="en-US" altLang="ja-JP" dirty="0" smtClean="0"/>
              <a:t>]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時刻文字列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"</a:t>
            </a:r>
            <a:r>
              <a:rPr lang="en-US" altLang="ja-JP" dirty="0" smtClean="0"/>
              <a:t>104327.123456"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1343960" y="1958368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98424" y="212791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u="sng" dirty="0" smtClean="0"/>
              <a:t>d2s</a:t>
            </a:r>
            <a:endParaRPr lang="en-US" altLang="ja-JP" u="sng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84648" y="2126794"/>
            <a:ext cx="51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s2d</a:t>
            </a:r>
            <a:endParaRPr kumimoji="1" lang="en-US" altLang="ja-JP" u="sng" dirty="0" smtClean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531070" y="1960107"/>
            <a:ext cx="0" cy="6931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6832559" y="1956808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237704" y="213954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time</a:t>
            </a:r>
            <a:endParaRPr kumimoji="1" lang="en-US" altLang="ja-JP" u="sng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973247" y="2144189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s2t</a:t>
            </a:r>
            <a:endParaRPr kumimoji="1" lang="en-US" altLang="ja-JP" u="sng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7019669" y="1958547"/>
            <a:ext cx="0" cy="6931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4951833" y="1945631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485525" y="2127919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u="sng" dirty="0" smtClean="0"/>
              <a:t>t2s</a:t>
            </a:r>
            <a:endParaRPr lang="en-US" altLang="ja-JP" u="sng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138943" y="2128354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s2t</a:t>
            </a:r>
            <a:endParaRPr kumimoji="1" lang="en-US" altLang="ja-JP" u="sng" dirty="0" smtClean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5138943" y="1947370"/>
            <a:ext cx="0" cy="6931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1970422" y="1960107"/>
            <a:ext cx="2795671" cy="680462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798068" y="2147477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date</a:t>
            </a:r>
            <a:endParaRPr kumimoji="1" lang="en-US" altLang="ja-JP" u="sng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175144" y="3707544"/>
            <a:ext cx="1577596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CSV</a:t>
            </a:r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項目名</a:t>
            </a:r>
            <a:r>
              <a:rPr lang="en-US" altLang="ja-JP" dirty="0" smtClean="0"/>
              <a:t>: time)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2854900" y="3027395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11531" y="3697504"/>
            <a:ext cx="1358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定数</a:t>
            </a:r>
            <a:endParaRPr lang="en-US" altLang="ja-JP" dirty="0" smtClean="0"/>
          </a:p>
          <a:p>
            <a:r>
              <a:rPr lang="en-US" altLang="ja-JP" u="sng" dirty="0" smtClean="0"/>
              <a:t>0d20130906</a:t>
            </a:r>
            <a:endParaRPr kumimoji="1" lang="en-US" altLang="ja-JP" u="sng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132985" y="3204539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定数</a:t>
            </a:r>
            <a:endParaRPr lang="en-US" altLang="ja-JP" dirty="0" smtClean="0"/>
          </a:p>
          <a:p>
            <a:r>
              <a:rPr lang="en-US" altLang="ja-JP" u="sng" dirty="0" smtClean="0"/>
              <a:t>0t20130906104327.123456</a:t>
            </a:r>
            <a:endParaRPr lang="en-US" altLang="ja-JP" u="sng" dirty="0" smtClean="0"/>
          </a:p>
          <a:p>
            <a:r>
              <a:rPr lang="en-US" altLang="ja-JP" u="sng" dirty="0" smtClean="0"/>
              <a:t>0t104327.123456</a:t>
            </a:r>
            <a:r>
              <a:rPr kumimoji="1" lang="en-US" altLang="ja-JP" sz="1100" dirty="0" smtClean="0"/>
              <a:t>(</a:t>
            </a:r>
            <a:r>
              <a:rPr kumimoji="1" lang="ja-JP" altLang="en-US" sz="1100" dirty="0" smtClean="0"/>
              <a:t>本日日付自動付加</a:t>
            </a:r>
            <a:r>
              <a:rPr kumimoji="1" lang="en-US" altLang="ja-JP" sz="1100" dirty="0" smtClean="0"/>
              <a:t>)</a:t>
            </a:r>
          </a:p>
          <a:p>
            <a:r>
              <a:rPr lang="en-US" altLang="ja-JP" u="sng" dirty="0" smtClean="0"/>
              <a:t>0t20130906</a:t>
            </a:r>
            <a:r>
              <a:rPr lang="en-US" altLang="ja-JP" sz="1100" dirty="0" smtClean="0"/>
              <a:t>(12:00:00</a:t>
            </a:r>
            <a:r>
              <a:rPr lang="ja-JP" altLang="en-US" sz="1100" dirty="0" smtClean="0"/>
              <a:t>を自動付加</a:t>
            </a:r>
            <a:r>
              <a:rPr lang="en-US" altLang="ja-JP" sz="1100" dirty="0" smtClean="0"/>
              <a:t>)</a:t>
            </a:r>
            <a:endParaRPr lang="en-US" altLang="ja-JP" sz="1100" u="sng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57277" y="3015046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$t{time}</a:t>
            </a:r>
          </a:p>
          <a:p>
            <a:r>
              <a:rPr lang="en-US" altLang="ja-JP" u="sng" dirty="0" smtClean="0"/>
              <a:t>#t{time}</a:t>
            </a:r>
            <a:endParaRPr kumimoji="1" lang="en-US" altLang="ja-JP" u="sng" dirty="0" smtClean="0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5574639" y="3009901"/>
            <a:ext cx="2954" cy="421632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354323" y="3009901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970422" y="3707544"/>
            <a:ext cx="1612248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CSV</a:t>
            </a:r>
            <a:r>
              <a:rPr lang="ja-JP" altLang="en-US" dirty="0" smtClean="0"/>
              <a:t>データ項目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項目名</a:t>
            </a:r>
            <a:r>
              <a:rPr lang="en-US" altLang="ja-JP" dirty="0" smtClean="0"/>
              <a:t>: date)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824357" y="3015046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$d{date}</a:t>
            </a:r>
          </a:p>
          <a:p>
            <a:r>
              <a:rPr lang="en-US" altLang="ja-JP" u="sng" dirty="0" smtClean="0"/>
              <a:t>#d{date}</a:t>
            </a:r>
            <a:endParaRPr kumimoji="1" lang="en-US" altLang="ja-JP" u="sng" dirty="0" smtClean="0"/>
          </a:p>
        </p:txBody>
      </p:sp>
      <p:cxnSp>
        <p:nvCxnSpPr>
          <p:cNvPr id="56" name="直線矢印コネクタ 55"/>
          <p:cNvCxnSpPr/>
          <p:nvPr/>
        </p:nvCxnSpPr>
        <p:spPr>
          <a:xfrm flipV="1">
            <a:off x="1407059" y="3012606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11530" y="625949"/>
            <a:ext cx="8141209" cy="1491149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217093" y="625949"/>
            <a:ext cx="273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文字列型による日付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時刻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3582670" y="2898998"/>
            <a:ext cx="956254" cy="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582670" y="2789178"/>
            <a:ext cx="956256" cy="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839398" y="24284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d2t</a:t>
            </a:r>
            <a:endParaRPr kumimoji="1" lang="en-US" altLang="ja-JP" u="sng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37808" y="2823118"/>
            <a:ext cx="50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t2d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362762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706440" y="2640569"/>
            <a:ext cx="2971139" cy="369332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date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1364" y="2640569"/>
            <a:ext cx="4206285" cy="369332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time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33835" y="1022301"/>
            <a:ext cx="2411642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14</a:t>
            </a:r>
            <a:r>
              <a:rPr lang="ja-JP" altLang="en-US" dirty="0" smtClean="0"/>
              <a:t>桁固定長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日付時刻文字列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"20130806104327"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45815" y="1022301"/>
            <a:ext cx="2731764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8</a:t>
            </a:r>
            <a:r>
              <a:rPr lang="ja-JP" altLang="en-US" dirty="0" smtClean="0"/>
              <a:t>桁固定長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日付文字列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"20130906"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270053" y="1022301"/>
            <a:ext cx="1338828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6</a:t>
            </a:r>
            <a:r>
              <a:rPr lang="ja-JP" altLang="en-US" dirty="0" smtClean="0"/>
              <a:t>桁固定長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時刻文字列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"104327"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2092776" y="1958368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419000" y="20069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u="sng" dirty="0" smtClean="0"/>
              <a:t>d2s</a:t>
            </a:r>
          </a:p>
          <a:p>
            <a:pPr algn="r"/>
            <a:r>
              <a:rPr kumimoji="1" lang="ja-JP" altLang="en-US" u="sng" dirty="0" smtClean="0"/>
              <a:t>出力</a:t>
            </a:r>
            <a:endParaRPr kumimoji="1" lang="en-US" altLang="ja-JP" u="sng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233464" y="2020968"/>
            <a:ext cx="51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s2d</a:t>
            </a:r>
            <a:endParaRPr kumimoji="1" lang="en-US" altLang="ja-JP" u="sng" dirty="0" smtClean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279886" y="1960107"/>
            <a:ext cx="0" cy="6931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7864908" y="1956808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270053" y="2194457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time</a:t>
            </a:r>
            <a:endParaRPr kumimoji="1" lang="en-US" altLang="ja-JP" u="sng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005596" y="2205634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s2t</a:t>
            </a:r>
            <a:endParaRPr kumimoji="1" lang="en-US" altLang="ja-JP" u="sng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8052018" y="1958547"/>
            <a:ext cx="0" cy="6931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5715970" y="1945631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072593" y="20069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u="sng" dirty="0" smtClean="0"/>
              <a:t>t2s</a:t>
            </a:r>
          </a:p>
          <a:p>
            <a:pPr algn="r"/>
            <a:r>
              <a:rPr kumimoji="1" lang="ja-JP" altLang="en-US" u="sng" dirty="0" smtClean="0"/>
              <a:t>出力</a:t>
            </a:r>
            <a:endParaRPr kumimoji="1" lang="en-US" altLang="ja-JP" u="sng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03080" y="2022528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s2t</a:t>
            </a:r>
            <a:endParaRPr kumimoji="1" lang="en-US" altLang="ja-JP" u="sng" dirty="0" smtClean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5903080" y="1947370"/>
            <a:ext cx="0" cy="6931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2952765" y="1960107"/>
            <a:ext cx="2119828" cy="680462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329490" y="2099620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date</a:t>
            </a:r>
            <a:endParaRPr kumimoji="1" lang="en-US" altLang="ja-JP" u="sng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270053" y="3707544"/>
            <a:ext cx="1577596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CSV</a:t>
            </a:r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項目名</a:t>
            </a:r>
            <a:r>
              <a:rPr lang="en-US" altLang="ja-JP" dirty="0" smtClean="0"/>
              <a:t>: time)</a:t>
            </a:r>
            <a:endParaRPr kumimoji="1" lang="ja-JP" altLang="en-US" dirty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2949809" y="3027395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706440" y="3697504"/>
            <a:ext cx="1358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定数</a:t>
            </a:r>
            <a:endParaRPr lang="en-US" altLang="ja-JP" dirty="0" smtClean="0"/>
          </a:p>
          <a:p>
            <a:r>
              <a:rPr lang="en-US" altLang="ja-JP" u="sng" dirty="0" smtClean="0"/>
              <a:t>0d20130906</a:t>
            </a:r>
            <a:endParaRPr kumimoji="1" lang="en-US" altLang="ja-JP" u="sng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680169" y="3204539"/>
            <a:ext cx="2589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定数</a:t>
            </a:r>
            <a:endParaRPr lang="en-US" altLang="ja-JP" dirty="0" smtClean="0"/>
          </a:p>
          <a:p>
            <a:r>
              <a:rPr lang="en-US" altLang="ja-JP" u="sng" dirty="0" smtClean="0"/>
              <a:t>0t20130906104327</a:t>
            </a:r>
          </a:p>
          <a:p>
            <a:r>
              <a:rPr lang="en-US" altLang="ja-JP" u="sng" dirty="0" smtClean="0"/>
              <a:t>0t104327</a:t>
            </a:r>
            <a:r>
              <a:rPr kumimoji="1" lang="en-US" altLang="ja-JP" sz="1100" dirty="0" smtClean="0"/>
              <a:t>(</a:t>
            </a:r>
            <a:r>
              <a:rPr kumimoji="1" lang="ja-JP" altLang="en-US" sz="1100" dirty="0" smtClean="0"/>
              <a:t>本日日付自動付加</a:t>
            </a:r>
            <a:r>
              <a:rPr kumimoji="1" lang="en-US" altLang="ja-JP" sz="1100" dirty="0" smtClean="0"/>
              <a:t>)</a:t>
            </a:r>
          </a:p>
          <a:p>
            <a:r>
              <a:rPr lang="en-US" altLang="ja-JP" u="sng" dirty="0" smtClean="0"/>
              <a:t>0t20130906</a:t>
            </a:r>
            <a:r>
              <a:rPr lang="en-US" altLang="ja-JP" sz="1100" dirty="0" smtClean="0"/>
              <a:t>(12:00:00</a:t>
            </a:r>
            <a:r>
              <a:rPr lang="ja-JP" altLang="en-US" sz="1100" dirty="0" smtClean="0"/>
              <a:t>を自動付加</a:t>
            </a:r>
            <a:r>
              <a:rPr lang="en-US" altLang="ja-JP" sz="1100" dirty="0" smtClean="0"/>
              <a:t>)</a:t>
            </a:r>
            <a:endParaRPr lang="en-US" altLang="ja-JP" sz="1100" u="sng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452186" y="3015046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$t{time}</a:t>
            </a:r>
          </a:p>
          <a:p>
            <a:r>
              <a:rPr lang="en-US" altLang="ja-JP" u="sng" dirty="0" smtClean="0"/>
              <a:t>#t{time}</a:t>
            </a:r>
            <a:endParaRPr kumimoji="1" lang="en-US" altLang="ja-JP" u="sng" dirty="0" smtClean="0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5669548" y="3009901"/>
            <a:ext cx="2954" cy="421632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7449232" y="3009901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065331" y="3707544"/>
            <a:ext cx="1612248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CSV</a:t>
            </a:r>
            <a:r>
              <a:rPr lang="ja-JP" altLang="en-US" dirty="0" smtClean="0"/>
              <a:t>データ項目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項目名</a:t>
            </a:r>
            <a:r>
              <a:rPr lang="en-US" altLang="ja-JP" dirty="0" smtClean="0"/>
              <a:t>: date)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919266" y="3015046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$d{date}</a:t>
            </a:r>
          </a:p>
          <a:p>
            <a:r>
              <a:rPr lang="en-US" altLang="ja-JP" u="sng" dirty="0" smtClean="0"/>
              <a:t>#d{date}</a:t>
            </a:r>
            <a:endParaRPr kumimoji="1" lang="en-US" altLang="ja-JP" u="sng" dirty="0" smtClean="0"/>
          </a:p>
        </p:txBody>
      </p:sp>
      <p:cxnSp>
        <p:nvCxnSpPr>
          <p:cNvPr id="56" name="直線矢印コネクタ 55"/>
          <p:cNvCxnSpPr/>
          <p:nvPr/>
        </p:nvCxnSpPr>
        <p:spPr>
          <a:xfrm flipV="1">
            <a:off x="1501968" y="3012606"/>
            <a:ext cx="2954" cy="694938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706439" y="625949"/>
            <a:ext cx="8141209" cy="1491149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109249" y="625949"/>
            <a:ext cx="273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文字列型による日付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時刻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3677579" y="2898998"/>
            <a:ext cx="956254" cy="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677579" y="2789178"/>
            <a:ext cx="956256" cy="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934307" y="24284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d2t</a:t>
            </a:r>
            <a:endParaRPr kumimoji="1" lang="en-US" altLang="ja-JP" u="sng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32717" y="2823118"/>
            <a:ext cx="50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/>
              <a:t>t2d</a:t>
            </a:r>
            <a:endParaRPr kumimoji="1" lang="en-US" altLang="ja-JP" u="sng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1027" y="120946"/>
            <a:ext cx="257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ミリ秒対応以前の古い図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07172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231</Words>
  <Application>Microsoft Macintosh PowerPoint</Application>
  <PresentationFormat>画面に合わせる (4:3)</PresentationFormat>
  <Paragraphs>73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>Kwansei Gakuin Univ.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羽室 行信</dc:creator>
  <cp:lastModifiedBy>羽室 行信</cp:lastModifiedBy>
  <cp:revision>9</cp:revision>
  <dcterms:created xsi:type="dcterms:W3CDTF">2013-09-06T04:39:40Z</dcterms:created>
  <dcterms:modified xsi:type="dcterms:W3CDTF">2017-05-08T03:46:24Z</dcterms:modified>
</cp:coreProperties>
</file>