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amuro:Desktop:bucket_bMarkRs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amuro:Desktop:bucket_bMarkRs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amuro:Desktop:bucket_bMarkRs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amuro:Desktop:bucket_bMarkRs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amuro:Desktop:bucket_bMarkRs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amuro:Desktop:bucket_bMarkRs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Sheet2!$C$2</c:f>
              <c:strCache>
                <c:ptCount val="1"/>
                <c:pt idx="0">
                  <c:v>y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1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Sheet2!$B$3:$B$12</c:f>
              <c:numCache>
                <c:formatCode>General</c:formatCode>
                <c:ptCount val="10"/>
                <c:pt idx="0">
                  <c:v>2.0</c:v>
                </c:pt>
                <c:pt idx="1">
                  <c:v>6.0</c:v>
                </c:pt>
                <c:pt idx="2">
                  <c:v>5.0</c:v>
                </c:pt>
                <c:pt idx="3">
                  <c:v>7.0</c:v>
                </c:pt>
                <c:pt idx="4">
                  <c:v>6.0</c:v>
                </c:pt>
                <c:pt idx="5">
                  <c:v>1.0</c:v>
                </c:pt>
                <c:pt idx="6">
                  <c:v>3.0</c:v>
                </c:pt>
                <c:pt idx="7">
                  <c:v>4.0</c:v>
                </c:pt>
                <c:pt idx="8">
                  <c:v>7.0</c:v>
                </c:pt>
                <c:pt idx="9">
                  <c:v>2.0</c:v>
                </c:pt>
              </c:numCache>
            </c:numRef>
          </c:xVal>
          <c:yVal>
            <c:numRef>
              <c:f>Sheet2!$C$3:$C$12</c:f>
              <c:numCache>
                <c:formatCode>General</c:formatCode>
                <c:ptCount val="10"/>
                <c:pt idx="0">
                  <c:v>7.0</c:v>
                </c:pt>
                <c:pt idx="1">
                  <c:v>7.0</c:v>
                </c:pt>
                <c:pt idx="2">
                  <c:v>6.0</c:v>
                </c:pt>
                <c:pt idx="3">
                  <c:v>5.0</c:v>
                </c:pt>
                <c:pt idx="4">
                  <c:v>4.0</c:v>
                </c:pt>
                <c:pt idx="5">
                  <c:v>3.0</c:v>
                </c:pt>
                <c:pt idx="6">
                  <c:v>3.0</c:v>
                </c:pt>
                <c:pt idx="7">
                  <c:v>2.0</c:v>
                </c:pt>
                <c:pt idx="8">
                  <c:v>2.0</c:v>
                </c:pt>
                <c:pt idx="9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453544"/>
        <c:axId val="723442216"/>
      </c:scatterChart>
      <c:valAx>
        <c:axId val="723453544"/>
        <c:scaling>
          <c:orientation val="minMax"/>
        </c:scaling>
        <c:delete val="0"/>
        <c:axPos val="b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723442216"/>
        <c:crosses val="autoZero"/>
        <c:crossBetween val="midCat"/>
      </c:valAx>
      <c:valAx>
        <c:axId val="7234422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7234535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Sheet2!$C$2</c:f>
              <c:strCache>
                <c:ptCount val="1"/>
                <c:pt idx="0">
                  <c:v>y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Sheet2!$B$3:$B$12</c:f>
              <c:numCache>
                <c:formatCode>General</c:formatCode>
                <c:ptCount val="10"/>
                <c:pt idx="0">
                  <c:v>2.0</c:v>
                </c:pt>
                <c:pt idx="1">
                  <c:v>6.0</c:v>
                </c:pt>
                <c:pt idx="2">
                  <c:v>5.0</c:v>
                </c:pt>
                <c:pt idx="3">
                  <c:v>7.0</c:v>
                </c:pt>
                <c:pt idx="4">
                  <c:v>6.0</c:v>
                </c:pt>
                <c:pt idx="5">
                  <c:v>1.0</c:v>
                </c:pt>
                <c:pt idx="6">
                  <c:v>3.0</c:v>
                </c:pt>
                <c:pt idx="7">
                  <c:v>4.0</c:v>
                </c:pt>
                <c:pt idx="8">
                  <c:v>7.0</c:v>
                </c:pt>
                <c:pt idx="9">
                  <c:v>2.0</c:v>
                </c:pt>
              </c:numCache>
            </c:numRef>
          </c:xVal>
          <c:yVal>
            <c:numRef>
              <c:f>Sheet2!$C$3:$C$12</c:f>
              <c:numCache>
                <c:formatCode>General</c:formatCode>
                <c:ptCount val="10"/>
                <c:pt idx="0">
                  <c:v>7.0</c:v>
                </c:pt>
                <c:pt idx="1">
                  <c:v>7.0</c:v>
                </c:pt>
                <c:pt idx="2">
                  <c:v>6.0</c:v>
                </c:pt>
                <c:pt idx="3">
                  <c:v>5.0</c:v>
                </c:pt>
                <c:pt idx="4">
                  <c:v>4.0</c:v>
                </c:pt>
                <c:pt idx="5">
                  <c:v>3.0</c:v>
                </c:pt>
                <c:pt idx="6">
                  <c:v>3.0</c:v>
                </c:pt>
                <c:pt idx="7">
                  <c:v>2.0</c:v>
                </c:pt>
                <c:pt idx="8">
                  <c:v>2.0</c:v>
                </c:pt>
                <c:pt idx="9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177592"/>
        <c:axId val="688439784"/>
      </c:scatterChart>
      <c:valAx>
        <c:axId val="688177592"/>
        <c:scaling>
          <c:orientation val="minMax"/>
        </c:scaling>
        <c:delete val="0"/>
        <c:axPos val="b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688439784"/>
        <c:crosses val="autoZero"/>
        <c:crossBetween val="midCat"/>
        <c:majorUnit val="1.0"/>
      </c:valAx>
      <c:valAx>
        <c:axId val="68843978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6881775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Sheet2!$C$2</c:f>
              <c:strCache>
                <c:ptCount val="1"/>
                <c:pt idx="0">
                  <c:v>y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Sheet2!$B$3:$B$12</c:f>
              <c:numCache>
                <c:formatCode>General</c:formatCode>
                <c:ptCount val="10"/>
                <c:pt idx="0">
                  <c:v>2.0</c:v>
                </c:pt>
                <c:pt idx="1">
                  <c:v>6.0</c:v>
                </c:pt>
                <c:pt idx="2">
                  <c:v>5.0</c:v>
                </c:pt>
                <c:pt idx="3">
                  <c:v>7.0</c:v>
                </c:pt>
                <c:pt idx="4">
                  <c:v>6.0</c:v>
                </c:pt>
                <c:pt idx="5">
                  <c:v>1.0</c:v>
                </c:pt>
                <c:pt idx="6">
                  <c:v>3.0</c:v>
                </c:pt>
                <c:pt idx="7">
                  <c:v>4.0</c:v>
                </c:pt>
                <c:pt idx="8">
                  <c:v>7.0</c:v>
                </c:pt>
                <c:pt idx="9">
                  <c:v>2.0</c:v>
                </c:pt>
              </c:numCache>
            </c:numRef>
          </c:xVal>
          <c:yVal>
            <c:numRef>
              <c:f>Sheet2!$C$3:$C$12</c:f>
              <c:numCache>
                <c:formatCode>General</c:formatCode>
                <c:ptCount val="10"/>
                <c:pt idx="0">
                  <c:v>7.0</c:v>
                </c:pt>
                <c:pt idx="1">
                  <c:v>7.0</c:v>
                </c:pt>
                <c:pt idx="2">
                  <c:v>6.0</c:v>
                </c:pt>
                <c:pt idx="3">
                  <c:v>5.0</c:v>
                </c:pt>
                <c:pt idx="4">
                  <c:v>4.0</c:v>
                </c:pt>
                <c:pt idx="5">
                  <c:v>3.0</c:v>
                </c:pt>
                <c:pt idx="6">
                  <c:v>3.0</c:v>
                </c:pt>
                <c:pt idx="7">
                  <c:v>2.0</c:v>
                </c:pt>
                <c:pt idx="8">
                  <c:v>2.0</c:v>
                </c:pt>
                <c:pt idx="9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2711992"/>
        <c:axId val="734692008"/>
      </c:scatterChart>
      <c:valAx>
        <c:axId val="722711992"/>
        <c:scaling>
          <c:orientation val="minMax"/>
        </c:scaling>
        <c:delete val="0"/>
        <c:axPos val="b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734692008"/>
        <c:crosses val="autoZero"/>
        <c:crossBetween val="midCat"/>
        <c:majorUnit val="1.0"/>
      </c:valAx>
      <c:valAx>
        <c:axId val="734692008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722711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Sheet2!$C$2</c:f>
              <c:strCache>
                <c:ptCount val="1"/>
                <c:pt idx="0">
                  <c:v>y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Sheet2!$B$3:$B$12</c:f>
              <c:numCache>
                <c:formatCode>General</c:formatCode>
                <c:ptCount val="10"/>
                <c:pt idx="0">
                  <c:v>2.0</c:v>
                </c:pt>
                <c:pt idx="1">
                  <c:v>6.0</c:v>
                </c:pt>
                <c:pt idx="2">
                  <c:v>5.0</c:v>
                </c:pt>
                <c:pt idx="3">
                  <c:v>7.0</c:v>
                </c:pt>
                <c:pt idx="4">
                  <c:v>6.0</c:v>
                </c:pt>
                <c:pt idx="5">
                  <c:v>1.0</c:v>
                </c:pt>
                <c:pt idx="6">
                  <c:v>3.0</c:v>
                </c:pt>
                <c:pt idx="7">
                  <c:v>4.0</c:v>
                </c:pt>
                <c:pt idx="8">
                  <c:v>7.0</c:v>
                </c:pt>
                <c:pt idx="9">
                  <c:v>2.0</c:v>
                </c:pt>
              </c:numCache>
            </c:numRef>
          </c:xVal>
          <c:yVal>
            <c:numRef>
              <c:f>Sheet2!$C$3:$C$12</c:f>
              <c:numCache>
                <c:formatCode>General</c:formatCode>
                <c:ptCount val="10"/>
                <c:pt idx="0">
                  <c:v>7.0</c:v>
                </c:pt>
                <c:pt idx="1">
                  <c:v>7.0</c:v>
                </c:pt>
                <c:pt idx="2">
                  <c:v>6.0</c:v>
                </c:pt>
                <c:pt idx="3">
                  <c:v>5.0</c:v>
                </c:pt>
                <c:pt idx="4">
                  <c:v>4.0</c:v>
                </c:pt>
                <c:pt idx="5">
                  <c:v>3.0</c:v>
                </c:pt>
                <c:pt idx="6">
                  <c:v>3.0</c:v>
                </c:pt>
                <c:pt idx="7">
                  <c:v>2.0</c:v>
                </c:pt>
                <c:pt idx="8">
                  <c:v>2.0</c:v>
                </c:pt>
                <c:pt idx="9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0849464"/>
        <c:axId val="840851880"/>
      </c:scatterChart>
      <c:valAx>
        <c:axId val="840849464"/>
        <c:scaling>
          <c:orientation val="minMax"/>
        </c:scaling>
        <c:delete val="0"/>
        <c:axPos val="b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840851880"/>
        <c:crosses val="autoZero"/>
        <c:crossBetween val="midCat"/>
        <c:majorUnit val="1.0"/>
      </c:valAx>
      <c:valAx>
        <c:axId val="840851880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8408494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Sheet2!$C$2</c:f>
              <c:strCache>
                <c:ptCount val="1"/>
                <c:pt idx="0">
                  <c:v>y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Sheet2!$B$3:$B$12</c:f>
              <c:numCache>
                <c:formatCode>General</c:formatCode>
                <c:ptCount val="10"/>
                <c:pt idx="0">
                  <c:v>2.0</c:v>
                </c:pt>
                <c:pt idx="1">
                  <c:v>6.0</c:v>
                </c:pt>
                <c:pt idx="2">
                  <c:v>5.0</c:v>
                </c:pt>
                <c:pt idx="3">
                  <c:v>7.0</c:v>
                </c:pt>
                <c:pt idx="4">
                  <c:v>6.0</c:v>
                </c:pt>
                <c:pt idx="5">
                  <c:v>1.0</c:v>
                </c:pt>
                <c:pt idx="6">
                  <c:v>3.0</c:v>
                </c:pt>
                <c:pt idx="7">
                  <c:v>4.0</c:v>
                </c:pt>
                <c:pt idx="8">
                  <c:v>7.0</c:v>
                </c:pt>
                <c:pt idx="9">
                  <c:v>2.0</c:v>
                </c:pt>
              </c:numCache>
            </c:numRef>
          </c:xVal>
          <c:yVal>
            <c:numRef>
              <c:f>Sheet2!$C$3:$C$12</c:f>
              <c:numCache>
                <c:formatCode>General</c:formatCode>
                <c:ptCount val="10"/>
                <c:pt idx="0">
                  <c:v>7.0</c:v>
                </c:pt>
                <c:pt idx="1">
                  <c:v>7.0</c:v>
                </c:pt>
                <c:pt idx="2">
                  <c:v>6.0</c:v>
                </c:pt>
                <c:pt idx="3">
                  <c:v>5.0</c:v>
                </c:pt>
                <c:pt idx="4">
                  <c:v>4.0</c:v>
                </c:pt>
                <c:pt idx="5">
                  <c:v>3.0</c:v>
                </c:pt>
                <c:pt idx="6">
                  <c:v>3.0</c:v>
                </c:pt>
                <c:pt idx="7">
                  <c:v>2.0</c:v>
                </c:pt>
                <c:pt idx="8">
                  <c:v>2.0</c:v>
                </c:pt>
                <c:pt idx="9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5942968"/>
        <c:axId val="600473816"/>
      </c:scatterChart>
      <c:valAx>
        <c:axId val="845942968"/>
        <c:scaling>
          <c:orientation val="minMax"/>
        </c:scaling>
        <c:delete val="0"/>
        <c:axPos val="b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600473816"/>
        <c:crosses val="autoZero"/>
        <c:crossBetween val="midCat"/>
        <c:majorUnit val="1.0"/>
      </c:valAx>
      <c:valAx>
        <c:axId val="600473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8459429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Sheet2!$C$2</c:f>
              <c:strCache>
                <c:ptCount val="1"/>
                <c:pt idx="0">
                  <c:v>y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Sheet2!$B$3:$B$12</c:f>
              <c:numCache>
                <c:formatCode>General</c:formatCode>
                <c:ptCount val="10"/>
                <c:pt idx="0">
                  <c:v>2.0</c:v>
                </c:pt>
                <c:pt idx="1">
                  <c:v>6.0</c:v>
                </c:pt>
                <c:pt idx="2">
                  <c:v>5.0</c:v>
                </c:pt>
                <c:pt idx="3">
                  <c:v>7.0</c:v>
                </c:pt>
                <c:pt idx="4">
                  <c:v>6.0</c:v>
                </c:pt>
                <c:pt idx="5">
                  <c:v>1.0</c:v>
                </c:pt>
                <c:pt idx="6">
                  <c:v>3.0</c:v>
                </c:pt>
                <c:pt idx="7">
                  <c:v>4.0</c:v>
                </c:pt>
                <c:pt idx="8">
                  <c:v>7.0</c:v>
                </c:pt>
                <c:pt idx="9">
                  <c:v>2.0</c:v>
                </c:pt>
              </c:numCache>
            </c:numRef>
          </c:xVal>
          <c:yVal>
            <c:numRef>
              <c:f>Sheet2!$C$3:$C$12</c:f>
              <c:numCache>
                <c:formatCode>General</c:formatCode>
                <c:ptCount val="10"/>
                <c:pt idx="0">
                  <c:v>7.0</c:v>
                </c:pt>
                <c:pt idx="1">
                  <c:v>7.0</c:v>
                </c:pt>
                <c:pt idx="2">
                  <c:v>6.0</c:v>
                </c:pt>
                <c:pt idx="3">
                  <c:v>5.0</c:v>
                </c:pt>
                <c:pt idx="4">
                  <c:v>4.0</c:v>
                </c:pt>
                <c:pt idx="5">
                  <c:v>3.0</c:v>
                </c:pt>
                <c:pt idx="6">
                  <c:v>3.0</c:v>
                </c:pt>
                <c:pt idx="7">
                  <c:v>2.0</c:v>
                </c:pt>
                <c:pt idx="8">
                  <c:v>2.0</c:v>
                </c:pt>
                <c:pt idx="9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554696"/>
        <c:axId val="688779592"/>
      </c:scatterChart>
      <c:valAx>
        <c:axId val="688554696"/>
        <c:scaling>
          <c:orientation val="minMax"/>
        </c:scaling>
        <c:delete val="0"/>
        <c:axPos val="b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688779592"/>
        <c:crosses val="autoZero"/>
        <c:crossBetween val="midCat"/>
        <c:majorUnit val="1.0"/>
      </c:valAx>
      <c:valAx>
        <c:axId val="688779592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688554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DD0-CE07-614B-98AE-3288FDAA3827}" type="datetimeFigureOut">
              <a:rPr kumimoji="1" lang="ja-JP" altLang="en-US" smtClean="0"/>
              <a:t>13/08/23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6C50-C215-2942-B547-9AD1276F7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48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DD0-CE07-614B-98AE-3288FDAA3827}" type="datetimeFigureOut">
              <a:rPr kumimoji="1" lang="ja-JP" altLang="en-US" smtClean="0"/>
              <a:t>13/08/23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6C50-C215-2942-B547-9AD1276F7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91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DD0-CE07-614B-98AE-3288FDAA3827}" type="datetimeFigureOut">
              <a:rPr kumimoji="1" lang="ja-JP" altLang="en-US" smtClean="0"/>
              <a:t>13/08/23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6C50-C215-2942-B547-9AD1276F7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17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DD0-CE07-614B-98AE-3288FDAA3827}" type="datetimeFigureOut">
              <a:rPr kumimoji="1" lang="ja-JP" altLang="en-US" smtClean="0"/>
              <a:t>13/08/23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6C50-C215-2942-B547-9AD1276F7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3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DD0-CE07-614B-98AE-3288FDAA3827}" type="datetimeFigureOut">
              <a:rPr kumimoji="1" lang="ja-JP" altLang="en-US" smtClean="0"/>
              <a:t>13/08/23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6C50-C215-2942-B547-9AD1276F7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24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DD0-CE07-614B-98AE-3288FDAA3827}" type="datetimeFigureOut">
              <a:rPr kumimoji="1" lang="ja-JP" altLang="en-US" smtClean="0"/>
              <a:t>13/08/23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6C50-C215-2942-B547-9AD1276F7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8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DD0-CE07-614B-98AE-3288FDAA3827}" type="datetimeFigureOut">
              <a:rPr kumimoji="1" lang="ja-JP" altLang="en-US" smtClean="0"/>
              <a:t>13/08/23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6C50-C215-2942-B547-9AD1276F7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4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DD0-CE07-614B-98AE-3288FDAA3827}" type="datetimeFigureOut">
              <a:rPr kumimoji="1" lang="ja-JP" altLang="en-US" smtClean="0"/>
              <a:t>13/08/23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6C50-C215-2942-B547-9AD1276F7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95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DD0-CE07-614B-98AE-3288FDAA3827}" type="datetimeFigureOut">
              <a:rPr kumimoji="1" lang="ja-JP" altLang="en-US" smtClean="0"/>
              <a:t>13/08/23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6C50-C215-2942-B547-9AD1276F7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85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DD0-CE07-614B-98AE-3288FDAA3827}" type="datetimeFigureOut">
              <a:rPr kumimoji="1" lang="ja-JP" altLang="en-US" smtClean="0"/>
              <a:t>13/08/23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6C50-C215-2942-B547-9AD1276F7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61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DD0-CE07-614B-98AE-3288FDAA3827}" type="datetimeFigureOut">
              <a:rPr kumimoji="1" lang="ja-JP" altLang="en-US" smtClean="0"/>
              <a:t>13/08/23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6C50-C215-2942-B547-9AD1276F7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32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2DD0-CE07-614B-98AE-3288FDAA3827}" type="datetimeFigureOut">
              <a:rPr kumimoji="1" lang="ja-JP" altLang="en-US" smtClean="0"/>
              <a:t>13/08/23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6C50-C215-2942-B547-9AD1276F7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6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48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/>
        </p:nvGraphicFramePr>
        <p:xfrm>
          <a:off x="2463800" y="1517650"/>
          <a:ext cx="4216400" cy="382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734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159380"/>
              </p:ext>
            </p:extLst>
          </p:nvPr>
        </p:nvGraphicFramePr>
        <p:xfrm>
          <a:off x="230607" y="1985965"/>
          <a:ext cx="2913831" cy="266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58523"/>
              </p:ext>
            </p:extLst>
          </p:nvPr>
        </p:nvGraphicFramePr>
        <p:xfrm>
          <a:off x="514352" y="4691870"/>
          <a:ext cx="238909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52"/>
                <a:gridCol w="700914"/>
                <a:gridCol w="700914"/>
                <a:gridCol w="700914"/>
              </a:tblGrid>
              <a:tr h="296242"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x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242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y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~4.5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4.5</a:t>
                      </a:r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  <a:tr h="296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~3.5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1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4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  <a:tr h="296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3.5</a:t>
                      </a:r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4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1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5" name="直線コネクタ 4"/>
          <p:cNvCxnSpPr/>
          <p:nvPr/>
        </p:nvCxnSpPr>
        <p:spPr>
          <a:xfrm>
            <a:off x="1874343" y="2134576"/>
            <a:ext cx="0" cy="2242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435500" y="3381282"/>
            <a:ext cx="25084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283959"/>
              </p:ext>
            </p:extLst>
          </p:nvPr>
        </p:nvGraphicFramePr>
        <p:xfrm>
          <a:off x="3107674" y="1985965"/>
          <a:ext cx="2913831" cy="266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7075"/>
              </p:ext>
            </p:extLst>
          </p:nvPr>
        </p:nvGraphicFramePr>
        <p:xfrm>
          <a:off x="3391419" y="4691870"/>
          <a:ext cx="238909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52"/>
                <a:gridCol w="700914"/>
                <a:gridCol w="700914"/>
                <a:gridCol w="700914"/>
              </a:tblGrid>
              <a:tr h="296242"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x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242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y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~3.5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3.5</a:t>
                      </a:r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  <a:tr h="296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~4.5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1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3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  <a:tr h="296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4.5</a:t>
                      </a:r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3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3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12" name="直線コネクタ 11"/>
          <p:cNvCxnSpPr/>
          <p:nvPr/>
        </p:nvCxnSpPr>
        <p:spPr>
          <a:xfrm>
            <a:off x="4454146" y="2134576"/>
            <a:ext cx="0" cy="2242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3312567" y="3111082"/>
            <a:ext cx="25084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グラフ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295616"/>
              </p:ext>
            </p:extLst>
          </p:nvPr>
        </p:nvGraphicFramePr>
        <p:xfrm>
          <a:off x="5973449" y="1985965"/>
          <a:ext cx="2913831" cy="266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23338"/>
              </p:ext>
            </p:extLst>
          </p:nvPr>
        </p:nvGraphicFramePr>
        <p:xfrm>
          <a:off x="6257194" y="4691870"/>
          <a:ext cx="238909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52"/>
                <a:gridCol w="700914"/>
                <a:gridCol w="700914"/>
                <a:gridCol w="700914"/>
              </a:tblGrid>
              <a:tr h="296242"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x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242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y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~5.5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5.5</a:t>
                      </a:r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  <a:tr h="296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~4.5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2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2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  <a:tr h="296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4.5</a:t>
                      </a:r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4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2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16" name="直線コネクタ 15"/>
          <p:cNvCxnSpPr/>
          <p:nvPr/>
        </p:nvCxnSpPr>
        <p:spPr>
          <a:xfrm>
            <a:off x="7914449" y="2134576"/>
            <a:ext cx="0" cy="2242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6178342" y="3111082"/>
            <a:ext cx="25084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40402" y="6218469"/>
            <a:ext cx="44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"/>
                <a:cs typeface="Times"/>
              </a:rPr>
              <a:t>(a)</a:t>
            </a:r>
            <a:endParaRPr lang="ja-JP" altLang="en-US" dirty="0">
              <a:latin typeface="Times"/>
              <a:cs typeface="Times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530981" y="6180654"/>
            <a:ext cx="45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"/>
                <a:cs typeface="Times"/>
              </a:rPr>
              <a:t>(b)</a:t>
            </a:r>
            <a:endParaRPr lang="ja-JP" altLang="en-US" dirty="0">
              <a:latin typeface="Times"/>
              <a:cs typeface="Times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396756" y="6180654"/>
            <a:ext cx="44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"/>
                <a:cs typeface="Times"/>
              </a:rPr>
              <a:t>(c)</a:t>
            </a:r>
            <a:endParaRPr lang="ja-JP" altLang="en-US" dirty="0">
              <a:latin typeface="Times"/>
              <a:cs typeface="Times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387466" y="1655887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Times"/>
                <a:cs typeface="Times"/>
              </a:rPr>
              <a:t>mbucket</a:t>
            </a:r>
            <a:endParaRPr lang="ja-JP" altLang="en-US" dirty="0">
              <a:latin typeface="Times"/>
              <a:cs typeface="Times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066540" y="1655887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Times"/>
                <a:cs typeface="Times"/>
              </a:rPr>
              <a:t>mmbucket</a:t>
            </a:r>
            <a:endParaRPr lang="ja-JP" alt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91189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006062"/>
              </p:ext>
            </p:extLst>
          </p:nvPr>
        </p:nvGraphicFramePr>
        <p:xfrm>
          <a:off x="614719" y="648478"/>
          <a:ext cx="2913831" cy="266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55581"/>
              </p:ext>
            </p:extLst>
          </p:nvPr>
        </p:nvGraphicFramePr>
        <p:xfrm>
          <a:off x="3528550" y="1576704"/>
          <a:ext cx="238909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52"/>
                <a:gridCol w="700914"/>
                <a:gridCol w="700914"/>
                <a:gridCol w="700914"/>
              </a:tblGrid>
              <a:tr h="296242"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x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242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y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~4.5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4.5</a:t>
                      </a:r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  <a:tr h="296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~3.5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1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4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  <a:tr h="296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3.5</a:t>
                      </a:r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4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1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5" name="直線コネクタ 4"/>
          <p:cNvCxnSpPr/>
          <p:nvPr/>
        </p:nvCxnSpPr>
        <p:spPr>
          <a:xfrm>
            <a:off x="2258455" y="797089"/>
            <a:ext cx="0" cy="2242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819612" y="2043795"/>
            <a:ext cx="25084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635887"/>
              </p:ext>
            </p:extLst>
          </p:nvPr>
        </p:nvGraphicFramePr>
        <p:xfrm>
          <a:off x="614719" y="3678623"/>
          <a:ext cx="2913831" cy="266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81168"/>
              </p:ext>
            </p:extLst>
          </p:nvPr>
        </p:nvGraphicFramePr>
        <p:xfrm>
          <a:off x="3528550" y="4606849"/>
          <a:ext cx="238909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52"/>
                <a:gridCol w="700914"/>
                <a:gridCol w="700914"/>
                <a:gridCol w="700914"/>
              </a:tblGrid>
              <a:tr h="296242"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x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6242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y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~3.5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3.5</a:t>
                      </a:r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  <a:tr h="296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~4.5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1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3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  <a:tr h="296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4.5</a:t>
                      </a:r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~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3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Times"/>
                          <a:cs typeface="Times"/>
                        </a:rPr>
                        <a:t>3</a:t>
                      </a:r>
                      <a:endParaRPr kumimoji="1" lang="ja-JP" altLang="en-US" b="0" i="0" dirty="0">
                        <a:latin typeface="Times"/>
                        <a:cs typeface="Times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12" name="直線コネクタ 11"/>
          <p:cNvCxnSpPr/>
          <p:nvPr/>
        </p:nvCxnSpPr>
        <p:spPr>
          <a:xfrm>
            <a:off x="1961191" y="3827234"/>
            <a:ext cx="0" cy="2242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819612" y="4803740"/>
            <a:ext cx="25084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7268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81</Words>
  <Application>Microsoft Macintosh PowerPoint</Application>
  <PresentationFormat>画面に合わせる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Kwansei Gakuin Univ.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羽室 行信</dc:creator>
  <cp:lastModifiedBy>羽室 行信</cp:lastModifiedBy>
  <cp:revision>4</cp:revision>
  <dcterms:created xsi:type="dcterms:W3CDTF">2013-08-22T22:44:15Z</dcterms:created>
  <dcterms:modified xsi:type="dcterms:W3CDTF">2013-08-22T23:32:44Z</dcterms:modified>
</cp:coreProperties>
</file>