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60" r:id="rId5"/>
    <p:sldId id="259" r:id="rId6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スタイル/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1632" y="-7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C1AE2F-EB6E-BD47-BDF3-4F61D3F3C566}" type="datetimeFigureOut">
              <a:rPr kumimoji="1" lang="ja-JP" altLang="en-US" smtClean="0"/>
              <a:t>2014/08/23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EEF1EE-AAFF-484F-AADB-831970B4CD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3750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Index[1]={b}</a:t>
            </a:r>
          </a:p>
          <a:p>
            <a:r>
              <a:rPr kumimoji="1" lang="en-US" altLang="ja-JP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Index[2]={a}</a:t>
            </a:r>
          </a:p>
          <a:p>
            <a:r>
              <a:rPr kumimoji="1" lang="en-US" altLang="ja-JP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Index[3]={c}</a:t>
            </a:r>
          </a:p>
          <a:p>
            <a:r>
              <a:rPr kumimoji="1" lang="en-US" altLang="ja-JP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if($</a:t>
            </a:r>
            <a:r>
              <a:rPr kumimoji="1" lang="ja-JP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購入パターン </a:t>
            </a:r>
            <a:r>
              <a:rPr kumimoji="1" lang="en-US" altLang="ja-JP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has 33)</a:t>
            </a:r>
          </a:p>
          <a:p>
            <a:r>
              <a:rPr kumimoji="1" lang="en-US" altLang="ja-JP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then if($</a:t>
            </a:r>
            <a:r>
              <a:rPr kumimoji="1" lang="ja-JP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購入パターン </a:t>
            </a:r>
            <a:r>
              <a:rPr kumimoji="1" lang="en-US" altLang="ja-JP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has 3221)</a:t>
            </a:r>
          </a:p>
          <a:p>
            <a:r>
              <a:rPr kumimoji="1" lang="en-US" altLang="ja-JP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then $</a:t>
            </a:r>
            <a:r>
              <a:rPr kumimoji="1" lang="ja-JP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離反</a:t>
            </a:r>
            <a:r>
              <a:rPr kumimoji="1" lang="en-US" altLang="ja-JP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=yes (hit/sup)=(1/1)</a:t>
            </a:r>
          </a:p>
          <a:p>
            <a:r>
              <a:rPr kumimoji="1" lang="da-DK" altLang="ja-JP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kumimoji="1" lang="da-DK" altLang="ja-JP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else</a:t>
            </a:r>
            <a:r>
              <a:rPr kumimoji="1" lang="da-DK" altLang="ja-JP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$</a:t>
            </a:r>
            <a:r>
              <a:rPr kumimoji="1" lang="ja-JP" altLang="da-DK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離反</a:t>
            </a:r>
            <a:r>
              <a:rPr kumimoji="1" lang="da-DK" altLang="ja-JP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</a:t>
            </a:r>
            <a:r>
              <a:rPr kumimoji="1" lang="da-DK" altLang="ja-JP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</a:t>
            </a:r>
            <a:r>
              <a:rPr kumimoji="1" lang="da-DK" altLang="ja-JP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(hit/sup)=(3/3)</a:t>
            </a:r>
          </a:p>
          <a:p>
            <a:r>
              <a:rPr kumimoji="1" lang="nb-NO" altLang="ja-JP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</a:t>
            </a:r>
            <a:r>
              <a:rPr kumimoji="1" lang="nb-NO" altLang="ja-JP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else</a:t>
            </a:r>
            <a:r>
              <a:rPr kumimoji="1" lang="nb-NO" altLang="ja-JP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$</a:t>
            </a:r>
            <a:r>
              <a:rPr kumimoji="1" lang="ja-JP" altLang="nb-NO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離反</a:t>
            </a:r>
            <a:r>
              <a:rPr kumimoji="1" lang="nb-NO" altLang="ja-JP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</a:t>
            </a:r>
            <a:r>
              <a:rPr kumimoji="1" lang="nb-NO" altLang="ja-JP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yes</a:t>
            </a:r>
            <a:r>
              <a:rPr kumimoji="1" lang="nb-NO" altLang="ja-JP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(hit/sup)=(3/3)</a:t>
            </a:r>
          </a:p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EEF1EE-AAFF-484F-AADB-831970B4CD09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17077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Index[1]={b}</a:t>
            </a:r>
          </a:p>
          <a:p>
            <a:r>
              <a:rPr kumimoji="1" lang="en-US" altLang="ja-JP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Index[2]={a}</a:t>
            </a:r>
          </a:p>
          <a:p>
            <a:r>
              <a:rPr kumimoji="1" lang="en-US" altLang="ja-JP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Index[3]={c}</a:t>
            </a:r>
          </a:p>
          <a:p>
            <a:r>
              <a:rPr kumimoji="1" lang="en-US" altLang="ja-JP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if($</a:t>
            </a:r>
            <a:r>
              <a:rPr kumimoji="1" lang="ja-JP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購入パターン </a:t>
            </a:r>
            <a:r>
              <a:rPr kumimoji="1" lang="en-US" altLang="ja-JP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has 33)</a:t>
            </a:r>
          </a:p>
          <a:p>
            <a:r>
              <a:rPr kumimoji="1" lang="en-US" altLang="ja-JP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then if($</a:t>
            </a:r>
            <a:r>
              <a:rPr kumimoji="1" lang="ja-JP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購入パターン </a:t>
            </a:r>
            <a:r>
              <a:rPr kumimoji="1" lang="en-US" altLang="ja-JP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has 3221)</a:t>
            </a:r>
          </a:p>
          <a:p>
            <a:r>
              <a:rPr kumimoji="1" lang="en-US" altLang="ja-JP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then $</a:t>
            </a:r>
            <a:r>
              <a:rPr kumimoji="1" lang="ja-JP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離反</a:t>
            </a:r>
            <a:r>
              <a:rPr kumimoji="1" lang="en-US" altLang="ja-JP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=yes (hit/sup)=(1/1)</a:t>
            </a:r>
          </a:p>
          <a:p>
            <a:r>
              <a:rPr kumimoji="1" lang="da-DK" altLang="ja-JP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kumimoji="1" lang="da-DK" altLang="ja-JP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else</a:t>
            </a:r>
            <a:r>
              <a:rPr kumimoji="1" lang="da-DK" altLang="ja-JP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$</a:t>
            </a:r>
            <a:r>
              <a:rPr kumimoji="1" lang="ja-JP" altLang="da-DK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離反</a:t>
            </a:r>
            <a:r>
              <a:rPr kumimoji="1" lang="da-DK" altLang="ja-JP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</a:t>
            </a:r>
            <a:r>
              <a:rPr kumimoji="1" lang="da-DK" altLang="ja-JP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</a:t>
            </a:r>
            <a:r>
              <a:rPr kumimoji="1" lang="da-DK" altLang="ja-JP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(hit/sup)=(3/3)</a:t>
            </a:r>
          </a:p>
          <a:p>
            <a:r>
              <a:rPr kumimoji="1" lang="nb-NO" altLang="ja-JP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</a:t>
            </a:r>
            <a:r>
              <a:rPr kumimoji="1" lang="nb-NO" altLang="ja-JP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else</a:t>
            </a:r>
            <a:r>
              <a:rPr kumimoji="1" lang="nb-NO" altLang="ja-JP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$</a:t>
            </a:r>
            <a:r>
              <a:rPr kumimoji="1" lang="ja-JP" altLang="nb-NO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離反</a:t>
            </a:r>
            <a:r>
              <a:rPr kumimoji="1" lang="nb-NO" altLang="ja-JP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</a:t>
            </a:r>
            <a:r>
              <a:rPr kumimoji="1" lang="nb-NO" altLang="ja-JP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yes</a:t>
            </a:r>
            <a:r>
              <a:rPr kumimoji="1" lang="nb-NO" altLang="ja-JP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(hit/sup)=(3/3)</a:t>
            </a:r>
          </a:p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EEF1EE-AAFF-484F-AADB-831970B4CD09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17077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Index[1]={b}</a:t>
            </a:r>
          </a:p>
          <a:p>
            <a:r>
              <a:rPr kumimoji="1" lang="en-US" altLang="ja-JP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Index[2]={a}</a:t>
            </a:r>
          </a:p>
          <a:p>
            <a:r>
              <a:rPr kumimoji="1" lang="en-US" altLang="ja-JP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Index[3]={c}</a:t>
            </a:r>
          </a:p>
          <a:p>
            <a:r>
              <a:rPr kumimoji="1" lang="en-US" altLang="ja-JP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if($</a:t>
            </a:r>
            <a:r>
              <a:rPr kumimoji="1" lang="ja-JP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購入パターン </a:t>
            </a:r>
            <a:r>
              <a:rPr kumimoji="1" lang="en-US" altLang="ja-JP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has 33)</a:t>
            </a:r>
          </a:p>
          <a:p>
            <a:r>
              <a:rPr kumimoji="1" lang="en-US" altLang="ja-JP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then if($</a:t>
            </a:r>
            <a:r>
              <a:rPr kumimoji="1" lang="ja-JP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購入パターン </a:t>
            </a:r>
            <a:r>
              <a:rPr kumimoji="1" lang="en-US" altLang="ja-JP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has 3221)</a:t>
            </a:r>
          </a:p>
          <a:p>
            <a:r>
              <a:rPr kumimoji="1" lang="en-US" altLang="ja-JP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then $</a:t>
            </a:r>
            <a:r>
              <a:rPr kumimoji="1" lang="ja-JP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離反</a:t>
            </a:r>
            <a:r>
              <a:rPr kumimoji="1" lang="en-US" altLang="ja-JP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=yes (hit/sup)=(1/1)</a:t>
            </a:r>
          </a:p>
          <a:p>
            <a:r>
              <a:rPr kumimoji="1" lang="da-DK" altLang="ja-JP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kumimoji="1" lang="da-DK" altLang="ja-JP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else</a:t>
            </a:r>
            <a:r>
              <a:rPr kumimoji="1" lang="da-DK" altLang="ja-JP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$</a:t>
            </a:r>
            <a:r>
              <a:rPr kumimoji="1" lang="ja-JP" altLang="da-DK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離反</a:t>
            </a:r>
            <a:r>
              <a:rPr kumimoji="1" lang="da-DK" altLang="ja-JP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</a:t>
            </a:r>
            <a:r>
              <a:rPr kumimoji="1" lang="da-DK" altLang="ja-JP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</a:t>
            </a:r>
            <a:r>
              <a:rPr kumimoji="1" lang="da-DK" altLang="ja-JP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(hit/sup)=(3/3)</a:t>
            </a:r>
          </a:p>
          <a:p>
            <a:r>
              <a:rPr kumimoji="1" lang="nb-NO" altLang="ja-JP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</a:t>
            </a:r>
            <a:r>
              <a:rPr kumimoji="1" lang="nb-NO" altLang="ja-JP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else</a:t>
            </a:r>
            <a:r>
              <a:rPr kumimoji="1" lang="nb-NO" altLang="ja-JP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$</a:t>
            </a:r>
            <a:r>
              <a:rPr kumimoji="1" lang="ja-JP" altLang="nb-NO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離反</a:t>
            </a:r>
            <a:r>
              <a:rPr kumimoji="1" lang="nb-NO" altLang="ja-JP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</a:t>
            </a:r>
            <a:r>
              <a:rPr kumimoji="1" lang="nb-NO" altLang="ja-JP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yes</a:t>
            </a:r>
            <a:r>
              <a:rPr kumimoji="1" lang="nb-NO" altLang="ja-JP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(hit/sup)=(3/3)</a:t>
            </a:r>
          </a:p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EEF1EE-AAFF-484F-AADB-831970B4CD09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17077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3D0C0-4112-8740-A197-423F6E30D92C}" type="datetimeFigureOut">
              <a:rPr kumimoji="1" lang="ja-JP" altLang="en-US" smtClean="0"/>
              <a:t>2014/08/23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A848E-17AC-6C41-AADE-43DFD0A307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5255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3D0C0-4112-8740-A197-423F6E30D92C}" type="datetimeFigureOut">
              <a:rPr kumimoji="1" lang="ja-JP" altLang="en-US" smtClean="0"/>
              <a:t>2014/08/23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A848E-17AC-6C41-AADE-43DFD0A307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7271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3D0C0-4112-8740-A197-423F6E30D92C}" type="datetimeFigureOut">
              <a:rPr kumimoji="1" lang="ja-JP" altLang="en-US" smtClean="0"/>
              <a:t>2014/08/23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A848E-17AC-6C41-AADE-43DFD0A307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393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3D0C0-4112-8740-A197-423F6E30D92C}" type="datetimeFigureOut">
              <a:rPr kumimoji="1" lang="ja-JP" altLang="en-US" smtClean="0"/>
              <a:t>2014/08/23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A848E-17AC-6C41-AADE-43DFD0A307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2067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3D0C0-4112-8740-A197-423F6E30D92C}" type="datetimeFigureOut">
              <a:rPr kumimoji="1" lang="ja-JP" altLang="en-US" smtClean="0"/>
              <a:t>2014/08/23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A848E-17AC-6C41-AADE-43DFD0A307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3027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3D0C0-4112-8740-A197-423F6E30D92C}" type="datetimeFigureOut">
              <a:rPr kumimoji="1" lang="ja-JP" altLang="en-US" smtClean="0"/>
              <a:t>2014/08/23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A848E-17AC-6C41-AADE-43DFD0A307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5296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3D0C0-4112-8740-A197-423F6E30D92C}" type="datetimeFigureOut">
              <a:rPr kumimoji="1" lang="ja-JP" altLang="en-US" smtClean="0"/>
              <a:t>2014/08/23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A848E-17AC-6C41-AADE-43DFD0A307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3712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3D0C0-4112-8740-A197-423F6E30D92C}" type="datetimeFigureOut">
              <a:rPr kumimoji="1" lang="ja-JP" altLang="en-US" smtClean="0"/>
              <a:t>2014/08/23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A848E-17AC-6C41-AADE-43DFD0A307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6378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3D0C0-4112-8740-A197-423F6E30D92C}" type="datetimeFigureOut">
              <a:rPr kumimoji="1" lang="ja-JP" altLang="en-US" smtClean="0"/>
              <a:t>2014/08/23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A848E-17AC-6C41-AADE-43DFD0A307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381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3D0C0-4112-8740-A197-423F6E30D92C}" type="datetimeFigureOut">
              <a:rPr kumimoji="1" lang="ja-JP" altLang="en-US" smtClean="0"/>
              <a:t>2014/08/23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A848E-17AC-6C41-AADE-43DFD0A307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7121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3D0C0-4112-8740-A197-423F6E30D92C}" type="datetimeFigureOut">
              <a:rPr kumimoji="1" lang="ja-JP" altLang="en-US" smtClean="0"/>
              <a:t>2014/08/23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A848E-17AC-6C41-AADE-43DFD0A307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363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A3D0C0-4112-8740-A197-423F6E30D92C}" type="datetimeFigureOut">
              <a:rPr kumimoji="1" lang="ja-JP" altLang="en-US" smtClean="0"/>
              <a:t>2014/08/23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9A848E-17AC-6C41-AADE-43DFD0A307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1517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01843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grpSp>
        <p:nvGrpSpPr>
          <p:cNvPr id="44" name="図形グループ 43"/>
          <p:cNvGrpSpPr/>
          <p:nvPr/>
        </p:nvGrpSpPr>
        <p:grpSpPr>
          <a:xfrm>
            <a:off x="2574717" y="3849728"/>
            <a:ext cx="1036699" cy="647898"/>
            <a:chOff x="2345529" y="4289085"/>
            <a:chExt cx="1036699" cy="647898"/>
          </a:xfrm>
          <a:effectLst/>
        </p:grpSpPr>
        <p:sp>
          <p:nvSpPr>
            <p:cNvPr id="9" name="フリーフォーム 8"/>
            <p:cNvSpPr/>
            <p:nvPr/>
          </p:nvSpPr>
          <p:spPr>
            <a:xfrm>
              <a:off x="2345529" y="4289085"/>
              <a:ext cx="1036699" cy="647898"/>
            </a:xfrm>
            <a:custGeom>
              <a:avLst/>
              <a:gdLst>
                <a:gd name="connsiteX0" fmla="*/ 0 w 1146065"/>
                <a:gd name="connsiteY0" fmla="*/ 544234 h 791211"/>
                <a:gd name="connsiteX1" fmla="*/ 12958 w 1146065"/>
                <a:gd name="connsiteY1" fmla="*/ 285075 h 791211"/>
                <a:gd name="connsiteX2" fmla="*/ 38876 w 1146065"/>
                <a:gd name="connsiteY2" fmla="*/ 246201 h 791211"/>
                <a:gd name="connsiteX3" fmla="*/ 103670 w 1146065"/>
                <a:gd name="connsiteY3" fmla="*/ 181411 h 791211"/>
                <a:gd name="connsiteX4" fmla="*/ 181422 w 1146065"/>
                <a:gd name="connsiteY4" fmla="*/ 116622 h 791211"/>
                <a:gd name="connsiteX5" fmla="*/ 272133 w 1146065"/>
                <a:gd name="connsiteY5" fmla="*/ 51832 h 791211"/>
                <a:gd name="connsiteX6" fmla="*/ 311009 w 1146065"/>
                <a:gd name="connsiteY6" fmla="*/ 38874 h 791211"/>
                <a:gd name="connsiteX7" fmla="*/ 414679 w 1146065"/>
                <a:gd name="connsiteY7" fmla="*/ 0 h 791211"/>
                <a:gd name="connsiteX8" fmla="*/ 751606 w 1146065"/>
                <a:gd name="connsiteY8" fmla="*/ 12958 h 791211"/>
                <a:gd name="connsiteX9" fmla="*/ 790482 w 1146065"/>
                <a:gd name="connsiteY9" fmla="*/ 38874 h 791211"/>
                <a:gd name="connsiteX10" fmla="*/ 829358 w 1146065"/>
                <a:gd name="connsiteY10" fmla="*/ 51832 h 791211"/>
                <a:gd name="connsiteX11" fmla="*/ 920069 w 1146065"/>
                <a:gd name="connsiteY11" fmla="*/ 103664 h 791211"/>
                <a:gd name="connsiteX12" fmla="*/ 945987 w 1146065"/>
                <a:gd name="connsiteY12" fmla="*/ 129580 h 791211"/>
                <a:gd name="connsiteX13" fmla="*/ 1023739 w 1146065"/>
                <a:gd name="connsiteY13" fmla="*/ 181411 h 791211"/>
                <a:gd name="connsiteX14" fmla="*/ 1062615 w 1146065"/>
                <a:gd name="connsiteY14" fmla="*/ 207327 h 791211"/>
                <a:gd name="connsiteX15" fmla="*/ 1088533 w 1146065"/>
                <a:gd name="connsiteY15" fmla="*/ 246201 h 791211"/>
                <a:gd name="connsiteX16" fmla="*/ 1101491 w 1146065"/>
                <a:gd name="connsiteY16" fmla="*/ 285075 h 791211"/>
                <a:gd name="connsiteX17" fmla="*/ 1127409 w 1146065"/>
                <a:gd name="connsiteY17" fmla="*/ 310991 h 791211"/>
                <a:gd name="connsiteX18" fmla="*/ 1127409 w 1146065"/>
                <a:gd name="connsiteY18" fmla="*/ 531276 h 791211"/>
                <a:gd name="connsiteX19" fmla="*/ 1101491 w 1146065"/>
                <a:gd name="connsiteY19" fmla="*/ 557192 h 791211"/>
                <a:gd name="connsiteX20" fmla="*/ 1023739 w 1146065"/>
                <a:gd name="connsiteY20" fmla="*/ 609024 h 791211"/>
                <a:gd name="connsiteX21" fmla="*/ 945987 w 1146065"/>
                <a:gd name="connsiteY21" fmla="*/ 647898 h 791211"/>
                <a:gd name="connsiteX22" fmla="*/ 868234 w 1146065"/>
                <a:gd name="connsiteY22" fmla="*/ 673814 h 791211"/>
                <a:gd name="connsiteX23" fmla="*/ 829358 w 1146065"/>
                <a:gd name="connsiteY23" fmla="*/ 686772 h 791211"/>
                <a:gd name="connsiteX24" fmla="*/ 790482 w 1146065"/>
                <a:gd name="connsiteY24" fmla="*/ 712688 h 791211"/>
                <a:gd name="connsiteX25" fmla="*/ 764564 w 1146065"/>
                <a:gd name="connsiteY25" fmla="*/ 738604 h 791211"/>
                <a:gd name="connsiteX26" fmla="*/ 699771 w 1146065"/>
                <a:gd name="connsiteY26" fmla="*/ 751562 h 791211"/>
                <a:gd name="connsiteX27" fmla="*/ 660895 w 1146065"/>
                <a:gd name="connsiteY27" fmla="*/ 777478 h 791211"/>
                <a:gd name="connsiteX28" fmla="*/ 362844 w 1146065"/>
                <a:gd name="connsiteY28" fmla="*/ 777478 h 791211"/>
                <a:gd name="connsiteX29" fmla="*/ 323968 w 1146065"/>
                <a:gd name="connsiteY29" fmla="*/ 751562 h 791211"/>
                <a:gd name="connsiteX30" fmla="*/ 285092 w 1146065"/>
                <a:gd name="connsiteY30" fmla="*/ 738604 h 791211"/>
                <a:gd name="connsiteX31" fmla="*/ 207339 w 1146065"/>
                <a:gd name="connsiteY31" fmla="*/ 686772 h 791211"/>
                <a:gd name="connsiteX32" fmla="*/ 129587 w 1146065"/>
                <a:gd name="connsiteY32" fmla="*/ 647898 h 791211"/>
                <a:gd name="connsiteX33" fmla="*/ 38876 w 1146065"/>
                <a:gd name="connsiteY33" fmla="*/ 596066 h 791211"/>
                <a:gd name="connsiteX34" fmla="*/ 12958 w 1146065"/>
                <a:gd name="connsiteY34" fmla="*/ 557192 h 791211"/>
                <a:gd name="connsiteX35" fmla="*/ 0 w 1146065"/>
                <a:gd name="connsiteY35" fmla="*/ 544234 h 7912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1146065" h="791211">
                  <a:moveTo>
                    <a:pt x="0" y="544234"/>
                  </a:moveTo>
                  <a:cubicBezTo>
                    <a:pt x="0" y="498881"/>
                    <a:pt x="1770" y="370843"/>
                    <a:pt x="12958" y="285075"/>
                  </a:cubicBezTo>
                  <a:cubicBezTo>
                    <a:pt x="14972" y="269632"/>
                    <a:pt x="28620" y="257921"/>
                    <a:pt x="38876" y="246201"/>
                  </a:cubicBezTo>
                  <a:cubicBezTo>
                    <a:pt x="58990" y="223216"/>
                    <a:pt x="82072" y="203008"/>
                    <a:pt x="103670" y="181411"/>
                  </a:cubicBezTo>
                  <a:cubicBezTo>
                    <a:pt x="164172" y="120913"/>
                    <a:pt x="118279" y="161722"/>
                    <a:pt x="181422" y="116622"/>
                  </a:cubicBezTo>
                  <a:cubicBezTo>
                    <a:pt x="195117" y="106840"/>
                    <a:pt x="251774" y="62011"/>
                    <a:pt x="272133" y="51832"/>
                  </a:cubicBezTo>
                  <a:cubicBezTo>
                    <a:pt x="284351" y="45724"/>
                    <a:pt x="298454" y="44255"/>
                    <a:pt x="311009" y="38874"/>
                  </a:cubicBezTo>
                  <a:cubicBezTo>
                    <a:pt x="405879" y="-1782"/>
                    <a:pt x="319113" y="23890"/>
                    <a:pt x="414679" y="0"/>
                  </a:cubicBezTo>
                  <a:cubicBezTo>
                    <a:pt x="526988" y="4319"/>
                    <a:pt x="639811" y="1394"/>
                    <a:pt x="751606" y="12958"/>
                  </a:cubicBezTo>
                  <a:cubicBezTo>
                    <a:pt x="767097" y="14560"/>
                    <a:pt x="776552" y="31909"/>
                    <a:pt x="790482" y="38874"/>
                  </a:cubicBezTo>
                  <a:cubicBezTo>
                    <a:pt x="802700" y="44982"/>
                    <a:pt x="816803" y="46451"/>
                    <a:pt x="829358" y="51832"/>
                  </a:cubicBezTo>
                  <a:cubicBezTo>
                    <a:pt x="858010" y="64111"/>
                    <a:pt x="895040" y="83642"/>
                    <a:pt x="920069" y="103664"/>
                  </a:cubicBezTo>
                  <a:cubicBezTo>
                    <a:pt x="929609" y="111296"/>
                    <a:pt x="936213" y="122250"/>
                    <a:pt x="945987" y="129580"/>
                  </a:cubicBezTo>
                  <a:cubicBezTo>
                    <a:pt x="970906" y="148268"/>
                    <a:pt x="997822" y="164134"/>
                    <a:pt x="1023739" y="181411"/>
                  </a:cubicBezTo>
                  <a:lnTo>
                    <a:pt x="1062615" y="207327"/>
                  </a:lnTo>
                  <a:cubicBezTo>
                    <a:pt x="1071254" y="220285"/>
                    <a:pt x="1081568" y="232271"/>
                    <a:pt x="1088533" y="246201"/>
                  </a:cubicBezTo>
                  <a:cubicBezTo>
                    <a:pt x="1094642" y="258418"/>
                    <a:pt x="1094463" y="273363"/>
                    <a:pt x="1101491" y="285075"/>
                  </a:cubicBezTo>
                  <a:cubicBezTo>
                    <a:pt x="1107777" y="295551"/>
                    <a:pt x="1118770" y="302352"/>
                    <a:pt x="1127409" y="310991"/>
                  </a:cubicBezTo>
                  <a:cubicBezTo>
                    <a:pt x="1150001" y="401353"/>
                    <a:pt x="1154467" y="395996"/>
                    <a:pt x="1127409" y="531276"/>
                  </a:cubicBezTo>
                  <a:cubicBezTo>
                    <a:pt x="1125013" y="543256"/>
                    <a:pt x="1111265" y="549862"/>
                    <a:pt x="1101491" y="557192"/>
                  </a:cubicBezTo>
                  <a:cubicBezTo>
                    <a:pt x="1076572" y="575880"/>
                    <a:pt x="1053289" y="599175"/>
                    <a:pt x="1023739" y="609024"/>
                  </a:cubicBezTo>
                  <a:cubicBezTo>
                    <a:pt x="881953" y="656284"/>
                    <a:pt x="1096717" y="580911"/>
                    <a:pt x="945987" y="647898"/>
                  </a:cubicBezTo>
                  <a:cubicBezTo>
                    <a:pt x="921022" y="658993"/>
                    <a:pt x="894152" y="665175"/>
                    <a:pt x="868234" y="673814"/>
                  </a:cubicBezTo>
                  <a:cubicBezTo>
                    <a:pt x="855275" y="678133"/>
                    <a:pt x="840724" y="679195"/>
                    <a:pt x="829358" y="686772"/>
                  </a:cubicBezTo>
                  <a:cubicBezTo>
                    <a:pt x="816399" y="695411"/>
                    <a:pt x="802644" y="702959"/>
                    <a:pt x="790482" y="712688"/>
                  </a:cubicBezTo>
                  <a:cubicBezTo>
                    <a:pt x="780942" y="720320"/>
                    <a:pt x="775794" y="733792"/>
                    <a:pt x="764564" y="738604"/>
                  </a:cubicBezTo>
                  <a:cubicBezTo>
                    <a:pt x="744319" y="747280"/>
                    <a:pt x="721369" y="747243"/>
                    <a:pt x="699771" y="751562"/>
                  </a:cubicBezTo>
                  <a:cubicBezTo>
                    <a:pt x="686812" y="760201"/>
                    <a:pt x="675670" y="772553"/>
                    <a:pt x="660895" y="777478"/>
                  </a:cubicBezTo>
                  <a:cubicBezTo>
                    <a:pt x="574470" y="806284"/>
                    <a:pt x="430515" y="781458"/>
                    <a:pt x="362844" y="777478"/>
                  </a:cubicBezTo>
                  <a:cubicBezTo>
                    <a:pt x="349885" y="768839"/>
                    <a:pt x="337898" y="758527"/>
                    <a:pt x="323968" y="751562"/>
                  </a:cubicBezTo>
                  <a:cubicBezTo>
                    <a:pt x="311750" y="745454"/>
                    <a:pt x="297033" y="745237"/>
                    <a:pt x="285092" y="738604"/>
                  </a:cubicBezTo>
                  <a:cubicBezTo>
                    <a:pt x="257863" y="723478"/>
                    <a:pt x="236889" y="696622"/>
                    <a:pt x="207339" y="686772"/>
                  </a:cubicBezTo>
                  <a:cubicBezTo>
                    <a:pt x="136061" y="663014"/>
                    <a:pt x="199926" y="688089"/>
                    <a:pt x="129587" y="647898"/>
                  </a:cubicBezTo>
                  <a:cubicBezTo>
                    <a:pt x="14498" y="582137"/>
                    <a:pt x="133591" y="659206"/>
                    <a:pt x="38876" y="596066"/>
                  </a:cubicBezTo>
                  <a:cubicBezTo>
                    <a:pt x="30237" y="583108"/>
                    <a:pt x="19923" y="571122"/>
                    <a:pt x="12958" y="557192"/>
                  </a:cubicBezTo>
                  <a:cubicBezTo>
                    <a:pt x="6849" y="544975"/>
                    <a:pt x="0" y="589587"/>
                    <a:pt x="0" y="544234"/>
                  </a:cubicBezTo>
                  <a:close/>
                </a:path>
              </a:pathLst>
            </a:custGeom>
            <a:noFill/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テキスト ボックス 15"/>
            <p:cNvSpPr txBox="1"/>
            <p:nvPr/>
          </p:nvSpPr>
          <p:spPr>
            <a:xfrm>
              <a:off x="2544608" y="4367416"/>
              <a:ext cx="4820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i="1" dirty="0" smtClean="0">
                  <a:latin typeface="Times New Roman"/>
                  <a:cs typeface="Times New Roman"/>
                </a:rPr>
                <a:t>G</a:t>
              </a:r>
              <a:r>
                <a:rPr kumimoji="1" lang="en-US" altLang="ja-JP" i="1" baseline="-25000" dirty="0" smtClean="0">
                  <a:latin typeface="Times New Roman"/>
                  <a:cs typeface="Times New Roman"/>
                </a:rPr>
                <a:t>2</a:t>
              </a:r>
              <a:endParaRPr kumimoji="1" lang="ja-JP" altLang="en-US" i="1" baseline="-25000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43" name="図形グループ 42"/>
          <p:cNvGrpSpPr/>
          <p:nvPr/>
        </p:nvGrpSpPr>
        <p:grpSpPr>
          <a:xfrm>
            <a:off x="1778000" y="2938680"/>
            <a:ext cx="1360667" cy="751562"/>
            <a:chOff x="1231079" y="3161742"/>
            <a:chExt cx="1360667" cy="751562"/>
          </a:xfrm>
          <a:effectLst/>
        </p:grpSpPr>
        <p:sp>
          <p:nvSpPr>
            <p:cNvPr id="8" name="フリーフォーム 7"/>
            <p:cNvSpPr/>
            <p:nvPr/>
          </p:nvSpPr>
          <p:spPr>
            <a:xfrm>
              <a:off x="1231079" y="3161742"/>
              <a:ext cx="1360667" cy="751562"/>
            </a:xfrm>
            <a:custGeom>
              <a:avLst/>
              <a:gdLst>
                <a:gd name="connsiteX0" fmla="*/ 0 w 1146065"/>
                <a:gd name="connsiteY0" fmla="*/ 544234 h 791211"/>
                <a:gd name="connsiteX1" fmla="*/ 12958 w 1146065"/>
                <a:gd name="connsiteY1" fmla="*/ 285075 h 791211"/>
                <a:gd name="connsiteX2" fmla="*/ 38876 w 1146065"/>
                <a:gd name="connsiteY2" fmla="*/ 246201 h 791211"/>
                <a:gd name="connsiteX3" fmla="*/ 103670 w 1146065"/>
                <a:gd name="connsiteY3" fmla="*/ 181411 h 791211"/>
                <a:gd name="connsiteX4" fmla="*/ 181422 w 1146065"/>
                <a:gd name="connsiteY4" fmla="*/ 116622 h 791211"/>
                <a:gd name="connsiteX5" fmla="*/ 272133 w 1146065"/>
                <a:gd name="connsiteY5" fmla="*/ 51832 h 791211"/>
                <a:gd name="connsiteX6" fmla="*/ 311009 w 1146065"/>
                <a:gd name="connsiteY6" fmla="*/ 38874 h 791211"/>
                <a:gd name="connsiteX7" fmla="*/ 414679 w 1146065"/>
                <a:gd name="connsiteY7" fmla="*/ 0 h 791211"/>
                <a:gd name="connsiteX8" fmla="*/ 751606 w 1146065"/>
                <a:gd name="connsiteY8" fmla="*/ 12958 h 791211"/>
                <a:gd name="connsiteX9" fmla="*/ 790482 w 1146065"/>
                <a:gd name="connsiteY9" fmla="*/ 38874 h 791211"/>
                <a:gd name="connsiteX10" fmla="*/ 829358 w 1146065"/>
                <a:gd name="connsiteY10" fmla="*/ 51832 h 791211"/>
                <a:gd name="connsiteX11" fmla="*/ 920069 w 1146065"/>
                <a:gd name="connsiteY11" fmla="*/ 103664 h 791211"/>
                <a:gd name="connsiteX12" fmla="*/ 945987 w 1146065"/>
                <a:gd name="connsiteY12" fmla="*/ 129580 h 791211"/>
                <a:gd name="connsiteX13" fmla="*/ 1023739 w 1146065"/>
                <a:gd name="connsiteY13" fmla="*/ 181411 h 791211"/>
                <a:gd name="connsiteX14" fmla="*/ 1062615 w 1146065"/>
                <a:gd name="connsiteY14" fmla="*/ 207327 h 791211"/>
                <a:gd name="connsiteX15" fmla="*/ 1088533 w 1146065"/>
                <a:gd name="connsiteY15" fmla="*/ 246201 h 791211"/>
                <a:gd name="connsiteX16" fmla="*/ 1101491 w 1146065"/>
                <a:gd name="connsiteY16" fmla="*/ 285075 h 791211"/>
                <a:gd name="connsiteX17" fmla="*/ 1127409 w 1146065"/>
                <a:gd name="connsiteY17" fmla="*/ 310991 h 791211"/>
                <a:gd name="connsiteX18" fmla="*/ 1127409 w 1146065"/>
                <a:gd name="connsiteY18" fmla="*/ 531276 h 791211"/>
                <a:gd name="connsiteX19" fmla="*/ 1101491 w 1146065"/>
                <a:gd name="connsiteY19" fmla="*/ 557192 h 791211"/>
                <a:gd name="connsiteX20" fmla="*/ 1023739 w 1146065"/>
                <a:gd name="connsiteY20" fmla="*/ 609024 h 791211"/>
                <a:gd name="connsiteX21" fmla="*/ 945987 w 1146065"/>
                <a:gd name="connsiteY21" fmla="*/ 647898 h 791211"/>
                <a:gd name="connsiteX22" fmla="*/ 868234 w 1146065"/>
                <a:gd name="connsiteY22" fmla="*/ 673814 h 791211"/>
                <a:gd name="connsiteX23" fmla="*/ 829358 w 1146065"/>
                <a:gd name="connsiteY23" fmla="*/ 686772 h 791211"/>
                <a:gd name="connsiteX24" fmla="*/ 790482 w 1146065"/>
                <a:gd name="connsiteY24" fmla="*/ 712688 h 791211"/>
                <a:gd name="connsiteX25" fmla="*/ 764564 w 1146065"/>
                <a:gd name="connsiteY25" fmla="*/ 738604 h 791211"/>
                <a:gd name="connsiteX26" fmla="*/ 699771 w 1146065"/>
                <a:gd name="connsiteY26" fmla="*/ 751562 h 791211"/>
                <a:gd name="connsiteX27" fmla="*/ 660895 w 1146065"/>
                <a:gd name="connsiteY27" fmla="*/ 777478 h 791211"/>
                <a:gd name="connsiteX28" fmla="*/ 362844 w 1146065"/>
                <a:gd name="connsiteY28" fmla="*/ 777478 h 791211"/>
                <a:gd name="connsiteX29" fmla="*/ 323968 w 1146065"/>
                <a:gd name="connsiteY29" fmla="*/ 751562 h 791211"/>
                <a:gd name="connsiteX30" fmla="*/ 285092 w 1146065"/>
                <a:gd name="connsiteY30" fmla="*/ 738604 h 791211"/>
                <a:gd name="connsiteX31" fmla="*/ 207339 w 1146065"/>
                <a:gd name="connsiteY31" fmla="*/ 686772 h 791211"/>
                <a:gd name="connsiteX32" fmla="*/ 129587 w 1146065"/>
                <a:gd name="connsiteY32" fmla="*/ 647898 h 791211"/>
                <a:gd name="connsiteX33" fmla="*/ 38876 w 1146065"/>
                <a:gd name="connsiteY33" fmla="*/ 596066 h 791211"/>
                <a:gd name="connsiteX34" fmla="*/ 12958 w 1146065"/>
                <a:gd name="connsiteY34" fmla="*/ 557192 h 791211"/>
                <a:gd name="connsiteX35" fmla="*/ 0 w 1146065"/>
                <a:gd name="connsiteY35" fmla="*/ 544234 h 7912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1146065" h="791211">
                  <a:moveTo>
                    <a:pt x="0" y="544234"/>
                  </a:moveTo>
                  <a:cubicBezTo>
                    <a:pt x="0" y="498881"/>
                    <a:pt x="1770" y="370843"/>
                    <a:pt x="12958" y="285075"/>
                  </a:cubicBezTo>
                  <a:cubicBezTo>
                    <a:pt x="14972" y="269632"/>
                    <a:pt x="28620" y="257921"/>
                    <a:pt x="38876" y="246201"/>
                  </a:cubicBezTo>
                  <a:cubicBezTo>
                    <a:pt x="58990" y="223216"/>
                    <a:pt x="82072" y="203008"/>
                    <a:pt x="103670" y="181411"/>
                  </a:cubicBezTo>
                  <a:cubicBezTo>
                    <a:pt x="164172" y="120913"/>
                    <a:pt x="118279" y="161722"/>
                    <a:pt x="181422" y="116622"/>
                  </a:cubicBezTo>
                  <a:cubicBezTo>
                    <a:pt x="195117" y="106840"/>
                    <a:pt x="251774" y="62011"/>
                    <a:pt x="272133" y="51832"/>
                  </a:cubicBezTo>
                  <a:cubicBezTo>
                    <a:pt x="284351" y="45724"/>
                    <a:pt x="298454" y="44255"/>
                    <a:pt x="311009" y="38874"/>
                  </a:cubicBezTo>
                  <a:cubicBezTo>
                    <a:pt x="405879" y="-1782"/>
                    <a:pt x="319113" y="23890"/>
                    <a:pt x="414679" y="0"/>
                  </a:cubicBezTo>
                  <a:cubicBezTo>
                    <a:pt x="526988" y="4319"/>
                    <a:pt x="639811" y="1394"/>
                    <a:pt x="751606" y="12958"/>
                  </a:cubicBezTo>
                  <a:cubicBezTo>
                    <a:pt x="767097" y="14560"/>
                    <a:pt x="776552" y="31909"/>
                    <a:pt x="790482" y="38874"/>
                  </a:cubicBezTo>
                  <a:cubicBezTo>
                    <a:pt x="802700" y="44982"/>
                    <a:pt x="816803" y="46451"/>
                    <a:pt x="829358" y="51832"/>
                  </a:cubicBezTo>
                  <a:cubicBezTo>
                    <a:pt x="858010" y="64111"/>
                    <a:pt x="895040" y="83642"/>
                    <a:pt x="920069" y="103664"/>
                  </a:cubicBezTo>
                  <a:cubicBezTo>
                    <a:pt x="929609" y="111296"/>
                    <a:pt x="936213" y="122250"/>
                    <a:pt x="945987" y="129580"/>
                  </a:cubicBezTo>
                  <a:cubicBezTo>
                    <a:pt x="970906" y="148268"/>
                    <a:pt x="997822" y="164134"/>
                    <a:pt x="1023739" y="181411"/>
                  </a:cubicBezTo>
                  <a:lnTo>
                    <a:pt x="1062615" y="207327"/>
                  </a:lnTo>
                  <a:cubicBezTo>
                    <a:pt x="1071254" y="220285"/>
                    <a:pt x="1081568" y="232271"/>
                    <a:pt x="1088533" y="246201"/>
                  </a:cubicBezTo>
                  <a:cubicBezTo>
                    <a:pt x="1094642" y="258418"/>
                    <a:pt x="1094463" y="273363"/>
                    <a:pt x="1101491" y="285075"/>
                  </a:cubicBezTo>
                  <a:cubicBezTo>
                    <a:pt x="1107777" y="295551"/>
                    <a:pt x="1118770" y="302352"/>
                    <a:pt x="1127409" y="310991"/>
                  </a:cubicBezTo>
                  <a:cubicBezTo>
                    <a:pt x="1150001" y="401353"/>
                    <a:pt x="1154467" y="395996"/>
                    <a:pt x="1127409" y="531276"/>
                  </a:cubicBezTo>
                  <a:cubicBezTo>
                    <a:pt x="1125013" y="543256"/>
                    <a:pt x="1111265" y="549862"/>
                    <a:pt x="1101491" y="557192"/>
                  </a:cubicBezTo>
                  <a:cubicBezTo>
                    <a:pt x="1076572" y="575880"/>
                    <a:pt x="1053289" y="599175"/>
                    <a:pt x="1023739" y="609024"/>
                  </a:cubicBezTo>
                  <a:cubicBezTo>
                    <a:pt x="881953" y="656284"/>
                    <a:pt x="1096717" y="580911"/>
                    <a:pt x="945987" y="647898"/>
                  </a:cubicBezTo>
                  <a:cubicBezTo>
                    <a:pt x="921022" y="658993"/>
                    <a:pt x="894152" y="665175"/>
                    <a:pt x="868234" y="673814"/>
                  </a:cubicBezTo>
                  <a:cubicBezTo>
                    <a:pt x="855275" y="678133"/>
                    <a:pt x="840724" y="679195"/>
                    <a:pt x="829358" y="686772"/>
                  </a:cubicBezTo>
                  <a:cubicBezTo>
                    <a:pt x="816399" y="695411"/>
                    <a:pt x="802644" y="702959"/>
                    <a:pt x="790482" y="712688"/>
                  </a:cubicBezTo>
                  <a:cubicBezTo>
                    <a:pt x="780942" y="720320"/>
                    <a:pt x="775794" y="733792"/>
                    <a:pt x="764564" y="738604"/>
                  </a:cubicBezTo>
                  <a:cubicBezTo>
                    <a:pt x="744319" y="747280"/>
                    <a:pt x="721369" y="747243"/>
                    <a:pt x="699771" y="751562"/>
                  </a:cubicBezTo>
                  <a:cubicBezTo>
                    <a:pt x="686812" y="760201"/>
                    <a:pt x="675670" y="772553"/>
                    <a:pt x="660895" y="777478"/>
                  </a:cubicBezTo>
                  <a:cubicBezTo>
                    <a:pt x="574470" y="806284"/>
                    <a:pt x="430515" y="781458"/>
                    <a:pt x="362844" y="777478"/>
                  </a:cubicBezTo>
                  <a:cubicBezTo>
                    <a:pt x="349885" y="768839"/>
                    <a:pt x="337898" y="758527"/>
                    <a:pt x="323968" y="751562"/>
                  </a:cubicBezTo>
                  <a:cubicBezTo>
                    <a:pt x="311750" y="745454"/>
                    <a:pt x="297033" y="745237"/>
                    <a:pt x="285092" y="738604"/>
                  </a:cubicBezTo>
                  <a:cubicBezTo>
                    <a:pt x="257863" y="723478"/>
                    <a:pt x="236889" y="696622"/>
                    <a:pt x="207339" y="686772"/>
                  </a:cubicBezTo>
                  <a:cubicBezTo>
                    <a:pt x="136061" y="663014"/>
                    <a:pt x="199926" y="688089"/>
                    <a:pt x="129587" y="647898"/>
                  </a:cubicBezTo>
                  <a:cubicBezTo>
                    <a:pt x="14498" y="582137"/>
                    <a:pt x="133591" y="659206"/>
                    <a:pt x="38876" y="596066"/>
                  </a:cubicBezTo>
                  <a:cubicBezTo>
                    <a:pt x="30237" y="583108"/>
                    <a:pt x="19923" y="571122"/>
                    <a:pt x="12958" y="557192"/>
                  </a:cubicBezTo>
                  <a:cubicBezTo>
                    <a:pt x="6849" y="544975"/>
                    <a:pt x="0" y="589587"/>
                    <a:pt x="0" y="544234"/>
                  </a:cubicBezTo>
                  <a:close/>
                </a:path>
              </a:pathLst>
            </a:custGeom>
            <a:noFill/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テキスト ボックス 16"/>
            <p:cNvSpPr txBox="1"/>
            <p:nvPr/>
          </p:nvSpPr>
          <p:spPr>
            <a:xfrm>
              <a:off x="1231079" y="3320910"/>
              <a:ext cx="4820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i="1" dirty="0" smtClean="0">
                  <a:latin typeface="Times New Roman"/>
                  <a:cs typeface="Times New Roman"/>
                </a:rPr>
                <a:t>G</a:t>
              </a:r>
              <a:r>
                <a:rPr kumimoji="1" lang="en-US" altLang="ja-JP" i="1" baseline="-25000" dirty="0" smtClean="0">
                  <a:latin typeface="Times New Roman"/>
                  <a:cs typeface="Times New Roman"/>
                </a:rPr>
                <a:t>1</a:t>
              </a:r>
              <a:endParaRPr kumimoji="1" lang="ja-JP" altLang="en-US" i="1" baseline="-25000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42" name="図形グループ 41"/>
          <p:cNvGrpSpPr/>
          <p:nvPr/>
        </p:nvGrpSpPr>
        <p:grpSpPr>
          <a:xfrm>
            <a:off x="1014167" y="1820206"/>
            <a:ext cx="1806588" cy="952797"/>
            <a:chOff x="391867" y="1820206"/>
            <a:chExt cx="1806588" cy="952797"/>
          </a:xfrm>
        </p:grpSpPr>
        <p:sp>
          <p:nvSpPr>
            <p:cNvPr id="7" name="フリーフォーム 6"/>
            <p:cNvSpPr/>
            <p:nvPr/>
          </p:nvSpPr>
          <p:spPr>
            <a:xfrm>
              <a:off x="391867" y="1820206"/>
              <a:ext cx="1806588" cy="952797"/>
            </a:xfrm>
            <a:custGeom>
              <a:avLst/>
              <a:gdLst>
                <a:gd name="connsiteX0" fmla="*/ 0 w 1146065"/>
                <a:gd name="connsiteY0" fmla="*/ 544234 h 791211"/>
                <a:gd name="connsiteX1" fmla="*/ 12958 w 1146065"/>
                <a:gd name="connsiteY1" fmla="*/ 285075 h 791211"/>
                <a:gd name="connsiteX2" fmla="*/ 38876 w 1146065"/>
                <a:gd name="connsiteY2" fmla="*/ 246201 h 791211"/>
                <a:gd name="connsiteX3" fmla="*/ 103670 w 1146065"/>
                <a:gd name="connsiteY3" fmla="*/ 181411 h 791211"/>
                <a:gd name="connsiteX4" fmla="*/ 181422 w 1146065"/>
                <a:gd name="connsiteY4" fmla="*/ 116622 h 791211"/>
                <a:gd name="connsiteX5" fmla="*/ 272133 w 1146065"/>
                <a:gd name="connsiteY5" fmla="*/ 51832 h 791211"/>
                <a:gd name="connsiteX6" fmla="*/ 311009 w 1146065"/>
                <a:gd name="connsiteY6" fmla="*/ 38874 h 791211"/>
                <a:gd name="connsiteX7" fmla="*/ 414679 w 1146065"/>
                <a:gd name="connsiteY7" fmla="*/ 0 h 791211"/>
                <a:gd name="connsiteX8" fmla="*/ 751606 w 1146065"/>
                <a:gd name="connsiteY8" fmla="*/ 12958 h 791211"/>
                <a:gd name="connsiteX9" fmla="*/ 790482 w 1146065"/>
                <a:gd name="connsiteY9" fmla="*/ 38874 h 791211"/>
                <a:gd name="connsiteX10" fmla="*/ 829358 w 1146065"/>
                <a:gd name="connsiteY10" fmla="*/ 51832 h 791211"/>
                <a:gd name="connsiteX11" fmla="*/ 920069 w 1146065"/>
                <a:gd name="connsiteY11" fmla="*/ 103664 h 791211"/>
                <a:gd name="connsiteX12" fmla="*/ 945987 w 1146065"/>
                <a:gd name="connsiteY12" fmla="*/ 129580 h 791211"/>
                <a:gd name="connsiteX13" fmla="*/ 1023739 w 1146065"/>
                <a:gd name="connsiteY13" fmla="*/ 181411 h 791211"/>
                <a:gd name="connsiteX14" fmla="*/ 1062615 w 1146065"/>
                <a:gd name="connsiteY14" fmla="*/ 207327 h 791211"/>
                <a:gd name="connsiteX15" fmla="*/ 1088533 w 1146065"/>
                <a:gd name="connsiteY15" fmla="*/ 246201 h 791211"/>
                <a:gd name="connsiteX16" fmla="*/ 1101491 w 1146065"/>
                <a:gd name="connsiteY16" fmla="*/ 285075 h 791211"/>
                <a:gd name="connsiteX17" fmla="*/ 1127409 w 1146065"/>
                <a:gd name="connsiteY17" fmla="*/ 310991 h 791211"/>
                <a:gd name="connsiteX18" fmla="*/ 1127409 w 1146065"/>
                <a:gd name="connsiteY18" fmla="*/ 531276 h 791211"/>
                <a:gd name="connsiteX19" fmla="*/ 1101491 w 1146065"/>
                <a:gd name="connsiteY19" fmla="*/ 557192 h 791211"/>
                <a:gd name="connsiteX20" fmla="*/ 1023739 w 1146065"/>
                <a:gd name="connsiteY20" fmla="*/ 609024 h 791211"/>
                <a:gd name="connsiteX21" fmla="*/ 945987 w 1146065"/>
                <a:gd name="connsiteY21" fmla="*/ 647898 h 791211"/>
                <a:gd name="connsiteX22" fmla="*/ 868234 w 1146065"/>
                <a:gd name="connsiteY22" fmla="*/ 673814 h 791211"/>
                <a:gd name="connsiteX23" fmla="*/ 829358 w 1146065"/>
                <a:gd name="connsiteY23" fmla="*/ 686772 h 791211"/>
                <a:gd name="connsiteX24" fmla="*/ 790482 w 1146065"/>
                <a:gd name="connsiteY24" fmla="*/ 712688 h 791211"/>
                <a:gd name="connsiteX25" fmla="*/ 764564 w 1146065"/>
                <a:gd name="connsiteY25" fmla="*/ 738604 h 791211"/>
                <a:gd name="connsiteX26" fmla="*/ 699771 w 1146065"/>
                <a:gd name="connsiteY26" fmla="*/ 751562 h 791211"/>
                <a:gd name="connsiteX27" fmla="*/ 660895 w 1146065"/>
                <a:gd name="connsiteY27" fmla="*/ 777478 h 791211"/>
                <a:gd name="connsiteX28" fmla="*/ 362844 w 1146065"/>
                <a:gd name="connsiteY28" fmla="*/ 777478 h 791211"/>
                <a:gd name="connsiteX29" fmla="*/ 323968 w 1146065"/>
                <a:gd name="connsiteY29" fmla="*/ 751562 h 791211"/>
                <a:gd name="connsiteX30" fmla="*/ 285092 w 1146065"/>
                <a:gd name="connsiteY30" fmla="*/ 738604 h 791211"/>
                <a:gd name="connsiteX31" fmla="*/ 207339 w 1146065"/>
                <a:gd name="connsiteY31" fmla="*/ 686772 h 791211"/>
                <a:gd name="connsiteX32" fmla="*/ 129587 w 1146065"/>
                <a:gd name="connsiteY32" fmla="*/ 647898 h 791211"/>
                <a:gd name="connsiteX33" fmla="*/ 38876 w 1146065"/>
                <a:gd name="connsiteY33" fmla="*/ 596066 h 791211"/>
                <a:gd name="connsiteX34" fmla="*/ 12958 w 1146065"/>
                <a:gd name="connsiteY34" fmla="*/ 557192 h 791211"/>
                <a:gd name="connsiteX35" fmla="*/ 0 w 1146065"/>
                <a:gd name="connsiteY35" fmla="*/ 544234 h 7912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1146065" h="791211">
                  <a:moveTo>
                    <a:pt x="0" y="544234"/>
                  </a:moveTo>
                  <a:cubicBezTo>
                    <a:pt x="0" y="498881"/>
                    <a:pt x="1770" y="370843"/>
                    <a:pt x="12958" y="285075"/>
                  </a:cubicBezTo>
                  <a:cubicBezTo>
                    <a:pt x="14972" y="269632"/>
                    <a:pt x="28620" y="257921"/>
                    <a:pt x="38876" y="246201"/>
                  </a:cubicBezTo>
                  <a:cubicBezTo>
                    <a:pt x="58990" y="223216"/>
                    <a:pt x="82072" y="203008"/>
                    <a:pt x="103670" y="181411"/>
                  </a:cubicBezTo>
                  <a:cubicBezTo>
                    <a:pt x="164172" y="120913"/>
                    <a:pt x="118279" y="161722"/>
                    <a:pt x="181422" y="116622"/>
                  </a:cubicBezTo>
                  <a:cubicBezTo>
                    <a:pt x="195117" y="106840"/>
                    <a:pt x="251774" y="62011"/>
                    <a:pt x="272133" y="51832"/>
                  </a:cubicBezTo>
                  <a:cubicBezTo>
                    <a:pt x="284351" y="45724"/>
                    <a:pt x="298454" y="44255"/>
                    <a:pt x="311009" y="38874"/>
                  </a:cubicBezTo>
                  <a:cubicBezTo>
                    <a:pt x="405879" y="-1782"/>
                    <a:pt x="319113" y="23890"/>
                    <a:pt x="414679" y="0"/>
                  </a:cubicBezTo>
                  <a:cubicBezTo>
                    <a:pt x="526988" y="4319"/>
                    <a:pt x="639811" y="1394"/>
                    <a:pt x="751606" y="12958"/>
                  </a:cubicBezTo>
                  <a:cubicBezTo>
                    <a:pt x="767097" y="14560"/>
                    <a:pt x="776552" y="31909"/>
                    <a:pt x="790482" y="38874"/>
                  </a:cubicBezTo>
                  <a:cubicBezTo>
                    <a:pt x="802700" y="44982"/>
                    <a:pt x="816803" y="46451"/>
                    <a:pt x="829358" y="51832"/>
                  </a:cubicBezTo>
                  <a:cubicBezTo>
                    <a:pt x="858010" y="64111"/>
                    <a:pt x="895040" y="83642"/>
                    <a:pt x="920069" y="103664"/>
                  </a:cubicBezTo>
                  <a:cubicBezTo>
                    <a:pt x="929609" y="111296"/>
                    <a:pt x="936213" y="122250"/>
                    <a:pt x="945987" y="129580"/>
                  </a:cubicBezTo>
                  <a:cubicBezTo>
                    <a:pt x="970906" y="148268"/>
                    <a:pt x="997822" y="164134"/>
                    <a:pt x="1023739" y="181411"/>
                  </a:cubicBezTo>
                  <a:lnTo>
                    <a:pt x="1062615" y="207327"/>
                  </a:lnTo>
                  <a:cubicBezTo>
                    <a:pt x="1071254" y="220285"/>
                    <a:pt x="1081568" y="232271"/>
                    <a:pt x="1088533" y="246201"/>
                  </a:cubicBezTo>
                  <a:cubicBezTo>
                    <a:pt x="1094642" y="258418"/>
                    <a:pt x="1094463" y="273363"/>
                    <a:pt x="1101491" y="285075"/>
                  </a:cubicBezTo>
                  <a:cubicBezTo>
                    <a:pt x="1107777" y="295551"/>
                    <a:pt x="1118770" y="302352"/>
                    <a:pt x="1127409" y="310991"/>
                  </a:cubicBezTo>
                  <a:cubicBezTo>
                    <a:pt x="1150001" y="401353"/>
                    <a:pt x="1154467" y="395996"/>
                    <a:pt x="1127409" y="531276"/>
                  </a:cubicBezTo>
                  <a:cubicBezTo>
                    <a:pt x="1125013" y="543256"/>
                    <a:pt x="1111265" y="549862"/>
                    <a:pt x="1101491" y="557192"/>
                  </a:cubicBezTo>
                  <a:cubicBezTo>
                    <a:pt x="1076572" y="575880"/>
                    <a:pt x="1053289" y="599175"/>
                    <a:pt x="1023739" y="609024"/>
                  </a:cubicBezTo>
                  <a:cubicBezTo>
                    <a:pt x="881953" y="656284"/>
                    <a:pt x="1096717" y="580911"/>
                    <a:pt x="945987" y="647898"/>
                  </a:cubicBezTo>
                  <a:cubicBezTo>
                    <a:pt x="921022" y="658993"/>
                    <a:pt x="894152" y="665175"/>
                    <a:pt x="868234" y="673814"/>
                  </a:cubicBezTo>
                  <a:cubicBezTo>
                    <a:pt x="855275" y="678133"/>
                    <a:pt x="840724" y="679195"/>
                    <a:pt x="829358" y="686772"/>
                  </a:cubicBezTo>
                  <a:cubicBezTo>
                    <a:pt x="816399" y="695411"/>
                    <a:pt x="802644" y="702959"/>
                    <a:pt x="790482" y="712688"/>
                  </a:cubicBezTo>
                  <a:cubicBezTo>
                    <a:pt x="780942" y="720320"/>
                    <a:pt x="775794" y="733792"/>
                    <a:pt x="764564" y="738604"/>
                  </a:cubicBezTo>
                  <a:cubicBezTo>
                    <a:pt x="744319" y="747280"/>
                    <a:pt x="721369" y="747243"/>
                    <a:pt x="699771" y="751562"/>
                  </a:cubicBezTo>
                  <a:cubicBezTo>
                    <a:pt x="686812" y="760201"/>
                    <a:pt x="675670" y="772553"/>
                    <a:pt x="660895" y="777478"/>
                  </a:cubicBezTo>
                  <a:cubicBezTo>
                    <a:pt x="574470" y="806284"/>
                    <a:pt x="430515" y="781458"/>
                    <a:pt x="362844" y="777478"/>
                  </a:cubicBezTo>
                  <a:cubicBezTo>
                    <a:pt x="349885" y="768839"/>
                    <a:pt x="337898" y="758527"/>
                    <a:pt x="323968" y="751562"/>
                  </a:cubicBezTo>
                  <a:cubicBezTo>
                    <a:pt x="311750" y="745454"/>
                    <a:pt x="297033" y="745237"/>
                    <a:pt x="285092" y="738604"/>
                  </a:cubicBezTo>
                  <a:cubicBezTo>
                    <a:pt x="257863" y="723478"/>
                    <a:pt x="236889" y="696622"/>
                    <a:pt x="207339" y="686772"/>
                  </a:cubicBezTo>
                  <a:cubicBezTo>
                    <a:pt x="136061" y="663014"/>
                    <a:pt x="199926" y="688089"/>
                    <a:pt x="129587" y="647898"/>
                  </a:cubicBezTo>
                  <a:cubicBezTo>
                    <a:pt x="14498" y="582137"/>
                    <a:pt x="133591" y="659206"/>
                    <a:pt x="38876" y="596066"/>
                  </a:cubicBezTo>
                  <a:cubicBezTo>
                    <a:pt x="30237" y="583108"/>
                    <a:pt x="19923" y="571122"/>
                    <a:pt x="12958" y="557192"/>
                  </a:cubicBezTo>
                  <a:cubicBezTo>
                    <a:pt x="6849" y="544975"/>
                    <a:pt x="0" y="589587"/>
                    <a:pt x="0" y="544234"/>
                  </a:cubicBezTo>
                  <a:close/>
                </a:path>
              </a:pathLst>
            </a:custGeom>
            <a:noFill/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テキスト ボックス 17"/>
            <p:cNvSpPr txBox="1"/>
            <p:nvPr/>
          </p:nvSpPr>
          <p:spPr>
            <a:xfrm>
              <a:off x="423539" y="2057419"/>
              <a:ext cx="4820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i="1" dirty="0" smtClean="0">
                  <a:latin typeface="Times New Roman"/>
                  <a:cs typeface="Times New Roman"/>
                </a:rPr>
                <a:t>G</a:t>
              </a:r>
              <a:r>
                <a:rPr kumimoji="1" lang="en-US" altLang="ja-JP" i="1" baseline="-25000" dirty="0" smtClean="0">
                  <a:latin typeface="Times New Roman"/>
                  <a:cs typeface="Times New Roman"/>
                </a:rPr>
                <a:t>0</a:t>
              </a:r>
              <a:endParaRPr kumimoji="1" lang="ja-JP" altLang="en-US" i="1" baseline="-25000" dirty="0">
                <a:latin typeface="Times New Roman"/>
                <a:cs typeface="Times New Roman"/>
              </a:endParaRPr>
            </a:p>
          </p:txBody>
        </p:sp>
      </p:grpSp>
      <p:sp>
        <p:nvSpPr>
          <p:cNvPr id="28" name="フリーフォーム 27"/>
          <p:cNvSpPr/>
          <p:nvPr/>
        </p:nvSpPr>
        <p:spPr>
          <a:xfrm>
            <a:off x="812800" y="2617509"/>
            <a:ext cx="2569428" cy="2291551"/>
          </a:xfrm>
          <a:custGeom>
            <a:avLst/>
            <a:gdLst>
              <a:gd name="connsiteX0" fmla="*/ 0 w 3447020"/>
              <a:gd name="connsiteY0" fmla="*/ 0 h 3407943"/>
              <a:gd name="connsiteX1" fmla="*/ 1231078 w 3447020"/>
              <a:gd name="connsiteY1" fmla="*/ 2034399 h 3407943"/>
              <a:gd name="connsiteX2" fmla="*/ 3447020 w 3447020"/>
              <a:gd name="connsiteY2" fmla="*/ 3407943 h 3407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47020" h="3407943">
                <a:moveTo>
                  <a:pt x="0" y="0"/>
                </a:moveTo>
                <a:cubicBezTo>
                  <a:pt x="328287" y="733204"/>
                  <a:pt x="656575" y="1466409"/>
                  <a:pt x="1231078" y="2034399"/>
                </a:cubicBezTo>
                <a:cubicBezTo>
                  <a:pt x="1805581" y="2602390"/>
                  <a:pt x="3447020" y="3407943"/>
                  <a:pt x="3447020" y="3407943"/>
                </a:cubicBezTo>
              </a:path>
            </a:pathLst>
          </a:custGeom>
          <a:ln w="6350" cmpd="sng">
            <a:solidFill>
              <a:srgbClr val="00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フリーフォーム 28"/>
          <p:cNvSpPr/>
          <p:nvPr/>
        </p:nvSpPr>
        <p:spPr>
          <a:xfrm rot="16200000">
            <a:off x="4961542" y="2428401"/>
            <a:ext cx="2404559" cy="2556758"/>
          </a:xfrm>
          <a:custGeom>
            <a:avLst/>
            <a:gdLst>
              <a:gd name="connsiteX0" fmla="*/ 0 w 3447020"/>
              <a:gd name="connsiteY0" fmla="*/ 0 h 3407943"/>
              <a:gd name="connsiteX1" fmla="*/ 1231078 w 3447020"/>
              <a:gd name="connsiteY1" fmla="*/ 2034399 h 3407943"/>
              <a:gd name="connsiteX2" fmla="*/ 3447020 w 3447020"/>
              <a:gd name="connsiteY2" fmla="*/ 3407943 h 3407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47020" h="3407943">
                <a:moveTo>
                  <a:pt x="0" y="0"/>
                </a:moveTo>
                <a:cubicBezTo>
                  <a:pt x="328287" y="733204"/>
                  <a:pt x="656575" y="1466409"/>
                  <a:pt x="1231078" y="2034399"/>
                </a:cubicBezTo>
                <a:cubicBezTo>
                  <a:pt x="1805581" y="2602390"/>
                  <a:pt x="3447020" y="3407943"/>
                  <a:pt x="3447020" y="3407943"/>
                </a:cubicBezTo>
              </a:path>
            </a:pathLst>
          </a:custGeom>
          <a:ln w="6350" cmpd="sng">
            <a:solidFill>
              <a:srgbClr val="00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973738" y="3975609"/>
            <a:ext cx="11082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 smtClean="0"/>
              <a:t>粗化</a:t>
            </a:r>
            <a:endParaRPr kumimoji="1" lang="en-US" altLang="ja-JP" dirty="0" smtClean="0"/>
          </a:p>
          <a:p>
            <a:r>
              <a:rPr lang="en-US" altLang="ja-JP" dirty="0" smtClean="0"/>
              <a:t>(</a:t>
            </a:r>
            <a:r>
              <a:rPr lang="en-US" altLang="ja-JP" dirty="0" err="1" smtClean="0"/>
              <a:t>coarsing</a:t>
            </a:r>
            <a:r>
              <a:rPr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5971139" y="4174460"/>
            <a:ext cx="13507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 smtClean="0"/>
              <a:t>逆粗化</a:t>
            </a:r>
            <a:endParaRPr kumimoji="1" lang="en-US" altLang="ja-JP" dirty="0" smtClean="0"/>
          </a:p>
          <a:p>
            <a:r>
              <a:rPr lang="en-US" altLang="ja-JP" dirty="0" smtClean="0"/>
              <a:t>(</a:t>
            </a:r>
            <a:r>
              <a:rPr lang="en-US" altLang="ja-JP" dirty="0" err="1" smtClean="0"/>
              <a:t>uncoarsing</a:t>
            </a:r>
            <a:r>
              <a:rPr lang="en-US" altLang="ja-JP" dirty="0" smtClean="0"/>
              <a:t>)</a:t>
            </a:r>
            <a:endParaRPr kumimoji="1" lang="ja-JP" altLang="en-US" dirty="0"/>
          </a:p>
        </p:txBody>
      </p:sp>
      <p:grpSp>
        <p:nvGrpSpPr>
          <p:cNvPr id="45" name="図形グループ 44"/>
          <p:cNvGrpSpPr/>
          <p:nvPr/>
        </p:nvGrpSpPr>
        <p:grpSpPr>
          <a:xfrm>
            <a:off x="3684781" y="4500853"/>
            <a:ext cx="881193" cy="531276"/>
            <a:chOff x="3628443" y="5157268"/>
            <a:chExt cx="881193" cy="531276"/>
          </a:xfrm>
          <a:effectLst/>
        </p:grpSpPr>
        <p:sp>
          <p:nvSpPr>
            <p:cNvPr id="10" name="フリーフォーム 9"/>
            <p:cNvSpPr/>
            <p:nvPr/>
          </p:nvSpPr>
          <p:spPr>
            <a:xfrm>
              <a:off x="3628443" y="5157268"/>
              <a:ext cx="881193" cy="531276"/>
            </a:xfrm>
            <a:custGeom>
              <a:avLst/>
              <a:gdLst>
                <a:gd name="connsiteX0" fmla="*/ 0 w 1146065"/>
                <a:gd name="connsiteY0" fmla="*/ 544234 h 791211"/>
                <a:gd name="connsiteX1" fmla="*/ 12958 w 1146065"/>
                <a:gd name="connsiteY1" fmla="*/ 285075 h 791211"/>
                <a:gd name="connsiteX2" fmla="*/ 38876 w 1146065"/>
                <a:gd name="connsiteY2" fmla="*/ 246201 h 791211"/>
                <a:gd name="connsiteX3" fmla="*/ 103670 w 1146065"/>
                <a:gd name="connsiteY3" fmla="*/ 181411 h 791211"/>
                <a:gd name="connsiteX4" fmla="*/ 181422 w 1146065"/>
                <a:gd name="connsiteY4" fmla="*/ 116622 h 791211"/>
                <a:gd name="connsiteX5" fmla="*/ 272133 w 1146065"/>
                <a:gd name="connsiteY5" fmla="*/ 51832 h 791211"/>
                <a:gd name="connsiteX6" fmla="*/ 311009 w 1146065"/>
                <a:gd name="connsiteY6" fmla="*/ 38874 h 791211"/>
                <a:gd name="connsiteX7" fmla="*/ 414679 w 1146065"/>
                <a:gd name="connsiteY7" fmla="*/ 0 h 791211"/>
                <a:gd name="connsiteX8" fmla="*/ 751606 w 1146065"/>
                <a:gd name="connsiteY8" fmla="*/ 12958 h 791211"/>
                <a:gd name="connsiteX9" fmla="*/ 790482 w 1146065"/>
                <a:gd name="connsiteY9" fmla="*/ 38874 h 791211"/>
                <a:gd name="connsiteX10" fmla="*/ 829358 w 1146065"/>
                <a:gd name="connsiteY10" fmla="*/ 51832 h 791211"/>
                <a:gd name="connsiteX11" fmla="*/ 920069 w 1146065"/>
                <a:gd name="connsiteY11" fmla="*/ 103664 h 791211"/>
                <a:gd name="connsiteX12" fmla="*/ 945987 w 1146065"/>
                <a:gd name="connsiteY12" fmla="*/ 129580 h 791211"/>
                <a:gd name="connsiteX13" fmla="*/ 1023739 w 1146065"/>
                <a:gd name="connsiteY13" fmla="*/ 181411 h 791211"/>
                <a:gd name="connsiteX14" fmla="*/ 1062615 w 1146065"/>
                <a:gd name="connsiteY14" fmla="*/ 207327 h 791211"/>
                <a:gd name="connsiteX15" fmla="*/ 1088533 w 1146065"/>
                <a:gd name="connsiteY15" fmla="*/ 246201 h 791211"/>
                <a:gd name="connsiteX16" fmla="*/ 1101491 w 1146065"/>
                <a:gd name="connsiteY16" fmla="*/ 285075 h 791211"/>
                <a:gd name="connsiteX17" fmla="*/ 1127409 w 1146065"/>
                <a:gd name="connsiteY17" fmla="*/ 310991 h 791211"/>
                <a:gd name="connsiteX18" fmla="*/ 1127409 w 1146065"/>
                <a:gd name="connsiteY18" fmla="*/ 531276 h 791211"/>
                <a:gd name="connsiteX19" fmla="*/ 1101491 w 1146065"/>
                <a:gd name="connsiteY19" fmla="*/ 557192 h 791211"/>
                <a:gd name="connsiteX20" fmla="*/ 1023739 w 1146065"/>
                <a:gd name="connsiteY20" fmla="*/ 609024 h 791211"/>
                <a:gd name="connsiteX21" fmla="*/ 945987 w 1146065"/>
                <a:gd name="connsiteY21" fmla="*/ 647898 h 791211"/>
                <a:gd name="connsiteX22" fmla="*/ 868234 w 1146065"/>
                <a:gd name="connsiteY22" fmla="*/ 673814 h 791211"/>
                <a:gd name="connsiteX23" fmla="*/ 829358 w 1146065"/>
                <a:gd name="connsiteY23" fmla="*/ 686772 h 791211"/>
                <a:gd name="connsiteX24" fmla="*/ 790482 w 1146065"/>
                <a:gd name="connsiteY24" fmla="*/ 712688 h 791211"/>
                <a:gd name="connsiteX25" fmla="*/ 764564 w 1146065"/>
                <a:gd name="connsiteY25" fmla="*/ 738604 h 791211"/>
                <a:gd name="connsiteX26" fmla="*/ 699771 w 1146065"/>
                <a:gd name="connsiteY26" fmla="*/ 751562 h 791211"/>
                <a:gd name="connsiteX27" fmla="*/ 660895 w 1146065"/>
                <a:gd name="connsiteY27" fmla="*/ 777478 h 791211"/>
                <a:gd name="connsiteX28" fmla="*/ 362844 w 1146065"/>
                <a:gd name="connsiteY28" fmla="*/ 777478 h 791211"/>
                <a:gd name="connsiteX29" fmla="*/ 323968 w 1146065"/>
                <a:gd name="connsiteY29" fmla="*/ 751562 h 791211"/>
                <a:gd name="connsiteX30" fmla="*/ 285092 w 1146065"/>
                <a:gd name="connsiteY30" fmla="*/ 738604 h 791211"/>
                <a:gd name="connsiteX31" fmla="*/ 207339 w 1146065"/>
                <a:gd name="connsiteY31" fmla="*/ 686772 h 791211"/>
                <a:gd name="connsiteX32" fmla="*/ 129587 w 1146065"/>
                <a:gd name="connsiteY32" fmla="*/ 647898 h 791211"/>
                <a:gd name="connsiteX33" fmla="*/ 38876 w 1146065"/>
                <a:gd name="connsiteY33" fmla="*/ 596066 h 791211"/>
                <a:gd name="connsiteX34" fmla="*/ 12958 w 1146065"/>
                <a:gd name="connsiteY34" fmla="*/ 557192 h 791211"/>
                <a:gd name="connsiteX35" fmla="*/ 0 w 1146065"/>
                <a:gd name="connsiteY35" fmla="*/ 544234 h 7912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1146065" h="791211">
                  <a:moveTo>
                    <a:pt x="0" y="544234"/>
                  </a:moveTo>
                  <a:cubicBezTo>
                    <a:pt x="0" y="498881"/>
                    <a:pt x="1770" y="370843"/>
                    <a:pt x="12958" y="285075"/>
                  </a:cubicBezTo>
                  <a:cubicBezTo>
                    <a:pt x="14972" y="269632"/>
                    <a:pt x="28620" y="257921"/>
                    <a:pt x="38876" y="246201"/>
                  </a:cubicBezTo>
                  <a:cubicBezTo>
                    <a:pt x="58990" y="223216"/>
                    <a:pt x="82072" y="203008"/>
                    <a:pt x="103670" y="181411"/>
                  </a:cubicBezTo>
                  <a:cubicBezTo>
                    <a:pt x="164172" y="120913"/>
                    <a:pt x="118279" y="161722"/>
                    <a:pt x="181422" y="116622"/>
                  </a:cubicBezTo>
                  <a:cubicBezTo>
                    <a:pt x="195117" y="106840"/>
                    <a:pt x="251774" y="62011"/>
                    <a:pt x="272133" y="51832"/>
                  </a:cubicBezTo>
                  <a:cubicBezTo>
                    <a:pt x="284351" y="45724"/>
                    <a:pt x="298454" y="44255"/>
                    <a:pt x="311009" y="38874"/>
                  </a:cubicBezTo>
                  <a:cubicBezTo>
                    <a:pt x="405879" y="-1782"/>
                    <a:pt x="319113" y="23890"/>
                    <a:pt x="414679" y="0"/>
                  </a:cubicBezTo>
                  <a:cubicBezTo>
                    <a:pt x="526988" y="4319"/>
                    <a:pt x="639811" y="1394"/>
                    <a:pt x="751606" y="12958"/>
                  </a:cubicBezTo>
                  <a:cubicBezTo>
                    <a:pt x="767097" y="14560"/>
                    <a:pt x="776552" y="31909"/>
                    <a:pt x="790482" y="38874"/>
                  </a:cubicBezTo>
                  <a:cubicBezTo>
                    <a:pt x="802700" y="44982"/>
                    <a:pt x="816803" y="46451"/>
                    <a:pt x="829358" y="51832"/>
                  </a:cubicBezTo>
                  <a:cubicBezTo>
                    <a:pt x="858010" y="64111"/>
                    <a:pt x="895040" y="83642"/>
                    <a:pt x="920069" y="103664"/>
                  </a:cubicBezTo>
                  <a:cubicBezTo>
                    <a:pt x="929609" y="111296"/>
                    <a:pt x="936213" y="122250"/>
                    <a:pt x="945987" y="129580"/>
                  </a:cubicBezTo>
                  <a:cubicBezTo>
                    <a:pt x="970906" y="148268"/>
                    <a:pt x="997822" y="164134"/>
                    <a:pt x="1023739" y="181411"/>
                  </a:cubicBezTo>
                  <a:lnTo>
                    <a:pt x="1062615" y="207327"/>
                  </a:lnTo>
                  <a:cubicBezTo>
                    <a:pt x="1071254" y="220285"/>
                    <a:pt x="1081568" y="232271"/>
                    <a:pt x="1088533" y="246201"/>
                  </a:cubicBezTo>
                  <a:cubicBezTo>
                    <a:pt x="1094642" y="258418"/>
                    <a:pt x="1094463" y="273363"/>
                    <a:pt x="1101491" y="285075"/>
                  </a:cubicBezTo>
                  <a:cubicBezTo>
                    <a:pt x="1107777" y="295551"/>
                    <a:pt x="1118770" y="302352"/>
                    <a:pt x="1127409" y="310991"/>
                  </a:cubicBezTo>
                  <a:cubicBezTo>
                    <a:pt x="1150001" y="401353"/>
                    <a:pt x="1154467" y="395996"/>
                    <a:pt x="1127409" y="531276"/>
                  </a:cubicBezTo>
                  <a:cubicBezTo>
                    <a:pt x="1125013" y="543256"/>
                    <a:pt x="1111265" y="549862"/>
                    <a:pt x="1101491" y="557192"/>
                  </a:cubicBezTo>
                  <a:cubicBezTo>
                    <a:pt x="1076572" y="575880"/>
                    <a:pt x="1053289" y="599175"/>
                    <a:pt x="1023739" y="609024"/>
                  </a:cubicBezTo>
                  <a:cubicBezTo>
                    <a:pt x="881953" y="656284"/>
                    <a:pt x="1096717" y="580911"/>
                    <a:pt x="945987" y="647898"/>
                  </a:cubicBezTo>
                  <a:cubicBezTo>
                    <a:pt x="921022" y="658993"/>
                    <a:pt x="894152" y="665175"/>
                    <a:pt x="868234" y="673814"/>
                  </a:cubicBezTo>
                  <a:cubicBezTo>
                    <a:pt x="855275" y="678133"/>
                    <a:pt x="840724" y="679195"/>
                    <a:pt x="829358" y="686772"/>
                  </a:cubicBezTo>
                  <a:cubicBezTo>
                    <a:pt x="816399" y="695411"/>
                    <a:pt x="802644" y="702959"/>
                    <a:pt x="790482" y="712688"/>
                  </a:cubicBezTo>
                  <a:cubicBezTo>
                    <a:pt x="780942" y="720320"/>
                    <a:pt x="775794" y="733792"/>
                    <a:pt x="764564" y="738604"/>
                  </a:cubicBezTo>
                  <a:cubicBezTo>
                    <a:pt x="744319" y="747280"/>
                    <a:pt x="721369" y="747243"/>
                    <a:pt x="699771" y="751562"/>
                  </a:cubicBezTo>
                  <a:cubicBezTo>
                    <a:pt x="686812" y="760201"/>
                    <a:pt x="675670" y="772553"/>
                    <a:pt x="660895" y="777478"/>
                  </a:cubicBezTo>
                  <a:cubicBezTo>
                    <a:pt x="574470" y="806284"/>
                    <a:pt x="430515" y="781458"/>
                    <a:pt x="362844" y="777478"/>
                  </a:cubicBezTo>
                  <a:cubicBezTo>
                    <a:pt x="349885" y="768839"/>
                    <a:pt x="337898" y="758527"/>
                    <a:pt x="323968" y="751562"/>
                  </a:cubicBezTo>
                  <a:cubicBezTo>
                    <a:pt x="311750" y="745454"/>
                    <a:pt x="297033" y="745237"/>
                    <a:pt x="285092" y="738604"/>
                  </a:cubicBezTo>
                  <a:cubicBezTo>
                    <a:pt x="257863" y="723478"/>
                    <a:pt x="236889" y="696622"/>
                    <a:pt x="207339" y="686772"/>
                  </a:cubicBezTo>
                  <a:cubicBezTo>
                    <a:pt x="136061" y="663014"/>
                    <a:pt x="199926" y="688089"/>
                    <a:pt x="129587" y="647898"/>
                  </a:cubicBezTo>
                  <a:cubicBezTo>
                    <a:pt x="14498" y="582137"/>
                    <a:pt x="133591" y="659206"/>
                    <a:pt x="38876" y="596066"/>
                  </a:cubicBezTo>
                  <a:cubicBezTo>
                    <a:pt x="30237" y="583108"/>
                    <a:pt x="19923" y="571122"/>
                    <a:pt x="12958" y="557192"/>
                  </a:cubicBezTo>
                  <a:cubicBezTo>
                    <a:pt x="6849" y="544975"/>
                    <a:pt x="0" y="589587"/>
                    <a:pt x="0" y="544234"/>
                  </a:cubicBezTo>
                  <a:close/>
                </a:path>
              </a:pathLst>
            </a:custGeom>
            <a:noFill/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テキスト ボックス 14"/>
            <p:cNvSpPr txBox="1"/>
            <p:nvPr/>
          </p:nvSpPr>
          <p:spPr>
            <a:xfrm>
              <a:off x="3643368" y="5196142"/>
              <a:ext cx="4820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i="1" dirty="0" smtClean="0">
                  <a:latin typeface="Times New Roman"/>
                  <a:cs typeface="Times New Roman"/>
                </a:rPr>
                <a:t>G</a:t>
              </a:r>
              <a:r>
                <a:rPr lang="en-US" altLang="ja-JP" i="1" baseline="-25000" dirty="0">
                  <a:latin typeface="Times New Roman"/>
                  <a:cs typeface="Times New Roman"/>
                </a:rPr>
                <a:t>3</a:t>
              </a:r>
              <a:endParaRPr kumimoji="1" lang="ja-JP" altLang="en-US" i="1" baseline="-25000" dirty="0">
                <a:latin typeface="Times New Roman"/>
                <a:cs typeface="Times New Roman"/>
              </a:endParaRPr>
            </a:p>
          </p:txBody>
        </p:sp>
        <p:sp>
          <p:nvSpPr>
            <p:cNvPr id="35" name="フリーフォーム 34"/>
            <p:cNvSpPr/>
            <p:nvPr/>
          </p:nvSpPr>
          <p:spPr>
            <a:xfrm>
              <a:off x="4067063" y="5157268"/>
              <a:ext cx="58315" cy="531276"/>
            </a:xfrm>
            <a:custGeom>
              <a:avLst/>
              <a:gdLst>
                <a:gd name="connsiteX0" fmla="*/ 12959 w 116629"/>
                <a:gd name="connsiteY0" fmla="*/ 0 h 945931"/>
                <a:gd name="connsiteX1" fmla="*/ 38877 w 116629"/>
                <a:gd name="connsiteY1" fmla="*/ 64790 h 945931"/>
                <a:gd name="connsiteX2" fmla="*/ 64794 w 116629"/>
                <a:gd name="connsiteY2" fmla="*/ 103664 h 945931"/>
                <a:gd name="connsiteX3" fmla="*/ 90711 w 116629"/>
                <a:gd name="connsiteY3" fmla="*/ 181412 h 945931"/>
                <a:gd name="connsiteX4" fmla="*/ 103670 w 116629"/>
                <a:gd name="connsiteY4" fmla="*/ 220286 h 945931"/>
                <a:gd name="connsiteX5" fmla="*/ 116629 w 116629"/>
                <a:gd name="connsiteY5" fmla="*/ 259159 h 945931"/>
                <a:gd name="connsiteX6" fmla="*/ 90711 w 116629"/>
                <a:gd name="connsiteY6" fmla="*/ 401697 h 945931"/>
                <a:gd name="connsiteX7" fmla="*/ 64794 w 116629"/>
                <a:gd name="connsiteY7" fmla="*/ 440571 h 945931"/>
                <a:gd name="connsiteX8" fmla="*/ 51835 w 116629"/>
                <a:gd name="connsiteY8" fmla="*/ 479445 h 945931"/>
                <a:gd name="connsiteX9" fmla="*/ 25918 w 116629"/>
                <a:gd name="connsiteY9" fmla="*/ 518319 h 945931"/>
                <a:gd name="connsiteX10" fmla="*/ 0 w 116629"/>
                <a:gd name="connsiteY10" fmla="*/ 634940 h 945931"/>
                <a:gd name="connsiteX11" fmla="*/ 12959 w 116629"/>
                <a:gd name="connsiteY11" fmla="*/ 816352 h 945931"/>
                <a:gd name="connsiteX12" fmla="*/ 51835 w 116629"/>
                <a:gd name="connsiteY12" fmla="*/ 907057 h 945931"/>
                <a:gd name="connsiteX13" fmla="*/ 51835 w 116629"/>
                <a:gd name="connsiteY13" fmla="*/ 945931 h 945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6629" h="945931">
                  <a:moveTo>
                    <a:pt x="12959" y="0"/>
                  </a:moveTo>
                  <a:cubicBezTo>
                    <a:pt x="21598" y="21597"/>
                    <a:pt x="28474" y="43985"/>
                    <a:pt x="38877" y="64790"/>
                  </a:cubicBezTo>
                  <a:cubicBezTo>
                    <a:pt x="45842" y="78719"/>
                    <a:pt x="58469" y="89433"/>
                    <a:pt x="64794" y="103664"/>
                  </a:cubicBezTo>
                  <a:cubicBezTo>
                    <a:pt x="75889" y="128627"/>
                    <a:pt x="82072" y="155496"/>
                    <a:pt x="90711" y="181412"/>
                  </a:cubicBezTo>
                  <a:lnTo>
                    <a:pt x="103670" y="220286"/>
                  </a:lnTo>
                  <a:lnTo>
                    <a:pt x="116629" y="259159"/>
                  </a:lnTo>
                  <a:cubicBezTo>
                    <a:pt x="113626" y="280181"/>
                    <a:pt x="103804" y="371147"/>
                    <a:pt x="90711" y="401697"/>
                  </a:cubicBezTo>
                  <a:cubicBezTo>
                    <a:pt x="84576" y="416011"/>
                    <a:pt x="71759" y="426642"/>
                    <a:pt x="64794" y="440571"/>
                  </a:cubicBezTo>
                  <a:cubicBezTo>
                    <a:pt x="58685" y="452788"/>
                    <a:pt x="57944" y="467228"/>
                    <a:pt x="51835" y="479445"/>
                  </a:cubicBezTo>
                  <a:cubicBezTo>
                    <a:pt x="44870" y="493374"/>
                    <a:pt x="32883" y="504390"/>
                    <a:pt x="25918" y="518319"/>
                  </a:cubicBezTo>
                  <a:cubicBezTo>
                    <a:pt x="9967" y="550219"/>
                    <a:pt x="4978" y="605076"/>
                    <a:pt x="0" y="634940"/>
                  </a:cubicBezTo>
                  <a:cubicBezTo>
                    <a:pt x="4320" y="695411"/>
                    <a:pt x="6264" y="756098"/>
                    <a:pt x="12959" y="816352"/>
                  </a:cubicBezTo>
                  <a:cubicBezTo>
                    <a:pt x="25982" y="933554"/>
                    <a:pt x="19286" y="809414"/>
                    <a:pt x="51835" y="907057"/>
                  </a:cubicBezTo>
                  <a:cubicBezTo>
                    <a:pt x="55933" y="919350"/>
                    <a:pt x="51835" y="932973"/>
                    <a:pt x="51835" y="945931"/>
                  </a:cubicBezTo>
                </a:path>
              </a:pathLst>
            </a:custGeom>
            <a:ln w="952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48" name="図形グループ 47"/>
          <p:cNvGrpSpPr/>
          <p:nvPr/>
        </p:nvGrpSpPr>
        <p:grpSpPr>
          <a:xfrm>
            <a:off x="5405254" y="1820206"/>
            <a:ext cx="1806588" cy="952797"/>
            <a:chOff x="6220189" y="1820206"/>
            <a:chExt cx="1806588" cy="952797"/>
          </a:xfrm>
          <a:effectLst/>
        </p:grpSpPr>
        <p:sp>
          <p:nvSpPr>
            <p:cNvPr id="11" name="フリーフォーム 10"/>
            <p:cNvSpPr/>
            <p:nvPr/>
          </p:nvSpPr>
          <p:spPr>
            <a:xfrm>
              <a:off x="6220189" y="1820206"/>
              <a:ext cx="1806588" cy="952797"/>
            </a:xfrm>
            <a:custGeom>
              <a:avLst/>
              <a:gdLst>
                <a:gd name="connsiteX0" fmla="*/ 0 w 1146065"/>
                <a:gd name="connsiteY0" fmla="*/ 544234 h 791211"/>
                <a:gd name="connsiteX1" fmla="*/ 12958 w 1146065"/>
                <a:gd name="connsiteY1" fmla="*/ 285075 h 791211"/>
                <a:gd name="connsiteX2" fmla="*/ 38876 w 1146065"/>
                <a:gd name="connsiteY2" fmla="*/ 246201 h 791211"/>
                <a:gd name="connsiteX3" fmla="*/ 103670 w 1146065"/>
                <a:gd name="connsiteY3" fmla="*/ 181411 h 791211"/>
                <a:gd name="connsiteX4" fmla="*/ 181422 w 1146065"/>
                <a:gd name="connsiteY4" fmla="*/ 116622 h 791211"/>
                <a:gd name="connsiteX5" fmla="*/ 272133 w 1146065"/>
                <a:gd name="connsiteY5" fmla="*/ 51832 h 791211"/>
                <a:gd name="connsiteX6" fmla="*/ 311009 w 1146065"/>
                <a:gd name="connsiteY6" fmla="*/ 38874 h 791211"/>
                <a:gd name="connsiteX7" fmla="*/ 414679 w 1146065"/>
                <a:gd name="connsiteY7" fmla="*/ 0 h 791211"/>
                <a:gd name="connsiteX8" fmla="*/ 751606 w 1146065"/>
                <a:gd name="connsiteY8" fmla="*/ 12958 h 791211"/>
                <a:gd name="connsiteX9" fmla="*/ 790482 w 1146065"/>
                <a:gd name="connsiteY9" fmla="*/ 38874 h 791211"/>
                <a:gd name="connsiteX10" fmla="*/ 829358 w 1146065"/>
                <a:gd name="connsiteY10" fmla="*/ 51832 h 791211"/>
                <a:gd name="connsiteX11" fmla="*/ 920069 w 1146065"/>
                <a:gd name="connsiteY11" fmla="*/ 103664 h 791211"/>
                <a:gd name="connsiteX12" fmla="*/ 945987 w 1146065"/>
                <a:gd name="connsiteY12" fmla="*/ 129580 h 791211"/>
                <a:gd name="connsiteX13" fmla="*/ 1023739 w 1146065"/>
                <a:gd name="connsiteY13" fmla="*/ 181411 h 791211"/>
                <a:gd name="connsiteX14" fmla="*/ 1062615 w 1146065"/>
                <a:gd name="connsiteY14" fmla="*/ 207327 h 791211"/>
                <a:gd name="connsiteX15" fmla="*/ 1088533 w 1146065"/>
                <a:gd name="connsiteY15" fmla="*/ 246201 h 791211"/>
                <a:gd name="connsiteX16" fmla="*/ 1101491 w 1146065"/>
                <a:gd name="connsiteY16" fmla="*/ 285075 h 791211"/>
                <a:gd name="connsiteX17" fmla="*/ 1127409 w 1146065"/>
                <a:gd name="connsiteY17" fmla="*/ 310991 h 791211"/>
                <a:gd name="connsiteX18" fmla="*/ 1127409 w 1146065"/>
                <a:gd name="connsiteY18" fmla="*/ 531276 h 791211"/>
                <a:gd name="connsiteX19" fmla="*/ 1101491 w 1146065"/>
                <a:gd name="connsiteY19" fmla="*/ 557192 h 791211"/>
                <a:gd name="connsiteX20" fmla="*/ 1023739 w 1146065"/>
                <a:gd name="connsiteY20" fmla="*/ 609024 h 791211"/>
                <a:gd name="connsiteX21" fmla="*/ 945987 w 1146065"/>
                <a:gd name="connsiteY21" fmla="*/ 647898 h 791211"/>
                <a:gd name="connsiteX22" fmla="*/ 868234 w 1146065"/>
                <a:gd name="connsiteY22" fmla="*/ 673814 h 791211"/>
                <a:gd name="connsiteX23" fmla="*/ 829358 w 1146065"/>
                <a:gd name="connsiteY23" fmla="*/ 686772 h 791211"/>
                <a:gd name="connsiteX24" fmla="*/ 790482 w 1146065"/>
                <a:gd name="connsiteY24" fmla="*/ 712688 h 791211"/>
                <a:gd name="connsiteX25" fmla="*/ 764564 w 1146065"/>
                <a:gd name="connsiteY25" fmla="*/ 738604 h 791211"/>
                <a:gd name="connsiteX26" fmla="*/ 699771 w 1146065"/>
                <a:gd name="connsiteY26" fmla="*/ 751562 h 791211"/>
                <a:gd name="connsiteX27" fmla="*/ 660895 w 1146065"/>
                <a:gd name="connsiteY27" fmla="*/ 777478 h 791211"/>
                <a:gd name="connsiteX28" fmla="*/ 362844 w 1146065"/>
                <a:gd name="connsiteY28" fmla="*/ 777478 h 791211"/>
                <a:gd name="connsiteX29" fmla="*/ 323968 w 1146065"/>
                <a:gd name="connsiteY29" fmla="*/ 751562 h 791211"/>
                <a:gd name="connsiteX30" fmla="*/ 285092 w 1146065"/>
                <a:gd name="connsiteY30" fmla="*/ 738604 h 791211"/>
                <a:gd name="connsiteX31" fmla="*/ 207339 w 1146065"/>
                <a:gd name="connsiteY31" fmla="*/ 686772 h 791211"/>
                <a:gd name="connsiteX32" fmla="*/ 129587 w 1146065"/>
                <a:gd name="connsiteY32" fmla="*/ 647898 h 791211"/>
                <a:gd name="connsiteX33" fmla="*/ 38876 w 1146065"/>
                <a:gd name="connsiteY33" fmla="*/ 596066 h 791211"/>
                <a:gd name="connsiteX34" fmla="*/ 12958 w 1146065"/>
                <a:gd name="connsiteY34" fmla="*/ 557192 h 791211"/>
                <a:gd name="connsiteX35" fmla="*/ 0 w 1146065"/>
                <a:gd name="connsiteY35" fmla="*/ 544234 h 7912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1146065" h="791211">
                  <a:moveTo>
                    <a:pt x="0" y="544234"/>
                  </a:moveTo>
                  <a:cubicBezTo>
                    <a:pt x="0" y="498881"/>
                    <a:pt x="1770" y="370843"/>
                    <a:pt x="12958" y="285075"/>
                  </a:cubicBezTo>
                  <a:cubicBezTo>
                    <a:pt x="14972" y="269632"/>
                    <a:pt x="28620" y="257921"/>
                    <a:pt x="38876" y="246201"/>
                  </a:cubicBezTo>
                  <a:cubicBezTo>
                    <a:pt x="58990" y="223216"/>
                    <a:pt x="82072" y="203008"/>
                    <a:pt x="103670" y="181411"/>
                  </a:cubicBezTo>
                  <a:cubicBezTo>
                    <a:pt x="164172" y="120913"/>
                    <a:pt x="118279" y="161722"/>
                    <a:pt x="181422" y="116622"/>
                  </a:cubicBezTo>
                  <a:cubicBezTo>
                    <a:pt x="195117" y="106840"/>
                    <a:pt x="251774" y="62011"/>
                    <a:pt x="272133" y="51832"/>
                  </a:cubicBezTo>
                  <a:cubicBezTo>
                    <a:pt x="284351" y="45724"/>
                    <a:pt x="298454" y="44255"/>
                    <a:pt x="311009" y="38874"/>
                  </a:cubicBezTo>
                  <a:cubicBezTo>
                    <a:pt x="405879" y="-1782"/>
                    <a:pt x="319113" y="23890"/>
                    <a:pt x="414679" y="0"/>
                  </a:cubicBezTo>
                  <a:cubicBezTo>
                    <a:pt x="526988" y="4319"/>
                    <a:pt x="639811" y="1394"/>
                    <a:pt x="751606" y="12958"/>
                  </a:cubicBezTo>
                  <a:cubicBezTo>
                    <a:pt x="767097" y="14560"/>
                    <a:pt x="776552" y="31909"/>
                    <a:pt x="790482" y="38874"/>
                  </a:cubicBezTo>
                  <a:cubicBezTo>
                    <a:pt x="802700" y="44982"/>
                    <a:pt x="816803" y="46451"/>
                    <a:pt x="829358" y="51832"/>
                  </a:cubicBezTo>
                  <a:cubicBezTo>
                    <a:pt x="858010" y="64111"/>
                    <a:pt x="895040" y="83642"/>
                    <a:pt x="920069" y="103664"/>
                  </a:cubicBezTo>
                  <a:cubicBezTo>
                    <a:pt x="929609" y="111296"/>
                    <a:pt x="936213" y="122250"/>
                    <a:pt x="945987" y="129580"/>
                  </a:cubicBezTo>
                  <a:cubicBezTo>
                    <a:pt x="970906" y="148268"/>
                    <a:pt x="997822" y="164134"/>
                    <a:pt x="1023739" y="181411"/>
                  </a:cubicBezTo>
                  <a:lnTo>
                    <a:pt x="1062615" y="207327"/>
                  </a:lnTo>
                  <a:cubicBezTo>
                    <a:pt x="1071254" y="220285"/>
                    <a:pt x="1081568" y="232271"/>
                    <a:pt x="1088533" y="246201"/>
                  </a:cubicBezTo>
                  <a:cubicBezTo>
                    <a:pt x="1094642" y="258418"/>
                    <a:pt x="1094463" y="273363"/>
                    <a:pt x="1101491" y="285075"/>
                  </a:cubicBezTo>
                  <a:cubicBezTo>
                    <a:pt x="1107777" y="295551"/>
                    <a:pt x="1118770" y="302352"/>
                    <a:pt x="1127409" y="310991"/>
                  </a:cubicBezTo>
                  <a:cubicBezTo>
                    <a:pt x="1150001" y="401353"/>
                    <a:pt x="1154467" y="395996"/>
                    <a:pt x="1127409" y="531276"/>
                  </a:cubicBezTo>
                  <a:cubicBezTo>
                    <a:pt x="1125013" y="543256"/>
                    <a:pt x="1111265" y="549862"/>
                    <a:pt x="1101491" y="557192"/>
                  </a:cubicBezTo>
                  <a:cubicBezTo>
                    <a:pt x="1076572" y="575880"/>
                    <a:pt x="1053289" y="599175"/>
                    <a:pt x="1023739" y="609024"/>
                  </a:cubicBezTo>
                  <a:cubicBezTo>
                    <a:pt x="881953" y="656284"/>
                    <a:pt x="1096717" y="580911"/>
                    <a:pt x="945987" y="647898"/>
                  </a:cubicBezTo>
                  <a:cubicBezTo>
                    <a:pt x="921022" y="658993"/>
                    <a:pt x="894152" y="665175"/>
                    <a:pt x="868234" y="673814"/>
                  </a:cubicBezTo>
                  <a:cubicBezTo>
                    <a:pt x="855275" y="678133"/>
                    <a:pt x="840724" y="679195"/>
                    <a:pt x="829358" y="686772"/>
                  </a:cubicBezTo>
                  <a:cubicBezTo>
                    <a:pt x="816399" y="695411"/>
                    <a:pt x="802644" y="702959"/>
                    <a:pt x="790482" y="712688"/>
                  </a:cubicBezTo>
                  <a:cubicBezTo>
                    <a:pt x="780942" y="720320"/>
                    <a:pt x="775794" y="733792"/>
                    <a:pt x="764564" y="738604"/>
                  </a:cubicBezTo>
                  <a:cubicBezTo>
                    <a:pt x="744319" y="747280"/>
                    <a:pt x="721369" y="747243"/>
                    <a:pt x="699771" y="751562"/>
                  </a:cubicBezTo>
                  <a:cubicBezTo>
                    <a:pt x="686812" y="760201"/>
                    <a:pt x="675670" y="772553"/>
                    <a:pt x="660895" y="777478"/>
                  </a:cubicBezTo>
                  <a:cubicBezTo>
                    <a:pt x="574470" y="806284"/>
                    <a:pt x="430515" y="781458"/>
                    <a:pt x="362844" y="777478"/>
                  </a:cubicBezTo>
                  <a:cubicBezTo>
                    <a:pt x="349885" y="768839"/>
                    <a:pt x="337898" y="758527"/>
                    <a:pt x="323968" y="751562"/>
                  </a:cubicBezTo>
                  <a:cubicBezTo>
                    <a:pt x="311750" y="745454"/>
                    <a:pt x="297033" y="745237"/>
                    <a:pt x="285092" y="738604"/>
                  </a:cubicBezTo>
                  <a:cubicBezTo>
                    <a:pt x="257863" y="723478"/>
                    <a:pt x="236889" y="696622"/>
                    <a:pt x="207339" y="686772"/>
                  </a:cubicBezTo>
                  <a:cubicBezTo>
                    <a:pt x="136061" y="663014"/>
                    <a:pt x="199926" y="688089"/>
                    <a:pt x="129587" y="647898"/>
                  </a:cubicBezTo>
                  <a:cubicBezTo>
                    <a:pt x="14498" y="582137"/>
                    <a:pt x="133591" y="659206"/>
                    <a:pt x="38876" y="596066"/>
                  </a:cubicBezTo>
                  <a:cubicBezTo>
                    <a:pt x="30237" y="583108"/>
                    <a:pt x="19923" y="571122"/>
                    <a:pt x="12958" y="557192"/>
                  </a:cubicBezTo>
                  <a:cubicBezTo>
                    <a:pt x="6849" y="544975"/>
                    <a:pt x="0" y="589587"/>
                    <a:pt x="0" y="544234"/>
                  </a:cubicBezTo>
                  <a:close/>
                </a:path>
              </a:pathLst>
            </a:custGeom>
            <a:noFill/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テキスト ボックス 20"/>
            <p:cNvSpPr txBox="1"/>
            <p:nvPr/>
          </p:nvSpPr>
          <p:spPr>
            <a:xfrm>
              <a:off x="6227195" y="2057419"/>
              <a:ext cx="5338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i="1" dirty="0" smtClean="0">
                  <a:latin typeface="Times New Roman"/>
                  <a:cs typeface="Times New Roman"/>
                </a:rPr>
                <a:t>G</a:t>
              </a:r>
              <a:r>
                <a:rPr kumimoji="1" lang="en-US" altLang="ja-JP" i="1" baseline="30000" dirty="0" smtClean="0">
                  <a:latin typeface="Times New Roman"/>
                  <a:cs typeface="Times New Roman"/>
                </a:rPr>
                <a:t>’</a:t>
              </a:r>
              <a:r>
                <a:rPr kumimoji="1" lang="en-US" altLang="ja-JP" i="1" baseline="-25000" dirty="0" smtClean="0">
                  <a:latin typeface="Times New Roman"/>
                  <a:cs typeface="Times New Roman"/>
                </a:rPr>
                <a:t>0</a:t>
              </a:r>
              <a:endParaRPr kumimoji="1" lang="ja-JP" altLang="en-US" i="1" baseline="-25000" dirty="0">
                <a:latin typeface="Times New Roman"/>
                <a:cs typeface="Times New Roman"/>
              </a:endParaRPr>
            </a:p>
          </p:txBody>
        </p:sp>
        <p:sp>
          <p:nvSpPr>
            <p:cNvPr id="33" name="フリーフォーム 32"/>
            <p:cNvSpPr/>
            <p:nvPr/>
          </p:nvSpPr>
          <p:spPr>
            <a:xfrm>
              <a:off x="7124949" y="1827072"/>
              <a:ext cx="116629" cy="945931"/>
            </a:xfrm>
            <a:custGeom>
              <a:avLst/>
              <a:gdLst>
                <a:gd name="connsiteX0" fmla="*/ 12959 w 116629"/>
                <a:gd name="connsiteY0" fmla="*/ 0 h 945931"/>
                <a:gd name="connsiteX1" fmla="*/ 38877 w 116629"/>
                <a:gd name="connsiteY1" fmla="*/ 64790 h 945931"/>
                <a:gd name="connsiteX2" fmla="*/ 64794 w 116629"/>
                <a:gd name="connsiteY2" fmla="*/ 103664 h 945931"/>
                <a:gd name="connsiteX3" fmla="*/ 90711 w 116629"/>
                <a:gd name="connsiteY3" fmla="*/ 181412 h 945931"/>
                <a:gd name="connsiteX4" fmla="*/ 103670 w 116629"/>
                <a:gd name="connsiteY4" fmla="*/ 220286 h 945931"/>
                <a:gd name="connsiteX5" fmla="*/ 116629 w 116629"/>
                <a:gd name="connsiteY5" fmla="*/ 259159 h 945931"/>
                <a:gd name="connsiteX6" fmla="*/ 90711 w 116629"/>
                <a:gd name="connsiteY6" fmla="*/ 401697 h 945931"/>
                <a:gd name="connsiteX7" fmla="*/ 64794 w 116629"/>
                <a:gd name="connsiteY7" fmla="*/ 440571 h 945931"/>
                <a:gd name="connsiteX8" fmla="*/ 51835 w 116629"/>
                <a:gd name="connsiteY8" fmla="*/ 479445 h 945931"/>
                <a:gd name="connsiteX9" fmla="*/ 25918 w 116629"/>
                <a:gd name="connsiteY9" fmla="*/ 518319 h 945931"/>
                <a:gd name="connsiteX10" fmla="*/ 0 w 116629"/>
                <a:gd name="connsiteY10" fmla="*/ 634940 h 945931"/>
                <a:gd name="connsiteX11" fmla="*/ 12959 w 116629"/>
                <a:gd name="connsiteY11" fmla="*/ 816352 h 945931"/>
                <a:gd name="connsiteX12" fmla="*/ 51835 w 116629"/>
                <a:gd name="connsiteY12" fmla="*/ 907057 h 945931"/>
                <a:gd name="connsiteX13" fmla="*/ 51835 w 116629"/>
                <a:gd name="connsiteY13" fmla="*/ 945931 h 945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6629" h="945931">
                  <a:moveTo>
                    <a:pt x="12959" y="0"/>
                  </a:moveTo>
                  <a:cubicBezTo>
                    <a:pt x="21598" y="21597"/>
                    <a:pt x="28474" y="43985"/>
                    <a:pt x="38877" y="64790"/>
                  </a:cubicBezTo>
                  <a:cubicBezTo>
                    <a:pt x="45842" y="78719"/>
                    <a:pt x="58469" y="89433"/>
                    <a:pt x="64794" y="103664"/>
                  </a:cubicBezTo>
                  <a:cubicBezTo>
                    <a:pt x="75889" y="128627"/>
                    <a:pt x="82072" y="155496"/>
                    <a:pt x="90711" y="181412"/>
                  </a:cubicBezTo>
                  <a:lnTo>
                    <a:pt x="103670" y="220286"/>
                  </a:lnTo>
                  <a:lnTo>
                    <a:pt x="116629" y="259159"/>
                  </a:lnTo>
                  <a:cubicBezTo>
                    <a:pt x="113626" y="280181"/>
                    <a:pt x="103804" y="371147"/>
                    <a:pt x="90711" y="401697"/>
                  </a:cubicBezTo>
                  <a:cubicBezTo>
                    <a:pt x="84576" y="416011"/>
                    <a:pt x="71759" y="426642"/>
                    <a:pt x="64794" y="440571"/>
                  </a:cubicBezTo>
                  <a:cubicBezTo>
                    <a:pt x="58685" y="452788"/>
                    <a:pt x="57944" y="467228"/>
                    <a:pt x="51835" y="479445"/>
                  </a:cubicBezTo>
                  <a:cubicBezTo>
                    <a:pt x="44870" y="493374"/>
                    <a:pt x="32883" y="504390"/>
                    <a:pt x="25918" y="518319"/>
                  </a:cubicBezTo>
                  <a:cubicBezTo>
                    <a:pt x="9967" y="550219"/>
                    <a:pt x="4978" y="605076"/>
                    <a:pt x="0" y="634940"/>
                  </a:cubicBezTo>
                  <a:cubicBezTo>
                    <a:pt x="4320" y="695411"/>
                    <a:pt x="6264" y="756098"/>
                    <a:pt x="12959" y="816352"/>
                  </a:cubicBezTo>
                  <a:cubicBezTo>
                    <a:pt x="25982" y="933554"/>
                    <a:pt x="19286" y="809414"/>
                    <a:pt x="51835" y="907057"/>
                  </a:cubicBezTo>
                  <a:cubicBezTo>
                    <a:pt x="55933" y="919350"/>
                    <a:pt x="51835" y="932973"/>
                    <a:pt x="51835" y="945931"/>
                  </a:cubicBezTo>
                </a:path>
              </a:pathLst>
            </a:custGeom>
            <a:ln w="9525" cmpd="sng">
              <a:solidFill>
                <a:srgbClr val="000000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" name="フリーフォーム 36"/>
            <p:cNvSpPr/>
            <p:nvPr/>
          </p:nvSpPr>
          <p:spPr>
            <a:xfrm>
              <a:off x="7101381" y="1827072"/>
              <a:ext cx="142546" cy="945931"/>
            </a:xfrm>
            <a:custGeom>
              <a:avLst/>
              <a:gdLst>
                <a:gd name="connsiteX0" fmla="*/ 142546 w 142546"/>
                <a:gd name="connsiteY0" fmla="*/ 0 h 907057"/>
                <a:gd name="connsiteX1" fmla="*/ 116629 w 142546"/>
                <a:gd name="connsiteY1" fmla="*/ 168454 h 907057"/>
                <a:gd name="connsiteX2" fmla="*/ 77752 w 142546"/>
                <a:gd name="connsiteY2" fmla="*/ 272117 h 907057"/>
                <a:gd name="connsiteX3" fmla="*/ 64794 w 142546"/>
                <a:gd name="connsiteY3" fmla="*/ 310991 h 907057"/>
                <a:gd name="connsiteX4" fmla="*/ 38876 w 142546"/>
                <a:gd name="connsiteY4" fmla="*/ 349865 h 907057"/>
                <a:gd name="connsiteX5" fmla="*/ 12959 w 142546"/>
                <a:gd name="connsiteY5" fmla="*/ 427613 h 907057"/>
                <a:gd name="connsiteX6" fmla="*/ 51835 w 142546"/>
                <a:gd name="connsiteY6" fmla="*/ 570150 h 907057"/>
                <a:gd name="connsiteX7" fmla="*/ 64794 w 142546"/>
                <a:gd name="connsiteY7" fmla="*/ 609024 h 907057"/>
                <a:gd name="connsiteX8" fmla="*/ 103670 w 142546"/>
                <a:gd name="connsiteY8" fmla="*/ 634940 h 907057"/>
                <a:gd name="connsiteX9" fmla="*/ 116629 w 142546"/>
                <a:gd name="connsiteY9" fmla="*/ 777478 h 907057"/>
                <a:gd name="connsiteX10" fmla="*/ 103670 w 142546"/>
                <a:gd name="connsiteY10" fmla="*/ 816352 h 907057"/>
                <a:gd name="connsiteX11" fmla="*/ 38876 w 142546"/>
                <a:gd name="connsiteY11" fmla="*/ 881142 h 907057"/>
                <a:gd name="connsiteX12" fmla="*/ 0 w 142546"/>
                <a:gd name="connsiteY12" fmla="*/ 907057 h 907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42546" h="907057">
                  <a:moveTo>
                    <a:pt x="142546" y="0"/>
                  </a:moveTo>
                  <a:cubicBezTo>
                    <a:pt x="134679" y="62933"/>
                    <a:pt x="131468" y="109099"/>
                    <a:pt x="116629" y="168454"/>
                  </a:cubicBezTo>
                  <a:cubicBezTo>
                    <a:pt x="109276" y="197867"/>
                    <a:pt x="86671" y="248335"/>
                    <a:pt x="77752" y="272117"/>
                  </a:cubicBezTo>
                  <a:cubicBezTo>
                    <a:pt x="72956" y="284906"/>
                    <a:pt x="70903" y="298774"/>
                    <a:pt x="64794" y="310991"/>
                  </a:cubicBezTo>
                  <a:cubicBezTo>
                    <a:pt x="57829" y="324921"/>
                    <a:pt x="45201" y="335633"/>
                    <a:pt x="38876" y="349865"/>
                  </a:cubicBezTo>
                  <a:cubicBezTo>
                    <a:pt x="27781" y="374828"/>
                    <a:pt x="12959" y="427613"/>
                    <a:pt x="12959" y="427613"/>
                  </a:cubicBezTo>
                  <a:cubicBezTo>
                    <a:pt x="36277" y="614158"/>
                    <a:pt x="2830" y="472148"/>
                    <a:pt x="51835" y="570150"/>
                  </a:cubicBezTo>
                  <a:cubicBezTo>
                    <a:pt x="57944" y="582367"/>
                    <a:pt x="56261" y="598358"/>
                    <a:pt x="64794" y="609024"/>
                  </a:cubicBezTo>
                  <a:cubicBezTo>
                    <a:pt x="74523" y="621185"/>
                    <a:pt x="90711" y="626301"/>
                    <a:pt x="103670" y="634940"/>
                  </a:cubicBezTo>
                  <a:cubicBezTo>
                    <a:pt x="133306" y="723844"/>
                    <a:pt x="137561" y="693751"/>
                    <a:pt x="116629" y="777478"/>
                  </a:cubicBezTo>
                  <a:cubicBezTo>
                    <a:pt x="113316" y="790729"/>
                    <a:pt x="111866" y="805425"/>
                    <a:pt x="103670" y="816352"/>
                  </a:cubicBezTo>
                  <a:cubicBezTo>
                    <a:pt x="85343" y="840786"/>
                    <a:pt x="64290" y="864201"/>
                    <a:pt x="38876" y="881142"/>
                  </a:cubicBezTo>
                  <a:lnTo>
                    <a:pt x="0" y="907057"/>
                  </a:lnTo>
                </a:path>
              </a:pathLst>
            </a:custGeom>
            <a:ln w="952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46" name="図形グループ 45"/>
          <p:cNvGrpSpPr/>
          <p:nvPr/>
        </p:nvGrpSpPr>
        <p:grpSpPr>
          <a:xfrm>
            <a:off x="4686727" y="3851112"/>
            <a:ext cx="1036699" cy="647899"/>
            <a:chOff x="5021520" y="4289085"/>
            <a:chExt cx="1036699" cy="647899"/>
          </a:xfrm>
          <a:effectLst/>
        </p:grpSpPr>
        <p:sp>
          <p:nvSpPr>
            <p:cNvPr id="13" name="フリーフォーム 12"/>
            <p:cNvSpPr/>
            <p:nvPr/>
          </p:nvSpPr>
          <p:spPr>
            <a:xfrm>
              <a:off x="5021520" y="4289085"/>
              <a:ext cx="1036699" cy="647898"/>
            </a:xfrm>
            <a:custGeom>
              <a:avLst/>
              <a:gdLst>
                <a:gd name="connsiteX0" fmla="*/ 0 w 1146065"/>
                <a:gd name="connsiteY0" fmla="*/ 544234 h 791211"/>
                <a:gd name="connsiteX1" fmla="*/ 12958 w 1146065"/>
                <a:gd name="connsiteY1" fmla="*/ 285075 h 791211"/>
                <a:gd name="connsiteX2" fmla="*/ 38876 w 1146065"/>
                <a:gd name="connsiteY2" fmla="*/ 246201 h 791211"/>
                <a:gd name="connsiteX3" fmla="*/ 103670 w 1146065"/>
                <a:gd name="connsiteY3" fmla="*/ 181411 h 791211"/>
                <a:gd name="connsiteX4" fmla="*/ 181422 w 1146065"/>
                <a:gd name="connsiteY4" fmla="*/ 116622 h 791211"/>
                <a:gd name="connsiteX5" fmla="*/ 272133 w 1146065"/>
                <a:gd name="connsiteY5" fmla="*/ 51832 h 791211"/>
                <a:gd name="connsiteX6" fmla="*/ 311009 w 1146065"/>
                <a:gd name="connsiteY6" fmla="*/ 38874 h 791211"/>
                <a:gd name="connsiteX7" fmla="*/ 414679 w 1146065"/>
                <a:gd name="connsiteY7" fmla="*/ 0 h 791211"/>
                <a:gd name="connsiteX8" fmla="*/ 751606 w 1146065"/>
                <a:gd name="connsiteY8" fmla="*/ 12958 h 791211"/>
                <a:gd name="connsiteX9" fmla="*/ 790482 w 1146065"/>
                <a:gd name="connsiteY9" fmla="*/ 38874 h 791211"/>
                <a:gd name="connsiteX10" fmla="*/ 829358 w 1146065"/>
                <a:gd name="connsiteY10" fmla="*/ 51832 h 791211"/>
                <a:gd name="connsiteX11" fmla="*/ 920069 w 1146065"/>
                <a:gd name="connsiteY11" fmla="*/ 103664 h 791211"/>
                <a:gd name="connsiteX12" fmla="*/ 945987 w 1146065"/>
                <a:gd name="connsiteY12" fmla="*/ 129580 h 791211"/>
                <a:gd name="connsiteX13" fmla="*/ 1023739 w 1146065"/>
                <a:gd name="connsiteY13" fmla="*/ 181411 h 791211"/>
                <a:gd name="connsiteX14" fmla="*/ 1062615 w 1146065"/>
                <a:gd name="connsiteY14" fmla="*/ 207327 h 791211"/>
                <a:gd name="connsiteX15" fmla="*/ 1088533 w 1146065"/>
                <a:gd name="connsiteY15" fmla="*/ 246201 h 791211"/>
                <a:gd name="connsiteX16" fmla="*/ 1101491 w 1146065"/>
                <a:gd name="connsiteY16" fmla="*/ 285075 h 791211"/>
                <a:gd name="connsiteX17" fmla="*/ 1127409 w 1146065"/>
                <a:gd name="connsiteY17" fmla="*/ 310991 h 791211"/>
                <a:gd name="connsiteX18" fmla="*/ 1127409 w 1146065"/>
                <a:gd name="connsiteY18" fmla="*/ 531276 h 791211"/>
                <a:gd name="connsiteX19" fmla="*/ 1101491 w 1146065"/>
                <a:gd name="connsiteY19" fmla="*/ 557192 h 791211"/>
                <a:gd name="connsiteX20" fmla="*/ 1023739 w 1146065"/>
                <a:gd name="connsiteY20" fmla="*/ 609024 h 791211"/>
                <a:gd name="connsiteX21" fmla="*/ 945987 w 1146065"/>
                <a:gd name="connsiteY21" fmla="*/ 647898 h 791211"/>
                <a:gd name="connsiteX22" fmla="*/ 868234 w 1146065"/>
                <a:gd name="connsiteY22" fmla="*/ 673814 h 791211"/>
                <a:gd name="connsiteX23" fmla="*/ 829358 w 1146065"/>
                <a:gd name="connsiteY23" fmla="*/ 686772 h 791211"/>
                <a:gd name="connsiteX24" fmla="*/ 790482 w 1146065"/>
                <a:gd name="connsiteY24" fmla="*/ 712688 h 791211"/>
                <a:gd name="connsiteX25" fmla="*/ 764564 w 1146065"/>
                <a:gd name="connsiteY25" fmla="*/ 738604 h 791211"/>
                <a:gd name="connsiteX26" fmla="*/ 699771 w 1146065"/>
                <a:gd name="connsiteY26" fmla="*/ 751562 h 791211"/>
                <a:gd name="connsiteX27" fmla="*/ 660895 w 1146065"/>
                <a:gd name="connsiteY27" fmla="*/ 777478 h 791211"/>
                <a:gd name="connsiteX28" fmla="*/ 362844 w 1146065"/>
                <a:gd name="connsiteY28" fmla="*/ 777478 h 791211"/>
                <a:gd name="connsiteX29" fmla="*/ 323968 w 1146065"/>
                <a:gd name="connsiteY29" fmla="*/ 751562 h 791211"/>
                <a:gd name="connsiteX30" fmla="*/ 285092 w 1146065"/>
                <a:gd name="connsiteY30" fmla="*/ 738604 h 791211"/>
                <a:gd name="connsiteX31" fmla="*/ 207339 w 1146065"/>
                <a:gd name="connsiteY31" fmla="*/ 686772 h 791211"/>
                <a:gd name="connsiteX32" fmla="*/ 129587 w 1146065"/>
                <a:gd name="connsiteY32" fmla="*/ 647898 h 791211"/>
                <a:gd name="connsiteX33" fmla="*/ 38876 w 1146065"/>
                <a:gd name="connsiteY33" fmla="*/ 596066 h 791211"/>
                <a:gd name="connsiteX34" fmla="*/ 12958 w 1146065"/>
                <a:gd name="connsiteY34" fmla="*/ 557192 h 791211"/>
                <a:gd name="connsiteX35" fmla="*/ 0 w 1146065"/>
                <a:gd name="connsiteY35" fmla="*/ 544234 h 7912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1146065" h="791211">
                  <a:moveTo>
                    <a:pt x="0" y="544234"/>
                  </a:moveTo>
                  <a:cubicBezTo>
                    <a:pt x="0" y="498881"/>
                    <a:pt x="1770" y="370843"/>
                    <a:pt x="12958" y="285075"/>
                  </a:cubicBezTo>
                  <a:cubicBezTo>
                    <a:pt x="14972" y="269632"/>
                    <a:pt x="28620" y="257921"/>
                    <a:pt x="38876" y="246201"/>
                  </a:cubicBezTo>
                  <a:cubicBezTo>
                    <a:pt x="58990" y="223216"/>
                    <a:pt x="82072" y="203008"/>
                    <a:pt x="103670" y="181411"/>
                  </a:cubicBezTo>
                  <a:cubicBezTo>
                    <a:pt x="164172" y="120913"/>
                    <a:pt x="118279" y="161722"/>
                    <a:pt x="181422" y="116622"/>
                  </a:cubicBezTo>
                  <a:cubicBezTo>
                    <a:pt x="195117" y="106840"/>
                    <a:pt x="251774" y="62011"/>
                    <a:pt x="272133" y="51832"/>
                  </a:cubicBezTo>
                  <a:cubicBezTo>
                    <a:pt x="284351" y="45724"/>
                    <a:pt x="298454" y="44255"/>
                    <a:pt x="311009" y="38874"/>
                  </a:cubicBezTo>
                  <a:cubicBezTo>
                    <a:pt x="405879" y="-1782"/>
                    <a:pt x="319113" y="23890"/>
                    <a:pt x="414679" y="0"/>
                  </a:cubicBezTo>
                  <a:cubicBezTo>
                    <a:pt x="526988" y="4319"/>
                    <a:pt x="639811" y="1394"/>
                    <a:pt x="751606" y="12958"/>
                  </a:cubicBezTo>
                  <a:cubicBezTo>
                    <a:pt x="767097" y="14560"/>
                    <a:pt x="776552" y="31909"/>
                    <a:pt x="790482" y="38874"/>
                  </a:cubicBezTo>
                  <a:cubicBezTo>
                    <a:pt x="802700" y="44982"/>
                    <a:pt x="816803" y="46451"/>
                    <a:pt x="829358" y="51832"/>
                  </a:cubicBezTo>
                  <a:cubicBezTo>
                    <a:pt x="858010" y="64111"/>
                    <a:pt x="895040" y="83642"/>
                    <a:pt x="920069" y="103664"/>
                  </a:cubicBezTo>
                  <a:cubicBezTo>
                    <a:pt x="929609" y="111296"/>
                    <a:pt x="936213" y="122250"/>
                    <a:pt x="945987" y="129580"/>
                  </a:cubicBezTo>
                  <a:cubicBezTo>
                    <a:pt x="970906" y="148268"/>
                    <a:pt x="997822" y="164134"/>
                    <a:pt x="1023739" y="181411"/>
                  </a:cubicBezTo>
                  <a:lnTo>
                    <a:pt x="1062615" y="207327"/>
                  </a:lnTo>
                  <a:cubicBezTo>
                    <a:pt x="1071254" y="220285"/>
                    <a:pt x="1081568" y="232271"/>
                    <a:pt x="1088533" y="246201"/>
                  </a:cubicBezTo>
                  <a:cubicBezTo>
                    <a:pt x="1094642" y="258418"/>
                    <a:pt x="1094463" y="273363"/>
                    <a:pt x="1101491" y="285075"/>
                  </a:cubicBezTo>
                  <a:cubicBezTo>
                    <a:pt x="1107777" y="295551"/>
                    <a:pt x="1118770" y="302352"/>
                    <a:pt x="1127409" y="310991"/>
                  </a:cubicBezTo>
                  <a:cubicBezTo>
                    <a:pt x="1150001" y="401353"/>
                    <a:pt x="1154467" y="395996"/>
                    <a:pt x="1127409" y="531276"/>
                  </a:cubicBezTo>
                  <a:cubicBezTo>
                    <a:pt x="1125013" y="543256"/>
                    <a:pt x="1111265" y="549862"/>
                    <a:pt x="1101491" y="557192"/>
                  </a:cubicBezTo>
                  <a:cubicBezTo>
                    <a:pt x="1076572" y="575880"/>
                    <a:pt x="1053289" y="599175"/>
                    <a:pt x="1023739" y="609024"/>
                  </a:cubicBezTo>
                  <a:cubicBezTo>
                    <a:pt x="881953" y="656284"/>
                    <a:pt x="1096717" y="580911"/>
                    <a:pt x="945987" y="647898"/>
                  </a:cubicBezTo>
                  <a:cubicBezTo>
                    <a:pt x="921022" y="658993"/>
                    <a:pt x="894152" y="665175"/>
                    <a:pt x="868234" y="673814"/>
                  </a:cubicBezTo>
                  <a:cubicBezTo>
                    <a:pt x="855275" y="678133"/>
                    <a:pt x="840724" y="679195"/>
                    <a:pt x="829358" y="686772"/>
                  </a:cubicBezTo>
                  <a:cubicBezTo>
                    <a:pt x="816399" y="695411"/>
                    <a:pt x="802644" y="702959"/>
                    <a:pt x="790482" y="712688"/>
                  </a:cubicBezTo>
                  <a:cubicBezTo>
                    <a:pt x="780942" y="720320"/>
                    <a:pt x="775794" y="733792"/>
                    <a:pt x="764564" y="738604"/>
                  </a:cubicBezTo>
                  <a:cubicBezTo>
                    <a:pt x="744319" y="747280"/>
                    <a:pt x="721369" y="747243"/>
                    <a:pt x="699771" y="751562"/>
                  </a:cubicBezTo>
                  <a:cubicBezTo>
                    <a:pt x="686812" y="760201"/>
                    <a:pt x="675670" y="772553"/>
                    <a:pt x="660895" y="777478"/>
                  </a:cubicBezTo>
                  <a:cubicBezTo>
                    <a:pt x="574470" y="806284"/>
                    <a:pt x="430515" y="781458"/>
                    <a:pt x="362844" y="777478"/>
                  </a:cubicBezTo>
                  <a:cubicBezTo>
                    <a:pt x="349885" y="768839"/>
                    <a:pt x="337898" y="758527"/>
                    <a:pt x="323968" y="751562"/>
                  </a:cubicBezTo>
                  <a:cubicBezTo>
                    <a:pt x="311750" y="745454"/>
                    <a:pt x="297033" y="745237"/>
                    <a:pt x="285092" y="738604"/>
                  </a:cubicBezTo>
                  <a:cubicBezTo>
                    <a:pt x="257863" y="723478"/>
                    <a:pt x="236889" y="696622"/>
                    <a:pt x="207339" y="686772"/>
                  </a:cubicBezTo>
                  <a:cubicBezTo>
                    <a:pt x="136061" y="663014"/>
                    <a:pt x="199926" y="688089"/>
                    <a:pt x="129587" y="647898"/>
                  </a:cubicBezTo>
                  <a:cubicBezTo>
                    <a:pt x="14498" y="582137"/>
                    <a:pt x="133591" y="659206"/>
                    <a:pt x="38876" y="596066"/>
                  </a:cubicBezTo>
                  <a:cubicBezTo>
                    <a:pt x="30237" y="583108"/>
                    <a:pt x="19923" y="571122"/>
                    <a:pt x="12958" y="557192"/>
                  </a:cubicBezTo>
                  <a:cubicBezTo>
                    <a:pt x="6849" y="544975"/>
                    <a:pt x="0" y="589587"/>
                    <a:pt x="0" y="544234"/>
                  </a:cubicBezTo>
                  <a:close/>
                </a:path>
              </a:pathLst>
            </a:custGeom>
            <a:noFill/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テキスト ボックス 22"/>
            <p:cNvSpPr txBox="1"/>
            <p:nvPr/>
          </p:nvSpPr>
          <p:spPr>
            <a:xfrm>
              <a:off x="5025419" y="4367416"/>
              <a:ext cx="5338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i="1" dirty="0" smtClean="0">
                  <a:latin typeface="Times New Roman"/>
                  <a:cs typeface="Times New Roman"/>
                </a:rPr>
                <a:t>G</a:t>
              </a:r>
              <a:r>
                <a:rPr kumimoji="1" lang="en-US" altLang="ja-JP" i="1" baseline="30000" dirty="0" smtClean="0">
                  <a:latin typeface="Times New Roman"/>
                  <a:cs typeface="Times New Roman"/>
                </a:rPr>
                <a:t>’</a:t>
              </a:r>
              <a:r>
                <a:rPr kumimoji="1" lang="en-US" altLang="ja-JP" i="1" baseline="-25000" dirty="0" smtClean="0">
                  <a:latin typeface="Times New Roman"/>
                  <a:cs typeface="Times New Roman"/>
                </a:rPr>
                <a:t>2</a:t>
              </a:r>
              <a:endParaRPr kumimoji="1" lang="ja-JP" altLang="en-US" i="1" baseline="-25000" dirty="0">
                <a:latin typeface="Times New Roman"/>
                <a:cs typeface="Times New Roman"/>
              </a:endParaRPr>
            </a:p>
          </p:txBody>
        </p:sp>
        <p:sp>
          <p:nvSpPr>
            <p:cNvPr id="34" name="フリーフォーム 33"/>
            <p:cNvSpPr/>
            <p:nvPr/>
          </p:nvSpPr>
          <p:spPr>
            <a:xfrm>
              <a:off x="5540380" y="4289085"/>
              <a:ext cx="116629" cy="647898"/>
            </a:xfrm>
            <a:custGeom>
              <a:avLst/>
              <a:gdLst>
                <a:gd name="connsiteX0" fmla="*/ 12959 w 116629"/>
                <a:gd name="connsiteY0" fmla="*/ 0 h 945931"/>
                <a:gd name="connsiteX1" fmla="*/ 38877 w 116629"/>
                <a:gd name="connsiteY1" fmla="*/ 64790 h 945931"/>
                <a:gd name="connsiteX2" fmla="*/ 64794 w 116629"/>
                <a:gd name="connsiteY2" fmla="*/ 103664 h 945931"/>
                <a:gd name="connsiteX3" fmla="*/ 90711 w 116629"/>
                <a:gd name="connsiteY3" fmla="*/ 181412 h 945931"/>
                <a:gd name="connsiteX4" fmla="*/ 103670 w 116629"/>
                <a:gd name="connsiteY4" fmla="*/ 220286 h 945931"/>
                <a:gd name="connsiteX5" fmla="*/ 116629 w 116629"/>
                <a:gd name="connsiteY5" fmla="*/ 259159 h 945931"/>
                <a:gd name="connsiteX6" fmla="*/ 90711 w 116629"/>
                <a:gd name="connsiteY6" fmla="*/ 401697 h 945931"/>
                <a:gd name="connsiteX7" fmla="*/ 64794 w 116629"/>
                <a:gd name="connsiteY7" fmla="*/ 440571 h 945931"/>
                <a:gd name="connsiteX8" fmla="*/ 51835 w 116629"/>
                <a:gd name="connsiteY8" fmla="*/ 479445 h 945931"/>
                <a:gd name="connsiteX9" fmla="*/ 25918 w 116629"/>
                <a:gd name="connsiteY9" fmla="*/ 518319 h 945931"/>
                <a:gd name="connsiteX10" fmla="*/ 0 w 116629"/>
                <a:gd name="connsiteY10" fmla="*/ 634940 h 945931"/>
                <a:gd name="connsiteX11" fmla="*/ 12959 w 116629"/>
                <a:gd name="connsiteY11" fmla="*/ 816352 h 945931"/>
                <a:gd name="connsiteX12" fmla="*/ 51835 w 116629"/>
                <a:gd name="connsiteY12" fmla="*/ 907057 h 945931"/>
                <a:gd name="connsiteX13" fmla="*/ 51835 w 116629"/>
                <a:gd name="connsiteY13" fmla="*/ 945931 h 945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6629" h="945931">
                  <a:moveTo>
                    <a:pt x="12959" y="0"/>
                  </a:moveTo>
                  <a:cubicBezTo>
                    <a:pt x="21598" y="21597"/>
                    <a:pt x="28474" y="43985"/>
                    <a:pt x="38877" y="64790"/>
                  </a:cubicBezTo>
                  <a:cubicBezTo>
                    <a:pt x="45842" y="78719"/>
                    <a:pt x="58469" y="89433"/>
                    <a:pt x="64794" y="103664"/>
                  </a:cubicBezTo>
                  <a:cubicBezTo>
                    <a:pt x="75889" y="128627"/>
                    <a:pt x="82072" y="155496"/>
                    <a:pt x="90711" y="181412"/>
                  </a:cubicBezTo>
                  <a:lnTo>
                    <a:pt x="103670" y="220286"/>
                  </a:lnTo>
                  <a:lnTo>
                    <a:pt x="116629" y="259159"/>
                  </a:lnTo>
                  <a:cubicBezTo>
                    <a:pt x="113626" y="280181"/>
                    <a:pt x="103804" y="371147"/>
                    <a:pt x="90711" y="401697"/>
                  </a:cubicBezTo>
                  <a:cubicBezTo>
                    <a:pt x="84576" y="416011"/>
                    <a:pt x="71759" y="426642"/>
                    <a:pt x="64794" y="440571"/>
                  </a:cubicBezTo>
                  <a:cubicBezTo>
                    <a:pt x="58685" y="452788"/>
                    <a:pt x="57944" y="467228"/>
                    <a:pt x="51835" y="479445"/>
                  </a:cubicBezTo>
                  <a:cubicBezTo>
                    <a:pt x="44870" y="493374"/>
                    <a:pt x="32883" y="504390"/>
                    <a:pt x="25918" y="518319"/>
                  </a:cubicBezTo>
                  <a:cubicBezTo>
                    <a:pt x="9967" y="550219"/>
                    <a:pt x="4978" y="605076"/>
                    <a:pt x="0" y="634940"/>
                  </a:cubicBezTo>
                  <a:cubicBezTo>
                    <a:pt x="4320" y="695411"/>
                    <a:pt x="6264" y="756098"/>
                    <a:pt x="12959" y="816352"/>
                  </a:cubicBezTo>
                  <a:cubicBezTo>
                    <a:pt x="25982" y="933554"/>
                    <a:pt x="19286" y="809414"/>
                    <a:pt x="51835" y="907057"/>
                  </a:cubicBezTo>
                  <a:cubicBezTo>
                    <a:pt x="55933" y="919350"/>
                    <a:pt x="51835" y="932973"/>
                    <a:pt x="51835" y="945931"/>
                  </a:cubicBezTo>
                </a:path>
              </a:pathLst>
            </a:custGeom>
            <a:ln w="9525" cmpd="sng">
              <a:solidFill>
                <a:srgbClr val="000000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" name="フリーフォーム 37"/>
            <p:cNvSpPr/>
            <p:nvPr/>
          </p:nvSpPr>
          <p:spPr>
            <a:xfrm>
              <a:off x="5469107" y="4289086"/>
              <a:ext cx="142546" cy="647898"/>
            </a:xfrm>
            <a:custGeom>
              <a:avLst/>
              <a:gdLst>
                <a:gd name="connsiteX0" fmla="*/ 142546 w 142546"/>
                <a:gd name="connsiteY0" fmla="*/ 0 h 907057"/>
                <a:gd name="connsiteX1" fmla="*/ 116629 w 142546"/>
                <a:gd name="connsiteY1" fmla="*/ 168454 h 907057"/>
                <a:gd name="connsiteX2" fmla="*/ 77752 w 142546"/>
                <a:gd name="connsiteY2" fmla="*/ 272117 h 907057"/>
                <a:gd name="connsiteX3" fmla="*/ 64794 w 142546"/>
                <a:gd name="connsiteY3" fmla="*/ 310991 h 907057"/>
                <a:gd name="connsiteX4" fmla="*/ 38876 w 142546"/>
                <a:gd name="connsiteY4" fmla="*/ 349865 h 907057"/>
                <a:gd name="connsiteX5" fmla="*/ 12959 w 142546"/>
                <a:gd name="connsiteY5" fmla="*/ 427613 h 907057"/>
                <a:gd name="connsiteX6" fmla="*/ 51835 w 142546"/>
                <a:gd name="connsiteY6" fmla="*/ 570150 h 907057"/>
                <a:gd name="connsiteX7" fmla="*/ 64794 w 142546"/>
                <a:gd name="connsiteY7" fmla="*/ 609024 h 907057"/>
                <a:gd name="connsiteX8" fmla="*/ 103670 w 142546"/>
                <a:gd name="connsiteY8" fmla="*/ 634940 h 907057"/>
                <a:gd name="connsiteX9" fmla="*/ 116629 w 142546"/>
                <a:gd name="connsiteY9" fmla="*/ 777478 h 907057"/>
                <a:gd name="connsiteX10" fmla="*/ 103670 w 142546"/>
                <a:gd name="connsiteY10" fmla="*/ 816352 h 907057"/>
                <a:gd name="connsiteX11" fmla="*/ 38876 w 142546"/>
                <a:gd name="connsiteY11" fmla="*/ 881142 h 907057"/>
                <a:gd name="connsiteX12" fmla="*/ 0 w 142546"/>
                <a:gd name="connsiteY12" fmla="*/ 907057 h 907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42546" h="907057">
                  <a:moveTo>
                    <a:pt x="142546" y="0"/>
                  </a:moveTo>
                  <a:cubicBezTo>
                    <a:pt x="134679" y="62933"/>
                    <a:pt x="131468" y="109099"/>
                    <a:pt x="116629" y="168454"/>
                  </a:cubicBezTo>
                  <a:cubicBezTo>
                    <a:pt x="109276" y="197867"/>
                    <a:pt x="86671" y="248335"/>
                    <a:pt x="77752" y="272117"/>
                  </a:cubicBezTo>
                  <a:cubicBezTo>
                    <a:pt x="72956" y="284906"/>
                    <a:pt x="70903" y="298774"/>
                    <a:pt x="64794" y="310991"/>
                  </a:cubicBezTo>
                  <a:cubicBezTo>
                    <a:pt x="57829" y="324921"/>
                    <a:pt x="45201" y="335633"/>
                    <a:pt x="38876" y="349865"/>
                  </a:cubicBezTo>
                  <a:cubicBezTo>
                    <a:pt x="27781" y="374828"/>
                    <a:pt x="12959" y="427613"/>
                    <a:pt x="12959" y="427613"/>
                  </a:cubicBezTo>
                  <a:cubicBezTo>
                    <a:pt x="36277" y="614158"/>
                    <a:pt x="2830" y="472148"/>
                    <a:pt x="51835" y="570150"/>
                  </a:cubicBezTo>
                  <a:cubicBezTo>
                    <a:pt x="57944" y="582367"/>
                    <a:pt x="56261" y="598358"/>
                    <a:pt x="64794" y="609024"/>
                  </a:cubicBezTo>
                  <a:cubicBezTo>
                    <a:pt x="74523" y="621185"/>
                    <a:pt x="90711" y="626301"/>
                    <a:pt x="103670" y="634940"/>
                  </a:cubicBezTo>
                  <a:cubicBezTo>
                    <a:pt x="133306" y="723844"/>
                    <a:pt x="137561" y="693751"/>
                    <a:pt x="116629" y="777478"/>
                  </a:cubicBezTo>
                  <a:cubicBezTo>
                    <a:pt x="113316" y="790729"/>
                    <a:pt x="111866" y="805425"/>
                    <a:pt x="103670" y="816352"/>
                  </a:cubicBezTo>
                  <a:cubicBezTo>
                    <a:pt x="85343" y="840786"/>
                    <a:pt x="64290" y="864201"/>
                    <a:pt x="38876" y="881142"/>
                  </a:cubicBezTo>
                  <a:lnTo>
                    <a:pt x="0" y="907057"/>
                  </a:lnTo>
                </a:path>
              </a:pathLst>
            </a:custGeom>
            <a:ln w="952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47" name="図形グループ 46"/>
          <p:cNvGrpSpPr/>
          <p:nvPr/>
        </p:nvGrpSpPr>
        <p:grpSpPr>
          <a:xfrm>
            <a:off x="5088448" y="2938680"/>
            <a:ext cx="1360667" cy="751563"/>
            <a:chOff x="5657009" y="3161742"/>
            <a:chExt cx="1360667" cy="751563"/>
          </a:xfrm>
          <a:effectLst/>
        </p:grpSpPr>
        <p:sp>
          <p:nvSpPr>
            <p:cNvPr id="12" name="フリーフォーム 11"/>
            <p:cNvSpPr/>
            <p:nvPr/>
          </p:nvSpPr>
          <p:spPr>
            <a:xfrm>
              <a:off x="5657009" y="3161742"/>
              <a:ext cx="1360667" cy="751562"/>
            </a:xfrm>
            <a:custGeom>
              <a:avLst/>
              <a:gdLst>
                <a:gd name="connsiteX0" fmla="*/ 0 w 1146065"/>
                <a:gd name="connsiteY0" fmla="*/ 544234 h 791211"/>
                <a:gd name="connsiteX1" fmla="*/ 12958 w 1146065"/>
                <a:gd name="connsiteY1" fmla="*/ 285075 h 791211"/>
                <a:gd name="connsiteX2" fmla="*/ 38876 w 1146065"/>
                <a:gd name="connsiteY2" fmla="*/ 246201 h 791211"/>
                <a:gd name="connsiteX3" fmla="*/ 103670 w 1146065"/>
                <a:gd name="connsiteY3" fmla="*/ 181411 h 791211"/>
                <a:gd name="connsiteX4" fmla="*/ 181422 w 1146065"/>
                <a:gd name="connsiteY4" fmla="*/ 116622 h 791211"/>
                <a:gd name="connsiteX5" fmla="*/ 272133 w 1146065"/>
                <a:gd name="connsiteY5" fmla="*/ 51832 h 791211"/>
                <a:gd name="connsiteX6" fmla="*/ 311009 w 1146065"/>
                <a:gd name="connsiteY6" fmla="*/ 38874 h 791211"/>
                <a:gd name="connsiteX7" fmla="*/ 414679 w 1146065"/>
                <a:gd name="connsiteY7" fmla="*/ 0 h 791211"/>
                <a:gd name="connsiteX8" fmla="*/ 751606 w 1146065"/>
                <a:gd name="connsiteY8" fmla="*/ 12958 h 791211"/>
                <a:gd name="connsiteX9" fmla="*/ 790482 w 1146065"/>
                <a:gd name="connsiteY9" fmla="*/ 38874 h 791211"/>
                <a:gd name="connsiteX10" fmla="*/ 829358 w 1146065"/>
                <a:gd name="connsiteY10" fmla="*/ 51832 h 791211"/>
                <a:gd name="connsiteX11" fmla="*/ 920069 w 1146065"/>
                <a:gd name="connsiteY11" fmla="*/ 103664 h 791211"/>
                <a:gd name="connsiteX12" fmla="*/ 945987 w 1146065"/>
                <a:gd name="connsiteY12" fmla="*/ 129580 h 791211"/>
                <a:gd name="connsiteX13" fmla="*/ 1023739 w 1146065"/>
                <a:gd name="connsiteY13" fmla="*/ 181411 h 791211"/>
                <a:gd name="connsiteX14" fmla="*/ 1062615 w 1146065"/>
                <a:gd name="connsiteY14" fmla="*/ 207327 h 791211"/>
                <a:gd name="connsiteX15" fmla="*/ 1088533 w 1146065"/>
                <a:gd name="connsiteY15" fmla="*/ 246201 h 791211"/>
                <a:gd name="connsiteX16" fmla="*/ 1101491 w 1146065"/>
                <a:gd name="connsiteY16" fmla="*/ 285075 h 791211"/>
                <a:gd name="connsiteX17" fmla="*/ 1127409 w 1146065"/>
                <a:gd name="connsiteY17" fmla="*/ 310991 h 791211"/>
                <a:gd name="connsiteX18" fmla="*/ 1127409 w 1146065"/>
                <a:gd name="connsiteY18" fmla="*/ 531276 h 791211"/>
                <a:gd name="connsiteX19" fmla="*/ 1101491 w 1146065"/>
                <a:gd name="connsiteY19" fmla="*/ 557192 h 791211"/>
                <a:gd name="connsiteX20" fmla="*/ 1023739 w 1146065"/>
                <a:gd name="connsiteY20" fmla="*/ 609024 h 791211"/>
                <a:gd name="connsiteX21" fmla="*/ 945987 w 1146065"/>
                <a:gd name="connsiteY21" fmla="*/ 647898 h 791211"/>
                <a:gd name="connsiteX22" fmla="*/ 868234 w 1146065"/>
                <a:gd name="connsiteY22" fmla="*/ 673814 h 791211"/>
                <a:gd name="connsiteX23" fmla="*/ 829358 w 1146065"/>
                <a:gd name="connsiteY23" fmla="*/ 686772 h 791211"/>
                <a:gd name="connsiteX24" fmla="*/ 790482 w 1146065"/>
                <a:gd name="connsiteY24" fmla="*/ 712688 h 791211"/>
                <a:gd name="connsiteX25" fmla="*/ 764564 w 1146065"/>
                <a:gd name="connsiteY25" fmla="*/ 738604 h 791211"/>
                <a:gd name="connsiteX26" fmla="*/ 699771 w 1146065"/>
                <a:gd name="connsiteY26" fmla="*/ 751562 h 791211"/>
                <a:gd name="connsiteX27" fmla="*/ 660895 w 1146065"/>
                <a:gd name="connsiteY27" fmla="*/ 777478 h 791211"/>
                <a:gd name="connsiteX28" fmla="*/ 362844 w 1146065"/>
                <a:gd name="connsiteY28" fmla="*/ 777478 h 791211"/>
                <a:gd name="connsiteX29" fmla="*/ 323968 w 1146065"/>
                <a:gd name="connsiteY29" fmla="*/ 751562 h 791211"/>
                <a:gd name="connsiteX30" fmla="*/ 285092 w 1146065"/>
                <a:gd name="connsiteY30" fmla="*/ 738604 h 791211"/>
                <a:gd name="connsiteX31" fmla="*/ 207339 w 1146065"/>
                <a:gd name="connsiteY31" fmla="*/ 686772 h 791211"/>
                <a:gd name="connsiteX32" fmla="*/ 129587 w 1146065"/>
                <a:gd name="connsiteY32" fmla="*/ 647898 h 791211"/>
                <a:gd name="connsiteX33" fmla="*/ 38876 w 1146065"/>
                <a:gd name="connsiteY33" fmla="*/ 596066 h 791211"/>
                <a:gd name="connsiteX34" fmla="*/ 12958 w 1146065"/>
                <a:gd name="connsiteY34" fmla="*/ 557192 h 791211"/>
                <a:gd name="connsiteX35" fmla="*/ 0 w 1146065"/>
                <a:gd name="connsiteY35" fmla="*/ 544234 h 7912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1146065" h="791211">
                  <a:moveTo>
                    <a:pt x="0" y="544234"/>
                  </a:moveTo>
                  <a:cubicBezTo>
                    <a:pt x="0" y="498881"/>
                    <a:pt x="1770" y="370843"/>
                    <a:pt x="12958" y="285075"/>
                  </a:cubicBezTo>
                  <a:cubicBezTo>
                    <a:pt x="14972" y="269632"/>
                    <a:pt x="28620" y="257921"/>
                    <a:pt x="38876" y="246201"/>
                  </a:cubicBezTo>
                  <a:cubicBezTo>
                    <a:pt x="58990" y="223216"/>
                    <a:pt x="82072" y="203008"/>
                    <a:pt x="103670" y="181411"/>
                  </a:cubicBezTo>
                  <a:cubicBezTo>
                    <a:pt x="164172" y="120913"/>
                    <a:pt x="118279" y="161722"/>
                    <a:pt x="181422" y="116622"/>
                  </a:cubicBezTo>
                  <a:cubicBezTo>
                    <a:pt x="195117" y="106840"/>
                    <a:pt x="251774" y="62011"/>
                    <a:pt x="272133" y="51832"/>
                  </a:cubicBezTo>
                  <a:cubicBezTo>
                    <a:pt x="284351" y="45724"/>
                    <a:pt x="298454" y="44255"/>
                    <a:pt x="311009" y="38874"/>
                  </a:cubicBezTo>
                  <a:cubicBezTo>
                    <a:pt x="405879" y="-1782"/>
                    <a:pt x="319113" y="23890"/>
                    <a:pt x="414679" y="0"/>
                  </a:cubicBezTo>
                  <a:cubicBezTo>
                    <a:pt x="526988" y="4319"/>
                    <a:pt x="639811" y="1394"/>
                    <a:pt x="751606" y="12958"/>
                  </a:cubicBezTo>
                  <a:cubicBezTo>
                    <a:pt x="767097" y="14560"/>
                    <a:pt x="776552" y="31909"/>
                    <a:pt x="790482" y="38874"/>
                  </a:cubicBezTo>
                  <a:cubicBezTo>
                    <a:pt x="802700" y="44982"/>
                    <a:pt x="816803" y="46451"/>
                    <a:pt x="829358" y="51832"/>
                  </a:cubicBezTo>
                  <a:cubicBezTo>
                    <a:pt x="858010" y="64111"/>
                    <a:pt x="895040" y="83642"/>
                    <a:pt x="920069" y="103664"/>
                  </a:cubicBezTo>
                  <a:cubicBezTo>
                    <a:pt x="929609" y="111296"/>
                    <a:pt x="936213" y="122250"/>
                    <a:pt x="945987" y="129580"/>
                  </a:cubicBezTo>
                  <a:cubicBezTo>
                    <a:pt x="970906" y="148268"/>
                    <a:pt x="997822" y="164134"/>
                    <a:pt x="1023739" y="181411"/>
                  </a:cubicBezTo>
                  <a:lnTo>
                    <a:pt x="1062615" y="207327"/>
                  </a:lnTo>
                  <a:cubicBezTo>
                    <a:pt x="1071254" y="220285"/>
                    <a:pt x="1081568" y="232271"/>
                    <a:pt x="1088533" y="246201"/>
                  </a:cubicBezTo>
                  <a:cubicBezTo>
                    <a:pt x="1094642" y="258418"/>
                    <a:pt x="1094463" y="273363"/>
                    <a:pt x="1101491" y="285075"/>
                  </a:cubicBezTo>
                  <a:cubicBezTo>
                    <a:pt x="1107777" y="295551"/>
                    <a:pt x="1118770" y="302352"/>
                    <a:pt x="1127409" y="310991"/>
                  </a:cubicBezTo>
                  <a:cubicBezTo>
                    <a:pt x="1150001" y="401353"/>
                    <a:pt x="1154467" y="395996"/>
                    <a:pt x="1127409" y="531276"/>
                  </a:cubicBezTo>
                  <a:cubicBezTo>
                    <a:pt x="1125013" y="543256"/>
                    <a:pt x="1111265" y="549862"/>
                    <a:pt x="1101491" y="557192"/>
                  </a:cubicBezTo>
                  <a:cubicBezTo>
                    <a:pt x="1076572" y="575880"/>
                    <a:pt x="1053289" y="599175"/>
                    <a:pt x="1023739" y="609024"/>
                  </a:cubicBezTo>
                  <a:cubicBezTo>
                    <a:pt x="881953" y="656284"/>
                    <a:pt x="1096717" y="580911"/>
                    <a:pt x="945987" y="647898"/>
                  </a:cubicBezTo>
                  <a:cubicBezTo>
                    <a:pt x="921022" y="658993"/>
                    <a:pt x="894152" y="665175"/>
                    <a:pt x="868234" y="673814"/>
                  </a:cubicBezTo>
                  <a:cubicBezTo>
                    <a:pt x="855275" y="678133"/>
                    <a:pt x="840724" y="679195"/>
                    <a:pt x="829358" y="686772"/>
                  </a:cubicBezTo>
                  <a:cubicBezTo>
                    <a:pt x="816399" y="695411"/>
                    <a:pt x="802644" y="702959"/>
                    <a:pt x="790482" y="712688"/>
                  </a:cubicBezTo>
                  <a:cubicBezTo>
                    <a:pt x="780942" y="720320"/>
                    <a:pt x="775794" y="733792"/>
                    <a:pt x="764564" y="738604"/>
                  </a:cubicBezTo>
                  <a:cubicBezTo>
                    <a:pt x="744319" y="747280"/>
                    <a:pt x="721369" y="747243"/>
                    <a:pt x="699771" y="751562"/>
                  </a:cubicBezTo>
                  <a:cubicBezTo>
                    <a:pt x="686812" y="760201"/>
                    <a:pt x="675670" y="772553"/>
                    <a:pt x="660895" y="777478"/>
                  </a:cubicBezTo>
                  <a:cubicBezTo>
                    <a:pt x="574470" y="806284"/>
                    <a:pt x="430515" y="781458"/>
                    <a:pt x="362844" y="777478"/>
                  </a:cubicBezTo>
                  <a:cubicBezTo>
                    <a:pt x="349885" y="768839"/>
                    <a:pt x="337898" y="758527"/>
                    <a:pt x="323968" y="751562"/>
                  </a:cubicBezTo>
                  <a:cubicBezTo>
                    <a:pt x="311750" y="745454"/>
                    <a:pt x="297033" y="745237"/>
                    <a:pt x="285092" y="738604"/>
                  </a:cubicBezTo>
                  <a:cubicBezTo>
                    <a:pt x="257863" y="723478"/>
                    <a:pt x="236889" y="696622"/>
                    <a:pt x="207339" y="686772"/>
                  </a:cubicBezTo>
                  <a:cubicBezTo>
                    <a:pt x="136061" y="663014"/>
                    <a:pt x="199926" y="688089"/>
                    <a:pt x="129587" y="647898"/>
                  </a:cubicBezTo>
                  <a:cubicBezTo>
                    <a:pt x="14498" y="582137"/>
                    <a:pt x="133591" y="659206"/>
                    <a:pt x="38876" y="596066"/>
                  </a:cubicBezTo>
                  <a:cubicBezTo>
                    <a:pt x="30237" y="583108"/>
                    <a:pt x="19923" y="571122"/>
                    <a:pt x="12958" y="557192"/>
                  </a:cubicBezTo>
                  <a:cubicBezTo>
                    <a:pt x="6849" y="544975"/>
                    <a:pt x="0" y="589587"/>
                    <a:pt x="0" y="544234"/>
                  </a:cubicBezTo>
                  <a:close/>
                </a:path>
              </a:pathLst>
            </a:custGeom>
            <a:noFill/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テキスト ボックス 21"/>
            <p:cNvSpPr txBox="1"/>
            <p:nvPr/>
          </p:nvSpPr>
          <p:spPr>
            <a:xfrm>
              <a:off x="5671023" y="3320910"/>
              <a:ext cx="5338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i="1" dirty="0" smtClean="0">
                  <a:latin typeface="Times New Roman"/>
                  <a:cs typeface="Times New Roman"/>
                </a:rPr>
                <a:t>G</a:t>
              </a:r>
              <a:r>
                <a:rPr kumimoji="1" lang="en-US" altLang="ja-JP" i="1" baseline="30000" dirty="0" smtClean="0">
                  <a:latin typeface="Times New Roman"/>
                  <a:cs typeface="Times New Roman"/>
                </a:rPr>
                <a:t>’</a:t>
              </a:r>
              <a:r>
                <a:rPr lang="en-US" altLang="ja-JP" i="1" baseline="-25000" dirty="0">
                  <a:latin typeface="Times New Roman"/>
                  <a:cs typeface="Times New Roman"/>
                </a:rPr>
                <a:t>1</a:t>
              </a:r>
              <a:endParaRPr kumimoji="1" lang="ja-JP" altLang="en-US" i="1" baseline="-25000" dirty="0">
                <a:latin typeface="Times New Roman"/>
                <a:cs typeface="Times New Roman"/>
              </a:endParaRPr>
            </a:p>
          </p:txBody>
        </p:sp>
        <p:sp>
          <p:nvSpPr>
            <p:cNvPr id="32" name="フリーフォーム 31"/>
            <p:cNvSpPr/>
            <p:nvPr/>
          </p:nvSpPr>
          <p:spPr>
            <a:xfrm>
              <a:off x="6315415" y="3161743"/>
              <a:ext cx="116629" cy="751562"/>
            </a:xfrm>
            <a:custGeom>
              <a:avLst/>
              <a:gdLst>
                <a:gd name="connsiteX0" fmla="*/ 12959 w 116629"/>
                <a:gd name="connsiteY0" fmla="*/ 0 h 945931"/>
                <a:gd name="connsiteX1" fmla="*/ 38877 w 116629"/>
                <a:gd name="connsiteY1" fmla="*/ 64790 h 945931"/>
                <a:gd name="connsiteX2" fmla="*/ 64794 w 116629"/>
                <a:gd name="connsiteY2" fmla="*/ 103664 h 945931"/>
                <a:gd name="connsiteX3" fmla="*/ 90711 w 116629"/>
                <a:gd name="connsiteY3" fmla="*/ 181412 h 945931"/>
                <a:gd name="connsiteX4" fmla="*/ 103670 w 116629"/>
                <a:gd name="connsiteY4" fmla="*/ 220286 h 945931"/>
                <a:gd name="connsiteX5" fmla="*/ 116629 w 116629"/>
                <a:gd name="connsiteY5" fmla="*/ 259159 h 945931"/>
                <a:gd name="connsiteX6" fmla="*/ 90711 w 116629"/>
                <a:gd name="connsiteY6" fmla="*/ 401697 h 945931"/>
                <a:gd name="connsiteX7" fmla="*/ 64794 w 116629"/>
                <a:gd name="connsiteY7" fmla="*/ 440571 h 945931"/>
                <a:gd name="connsiteX8" fmla="*/ 51835 w 116629"/>
                <a:gd name="connsiteY8" fmla="*/ 479445 h 945931"/>
                <a:gd name="connsiteX9" fmla="*/ 25918 w 116629"/>
                <a:gd name="connsiteY9" fmla="*/ 518319 h 945931"/>
                <a:gd name="connsiteX10" fmla="*/ 0 w 116629"/>
                <a:gd name="connsiteY10" fmla="*/ 634940 h 945931"/>
                <a:gd name="connsiteX11" fmla="*/ 12959 w 116629"/>
                <a:gd name="connsiteY11" fmla="*/ 816352 h 945931"/>
                <a:gd name="connsiteX12" fmla="*/ 51835 w 116629"/>
                <a:gd name="connsiteY12" fmla="*/ 907057 h 945931"/>
                <a:gd name="connsiteX13" fmla="*/ 51835 w 116629"/>
                <a:gd name="connsiteY13" fmla="*/ 945931 h 945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6629" h="945931">
                  <a:moveTo>
                    <a:pt x="12959" y="0"/>
                  </a:moveTo>
                  <a:cubicBezTo>
                    <a:pt x="21598" y="21597"/>
                    <a:pt x="28474" y="43985"/>
                    <a:pt x="38877" y="64790"/>
                  </a:cubicBezTo>
                  <a:cubicBezTo>
                    <a:pt x="45842" y="78719"/>
                    <a:pt x="58469" y="89433"/>
                    <a:pt x="64794" y="103664"/>
                  </a:cubicBezTo>
                  <a:cubicBezTo>
                    <a:pt x="75889" y="128627"/>
                    <a:pt x="82072" y="155496"/>
                    <a:pt x="90711" y="181412"/>
                  </a:cubicBezTo>
                  <a:lnTo>
                    <a:pt x="103670" y="220286"/>
                  </a:lnTo>
                  <a:lnTo>
                    <a:pt x="116629" y="259159"/>
                  </a:lnTo>
                  <a:cubicBezTo>
                    <a:pt x="113626" y="280181"/>
                    <a:pt x="103804" y="371147"/>
                    <a:pt x="90711" y="401697"/>
                  </a:cubicBezTo>
                  <a:cubicBezTo>
                    <a:pt x="84576" y="416011"/>
                    <a:pt x="71759" y="426642"/>
                    <a:pt x="64794" y="440571"/>
                  </a:cubicBezTo>
                  <a:cubicBezTo>
                    <a:pt x="58685" y="452788"/>
                    <a:pt x="57944" y="467228"/>
                    <a:pt x="51835" y="479445"/>
                  </a:cubicBezTo>
                  <a:cubicBezTo>
                    <a:pt x="44870" y="493374"/>
                    <a:pt x="32883" y="504390"/>
                    <a:pt x="25918" y="518319"/>
                  </a:cubicBezTo>
                  <a:cubicBezTo>
                    <a:pt x="9967" y="550219"/>
                    <a:pt x="4978" y="605076"/>
                    <a:pt x="0" y="634940"/>
                  </a:cubicBezTo>
                  <a:cubicBezTo>
                    <a:pt x="4320" y="695411"/>
                    <a:pt x="6264" y="756098"/>
                    <a:pt x="12959" y="816352"/>
                  </a:cubicBezTo>
                  <a:cubicBezTo>
                    <a:pt x="25982" y="933554"/>
                    <a:pt x="19286" y="809414"/>
                    <a:pt x="51835" y="907057"/>
                  </a:cubicBezTo>
                  <a:cubicBezTo>
                    <a:pt x="55933" y="919350"/>
                    <a:pt x="51835" y="932973"/>
                    <a:pt x="51835" y="945931"/>
                  </a:cubicBezTo>
                </a:path>
              </a:pathLst>
            </a:custGeom>
            <a:ln w="9525" cmpd="sng">
              <a:solidFill>
                <a:srgbClr val="000000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" name="フリーフォーム 38"/>
            <p:cNvSpPr/>
            <p:nvPr/>
          </p:nvSpPr>
          <p:spPr>
            <a:xfrm>
              <a:off x="6308548" y="3161743"/>
              <a:ext cx="142546" cy="751561"/>
            </a:xfrm>
            <a:custGeom>
              <a:avLst/>
              <a:gdLst>
                <a:gd name="connsiteX0" fmla="*/ 142546 w 142546"/>
                <a:gd name="connsiteY0" fmla="*/ 0 h 907057"/>
                <a:gd name="connsiteX1" fmla="*/ 116629 w 142546"/>
                <a:gd name="connsiteY1" fmla="*/ 168454 h 907057"/>
                <a:gd name="connsiteX2" fmla="*/ 77752 w 142546"/>
                <a:gd name="connsiteY2" fmla="*/ 272117 h 907057"/>
                <a:gd name="connsiteX3" fmla="*/ 64794 w 142546"/>
                <a:gd name="connsiteY3" fmla="*/ 310991 h 907057"/>
                <a:gd name="connsiteX4" fmla="*/ 38876 w 142546"/>
                <a:gd name="connsiteY4" fmla="*/ 349865 h 907057"/>
                <a:gd name="connsiteX5" fmla="*/ 12959 w 142546"/>
                <a:gd name="connsiteY5" fmla="*/ 427613 h 907057"/>
                <a:gd name="connsiteX6" fmla="*/ 51835 w 142546"/>
                <a:gd name="connsiteY6" fmla="*/ 570150 h 907057"/>
                <a:gd name="connsiteX7" fmla="*/ 64794 w 142546"/>
                <a:gd name="connsiteY7" fmla="*/ 609024 h 907057"/>
                <a:gd name="connsiteX8" fmla="*/ 103670 w 142546"/>
                <a:gd name="connsiteY8" fmla="*/ 634940 h 907057"/>
                <a:gd name="connsiteX9" fmla="*/ 116629 w 142546"/>
                <a:gd name="connsiteY9" fmla="*/ 777478 h 907057"/>
                <a:gd name="connsiteX10" fmla="*/ 103670 w 142546"/>
                <a:gd name="connsiteY10" fmla="*/ 816352 h 907057"/>
                <a:gd name="connsiteX11" fmla="*/ 38876 w 142546"/>
                <a:gd name="connsiteY11" fmla="*/ 881142 h 907057"/>
                <a:gd name="connsiteX12" fmla="*/ 0 w 142546"/>
                <a:gd name="connsiteY12" fmla="*/ 907057 h 907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42546" h="907057">
                  <a:moveTo>
                    <a:pt x="142546" y="0"/>
                  </a:moveTo>
                  <a:cubicBezTo>
                    <a:pt x="134679" y="62933"/>
                    <a:pt x="131468" y="109099"/>
                    <a:pt x="116629" y="168454"/>
                  </a:cubicBezTo>
                  <a:cubicBezTo>
                    <a:pt x="109276" y="197867"/>
                    <a:pt x="86671" y="248335"/>
                    <a:pt x="77752" y="272117"/>
                  </a:cubicBezTo>
                  <a:cubicBezTo>
                    <a:pt x="72956" y="284906"/>
                    <a:pt x="70903" y="298774"/>
                    <a:pt x="64794" y="310991"/>
                  </a:cubicBezTo>
                  <a:cubicBezTo>
                    <a:pt x="57829" y="324921"/>
                    <a:pt x="45201" y="335633"/>
                    <a:pt x="38876" y="349865"/>
                  </a:cubicBezTo>
                  <a:cubicBezTo>
                    <a:pt x="27781" y="374828"/>
                    <a:pt x="12959" y="427613"/>
                    <a:pt x="12959" y="427613"/>
                  </a:cubicBezTo>
                  <a:cubicBezTo>
                    <a:pt x="36277" y="614158"/>
                    <a:pt x="2830" y="472148"/>
                    <a:pt x="51835" y="570150"/>
                  </a:cubicBezTo>
                  <a:cubicBezTo>
                    <a:pt x="57944" y="582367"/>
                    <a:pt x="56261" y="598358"/>
                    <a:pt x="64794" y="609024"/>
                  </a:cubicBezTo>
                  <a:cubicBezTo>
                    <a:pt x="74523" y="621185"/>
                    <a:pt x="90711" y="626301"/>
                    <a:pt x="103670" y="634940"/>
                  </a:cubicBezTo>
                  <a:cubicBezTo>
                    <a:pt x="133306" y="723844"/>
                    <a:pt x="137561" y="693751"/>
                    <a:pt x="116629" y="777478"/>
                  </a:cubicBezTo>
                  <a:cubicBezTo>
                    <a:pt x="113316" y="790729"/>
                    <a:pt x="111866" y="805425"/>
                    <a:pt x="103670" y="816352"/>
                  </a:cubicBezTo>
                  <a:cubicBezTo>
                    <a:pt x="85343" y="840786"/>
                    <a:pt x="64290" y="864201"/>
                    <a:pt x="38876" y="881142"/>
                  </a:cubicBezTo>
                  <a:lnTo>
                    <a:pt x="0" y="907057"/>
                  </a:lnTo>
                </a:path>
              </a:pathLst>
            </a:custGeom>
            <a:ln w="9525" cmpd="sng">
              <a:solidFill>
                <a:schemeClr val="tx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40" name="テキスト ボックス 39"/>
          <p:cNvSpPr txBox="1"/>
          <p:nvPr/>
        </p:nvSpPr>
        <p:spPr>
          <a:xfrm>
            <a:off x="3460105" y="5032129"/>
            <a:ext cx="14200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 smtClean="0"/>
              <a:t>分割</a:t>
            </a:r>
            <a:endParaRPr kumimoji="1" lang="en-US" altLang="ja-JP" dirty="0" smtClean="0"/>
          </a:p>
          <a:p>
            <a:r>
              <a:rPr lang="en-US" altLang="ja-JP" dirty="0" smtClean="0"/>
              <a:t>(partitioning)</a:t>
            </a:r>
            <a:endParaRPr kumimoji="1" lang="ja-JP" altLang="en-US" dirty="0"/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2947546" y="1602792"/>
            <a:ext cx="22634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i="1" dirty="0" smtClean="0">
                <a:latin typeface="Times New Roman"/>
                <a:cs typeface="Times New Roman"/>
              </a:rPr>
              <a:t>G</a:t>
            </a:r>
            <a:r>
              <a:rPr lang="en-US" altLang="ja-JP" i="1" baseline="30000" dirty="0" smtClean="0">
                <a:latin typeface="Times New Roman"/>
                <a:cs typeface="Times New Roman"/>
              </a:rPr>
              <a:t>’</a:t>
            </a:r>
            <a:r>
              <a:rPr lang="en-US" altLang="ja-JP" i="1" baseline="-25000" dirty="0" smtClean="0">
                <a:latin typeface="Times New Roman"/>
                <a:cs typeface="Times New Roman"/>
              </a:rPr>
              <a:t>1</a:t>
            </a:r>
            <a:r>
              <a:rPr lang="ja-JP" altLang="en-US" dirty="0" smtClean="0"/>
              <a:t>の分割に基いて</a:t>
            </a:r>
            <a:r>
              <a:rPr lang="en-US" altLang="ja-JP" i="1" dirty="0" smtClean="0">
                <a:latin typeface="Times New Roman"/>
                <a:cs typeface="Times New Roman"/>
              </a:rPr>
              <a:t>G</a:t>
            </a:r>
            <a:r>
              <a:rPr lang="en-US" altLang="ja-JP" i="1" baseline="-25000" dirty="0" smtClean="0">
                <a:latin typeface="Times New Roman"/>
                <a:cs typeface="Times New Roman"/>
              </a:rPr>
              <a:t>0</a:t>
            </a:r>
            <a:r>
              <a:rPr lang="ja-JP" altLang="en-US" dirty="0" smtClean="0"/>
              <a:t>を反映させた分割</a:t>
            </a:r>
            <a:endParaRPr kumimoji="1" lang="ja-JP" altLang="en-US" dirty="0"/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3163446" y="2301146"/>
            <a:ext cx="20123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節点の入れ替えで改善された分割</a:t>
            </a:r>
            <a:endParaRPr kumimoji="1" lang="ja-JP" altLang="en-US" dirty="0"/>
          </a:p>
        </p:txBody>
      </p:sp>
      <p:cxnSp>
        <p:nvCxnSpPr>
          <p:cNvPr id="53" name="直線コネクタ 52"/>
          <p:cNvCxnSpPr>
            <a:stCxn id="51" idx="3"/>
            <a:endCxn id="37" idx="5"/>
          </p:cNvCxnSpPr>
          <p:nvPr/>
        </p:nvCxnSpPr>
        <p:spPr>
          <a:xfrm flipV="1">
            <a:off x="5175812" y="2273011"/>
            <a:ext cx="1123593" cy="351301"/>
          </a:xfrm>
          <a:prstGeom prst="line">
            <a:avLst/>
          </a:prstGeom>
          <a:ln w="6350" cmpd="sng">
            <a:solidFill>
              <a:srgbClr val="000000"/>
            </a:solidFill>
            <a:prstDash val="dot"/>
            <a:head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直線コネクタ 55"/>
          <p:cNvCxnSpPr/>
          <p:nvPr/>
        </p:nvCxnSpPr>
        <p:spPr>
          <a:xfrm>
            <a:off x="5302812" y="1814372"/>
            <a:ext cx="1020679" cy="64790"/>
          </a:xfrm>
          <a:prstGeom prst="line">
            <a:avLst/>
          </a:prstGeom>
          <a:ln w="6350" cmpd="sng">
            <a:solidFill>
              <a:srgbClr val="000000"/>
            </a:solidFill>
            <a:prstDash val="dot"/>
            <a:head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66661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5" name="角丸四角形 4"/>
          <p:cNvSpPr/>
          <p:nvPr/>
        </p:nvSpPr>
        <p:spPr>
          <a:xfrm>
            <a:off x="1268983" y="1612900"/>
            <a:ext cx="1485900" cy="45720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“</a:t>
            </a:r>
            <a:r>
              <a:rPr lang="en-US" altLang="ja-JP" dirty="0" err="1" smtClean="0">
                <a:solidFill>
                  <a:schemeClr val="tx1"/>
                </a:solidFill>
              </a:rPr>
              <a:t>ab</a:t>
            </a:r>
            <a:r>
              <a:rPr lang="en-US" altLang="ja-JP" dirty="0" smtClean="0">
                <a:solidFill>
                  <a:schemeClr val="tx1"/>
                </a:solidFill>
              </a:rPr>
              <a:t>”</a:t>
            </a:r>
            <a:r>
              <a:rPr lang="ja-JP" altLang="en-US" dirty="0" smtClean="0">
                <a:solidFill>
                  <a:schemeClr val="tx1"/>
                </a:solidFill>
              </a:rPr>
              <a:t>を含む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5492750" y="4756834"/>
            <a:ext cx="32131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/>
              <a:t>Index[1]={c}</a:t>
            </a:r>
          </a:p>
          <a:p>
            <a:r>
              <a:rPr lang="en-US" altLang="ja-JP" dirty="0"/>
              <a:t>Index[2]={</a:t>
            </a:r>
            <a:r>
              <a:rPr lang="en-US" altLang="ja-JP" dirty="0" err="1"/>
              <a:t>b,a</a:t>
            </a:r>
            <a:r>
              <a:rPr lang="en-US" altLang="ja-JP" dirty="0"/>
              <a:t>}</a:t>
            </a:r>
          </a:p>
          <a:p>
            <a:r>
              <a:rPr lang="en-US" altLang="ja-JP" dirty="0"/>
              <a:t>if($</a:t>
            </a:r>
            <a:r>
              <a:rPr lang="ja-JP" altLang="en-US" dirty="0"/>
              <a:t>購入パターン </a:t>
            </a:r>
            <a:r>
              <a:rPr lang="en-US" altLang="ja-JP" dirty="0"/>
              <a:t>has 22)</a:t>
            </a:r>
          </a:p>
          <a:p>
            <a:r>
              <a:rPr lang="en-US" altLang="ja-JP" dirty="0"/>
              <a:t>  then $</a:t>
            </a:r>
            <a:r>
              <a:rPr lang="ja-JP" altLang="en-US" dirty="0"/>
              <a:t>離反</a:t>
            </a:r>
            <a:r>
              <a:rPr lang="en-US" altLang="ja-JP" dirty="0"/>
              <a:t>=yes (hit/sup)=(4/4)</a:t>
            </a:r>
          </a:p>
          <a:p>
            <a:r>
              <a:rPr lang="da-DK" altLang="ja-JP" dirty="0"/>
              <a:t>  </a:t>
            </a:r>
            <a:r>
              <a:rPr lang="da-DK" altLang="ja-JP" dirty="0" err="1"/>
              <a:t>else</a:t>
            </a:r>
            <a:r>
              <a:rPr lang="da-DK" altLang="ja-JP" dirty="0"/>
              <a:t> $</a:t>
            </a:r>
            <a:r>
              <a:rPr lang="ja-JP" altLang="da-DK" dirty="0"/>
              <a:t>離反</a:t>
            </a:r>
            <a:r>
              <a:rPr lang="da-DK" altLang="ja-JP" dirty="0"/>
              <a:t>=</a:t>
            </a:r>
            <a:r>
              <a:rPr lang="da-DK" altLang="ja-JP" dirty="0" err="1"/>
              <a:t>no</a:t>
            </a:r>
            <a:r>
              <a:rPr lang="da-DK" altLang="ja-JP" dirty="0"/>
              <a:t> (hit/sup)=(4/4)</a:t>
            </a:r>
          </a:p>
        </p:txBody>
      </p:sp>
      <p:sp>
        <p:nvSpPr>
          <p:cNvPr id="7" name="正方形/長方形 6"/>
          <p:cNvSpPr/>
          <p:nvPr/>
        </p:nvSpPr>
        <p:spPr>
          <a:xfrm>
            <a:off x="120650" y="4549676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ja-JP" dirty="0"/>
              <a:t>Index[1]={b}</a:t>
            </a:r>
          </a:p>
          <a:p>
            <a:r>
              <a:rPr lang="en-US" altLang="ja-JP" dirty="0"/>
              <a:t>Index[2]={c}</a:t>
            </a:r>
          </a:p>
          <a:p>
            <a:r>
              <a:rPr lang="en-US" altLang="ja-JP" dirty="0"/>
              <a:t>Index[3]={a}</a:t>
            </a:r>
          </a:p>
          <a:p>
            <a:r>
              <a:rPr lang="en-US" altLang="ja-JP" dirty="0"/>
              <a:t>if($</a:t>
            </a:r>
            <a:r>
              <a:rPr lang="ja-JP" altLang="en-US" dirty="0"/>
              <a:t>購入パターン </a:t>
            </a:r>
            <a:r>
              <a:rPr lang="en-US" altLang="ja-JP" dirty="0"/>
              <a:t>has 31)</a:t>
            </a:r>
          </a:p>
          <a:p>
            <a:r>
              <a:rPr lang="en-US" altLang="ja-JP" dirty="0"/>
              <a:t>  then $</a:t>
            </a:r>
            <a:r>
              <a:rPr lang="ja-JP" altLang="en-US" dirty="0"/>
              <a:t>離反</a:t>
            </a:r>
            <a:r>
              <a:rPr lang="en-US" altLang="ja-JP" dirty="0"/>
              <a:t>=yes (hit/sup)=(3/3)</a:t>
            </a:r>
          </a:p>
          <a:p>
            <a:r>
              <a:rPr lang="ja-JP" altLang="en-US" dirty="0"/>
              <a:t>  </a:t>
            </a:r>
            <a:r>
              <a:rPr lang="en-US" altLang="ja-JP" dirty="0"/>
              <a:t>else if($</a:t>
            </a:r>
            <a:r>
              <a:rPr lang="ja-JP" altLang="en-US" dirty="0"/>
              <a:t>購入パターン </a:t>
            </a:r>
            <a:r>
              <a:rPr lang="en-US" altLang="ja-JP" dirty="0"/>
              <a:t>has 33)</a:t>
            </a:r>
          </a:p>
          <a:p>
            <a:r>
              <a:rPr lang="en-US" altLang="ja-JP" dirty="0"/>
              <a:t>    then $</a:t>
            </a:r>
            <a:r>
              <a:rPr lang="ja-JP" altLang="en-US" dirty="0"/>
              <a:t>離反</a:t>
            </a:r>
            <a:r>
              <a:rPr lang="en-US" altLang="ja-JP" dirty="0"/>
              <a:t>=yes (hit/sup)=(1/1)</a:t>
            </a:r>
          </a:p>
          <a:p>
            <a:r>
              <a:rPr lang="da-DK" altLang="ja-JP" dirty="0"/>
              <a:t>    </a:t>
            </a:r>
            <a:r>
              <a:rPr lang="da-DK" altLang="ja-JP" dirty="0" err="1"/>
              <a:t>else</a:t>
            </a:r>
            <a:r>
              <a:rPr lang="da-DK" altLang="ja-JP" dirty="0"/>
              <a:t> $</a:t>
            </a:r>
            <a:r>
              <a:rPr lang="ja-JP" altLang="da-DK" dirty="0"/>
              <a:t>離反</a:t>
            </a:r>
            <a:r>
              <a:rPr lang="da-DK" altLang="ja-JP" dirty="0"/>
              <a:t>=</a:t>
            </a:r>
            <a:r>
              <a:rPr lang="da-DK" altLang="ja-JP" dirty="0" err="1"/>
              <a:t>no</a:t>
            </a:r>
            <a:r>
              <a:rPr lang="da-DK" altLang="ja-JP" dirty="0"/>
              <a:t> (hit/sup)=(4/4)</a:t>
            </a:r>
          </a:p>
        </p:txBody>
      </p:sp>
      <p:sp>
        <p:nvSpPr>
          <p:cNvPr id="8" name="角丸四角形 7"/>
          <p:cNvSpPr/>
          <p:nvPr/>
        </p:nvSpPr>
        <p:spPr>
          <a:xfrm>
            <a:off x="334516" y="2527300"/>
            <a:ext cx="1600200" cy="457200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離反</a:t>
            </a:r>
            <a:r>
              <a:rPr lang="en-US" altLang="ja-JP" dirty="0" smtClean="0">
                <a:solidFill>
                  <a:schemeClr val="tx1"/>
                </a:solidFill>
              </a:rPr>
              <a:t>=yes(3/3)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51633" y="2527300"/>
            <a:ext cx="1574800" cy="45720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“</a:t>
            </a:r>
            <a:r>
              <a:rPr lang="en-US" altLang="ja-JP" dirty="0" err="1" smtClean="0">
                <a:solidFill>
                  <a:schemeClr val="tx1"/>
                </a:solidFill>
              </a:rPr>
              <a:t>aa</a:t>
            </a:r>
            <a:r>
              <a:rPr lang="en-US" altLang="ja-JP" dirty="0" smtClean="0">
                <a:solidFill>
                  <a:schemeClr val="tx1"/>
                </a:solidFill>
              </a:rPr>
              <a:t>”</a:t>
            </a:r>
            <a:r>
              <a:rPr lang="ja-JP" altLang="en-US" dirty="0" smtClean="0">
                <a:solidFill>
                  <a:schemeClr val="tx1"/>
                </a:solidFill>
              </a:rPr>
              <a:t>を含む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008633" y="2070100"/>
            <a:ext cx="494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yes</a:t>
            </a:r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3546412" y="2922032"/>
            <a:ext cx="427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no</a:t>
            </a:r>
            <a:endParaRPr kumimoji="1" lang="ja-JP" altLang="en-US" dirty="0"/>
          </a:p>
        </p:txBody>
      </p:sp>
      <p:cxnSp>
        <p:nvCxnSpPr>
          <p:cNvPr id="13" name="直線矢印コネクタ 12"/>
          <p:cNvCxnSpPr>
            <a:stCxn id="5" idx="2"/>
            <a:endCxn id="8" idx="0"/>
          </p:cNvCxnSpPr>
          <p:nvPr/>
        </p:nvCxnSpPr>
        <p:spPr>
          <a:xfrm flipH="1">
            <a:off x="1134616" y="2070100"/>
            <a:ext cx="877317" cy="457200"/>
          </a:xfrm>
          <a:prstGeom prst="straightConnector1">
            <a:avLst/>
          </a:prstGeom>
          <a:ln w="9525" cmpd="sng">
            <a:solidFill>
              <a:schemeClr val="tx1"/>
            </a:solidFill>
            <a:headEnd type="none"/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/>
          <p:cNvCxnSpPr>
            <a:stCxn id="5" idx="2"/>
            <a:endCxn id="9" idx="0"/>
          </p:cNvCxnSpPr>
          <p:nvPr/>
        </p:nvCxnSpPr>
        <p:spPr>
          <a:xfrm>
            <a:off x="2011933" y="2070100"/>
            <a:ext cx="927100" cy="457200"/>
          </a:xfrm>
          <a:prstGeom prst="straightConnector1">
            <a:avLst/>
          </a:prstGeom>
          <a:ln w="9525" cmpd="sng">
            <a:solidFill>
              <a:schemeClr val="tx1"/>
            </a:solidFill>
            <a:headEnd type="none"/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角丸四角形 16"/>
          <p:cNvSpPr/>
          <p:nvPr/>
        </p:nvSpPr>
        <p:spPr>
          <a:xfrm>
            <a:off x="1236216" y="3395514"/>
            <a:ext cx="1600200" cy="457200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離反</a:t>
            </a:r>
            <a:r>
              <a:rPr lang="en-US" altLang="ja-JP" dirty="0" smtClean="0">
                <a:solidFill>
                  <a:schemeClr val="tx1"/>
                </a:solidFill>
              </a:rPr>
              <a:t>=yes(1/</a:t>
            </a:r>
            <a:r>
              <a:rPr lang="en-US" altLang="ja-JP" dirty="0">
                <a:solidFill>
                  <a:schemeClr val="tx1"/>
                </a:solidFill>
              </a:rPr>
              <a:t>1</a:t>
            </a:r>
            <a:r>
              <a:rPr lang="en-US" altLang="ja-JP" dirty="0" smtClean="0">
                <a:solidFill>
                  <a:schemeClr val="tx1"/>
                </a:solidFill>
              </a:rPr>
              <a:t>)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3173983" y="3395514"/>
            <a:ext cx="1600200" cy="457200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離反</a:t>
            </a:r>
            <a:r>
              <a:rPr lang="en-US" altLang="ja-JP" dirty="0" smtClean="0">
                <a:solidFill>
                  <a:schemeClr val="tx1"/>
                </a:solidFill>
              </a:rPr>
              <a:t>=no(</a:t>
            </a:r>
            <a:r>
              <a:rPr lang="en-US" altLang="ja-JP" dirty="0">
                <a:solidFill>
                  <a:schemeClr val="tx1"/>
                </a:solidFill>
              </a:rPr>
              <a:t>4</a:t>
            </a:r>
            <a:r>
              <a:rPr lang="en-US" altLang="ja-JP" dirty="0" smtClean="0">
                <a:solidFill>
                  <a:schemeClr val="tx1"/>
                </a:solidFill>
              </a:rPr>
              <a:t>/</a:t>
            </a:r>
            <a:r>
              <a:rPr lang="en-US" altLang="ja-JP" dirty="0">
                <a:solidFill>
                  <a:schemeClr val="tx1"/>
                </a:solidFill>
              </a:rPr>
              <a:t>4</a:t>
            </a:r>
            <a:r>
              <a:rPr lang="en-US" altLang="ja-JP" dirty="0" smtClean="0">
                <a:solidFill>
                  <a:schemeClr val="tx1"/>
                </a:solidFill>
              </a:rPr>
              <a:t>)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9" name="直線矢印コネクタ 18"/>
          <p:cNvCxnSpPr>
            <a:stCxn id="9" idx="2"/>
            <a:endCxn id="17" idx="0"/>
          </p:cNvCxnSpPr>
          <p:nvPr/>
        </p:nvCxnSpPr>
        <p:spPr>
          <a:xfrm flipH="1">
            <a:off x="2036316" y="2984500"/>
            <a:ext cx="902717" cy="411014"/>
          </a:xfrm>
          <a:prstGeom prst="straightConnector1">
            <a:avLst/>
          </a:prstGeom>
          <a:ln w="9525" cmpd="sng">
            <a:solidFill>
              <a:schemeClr val="tx1"/>
            </a:solidFill>
            <a:headEnd type="none"/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/>
          <p:cNvCxnSpPr>
            <a:stCxn id="9" idx="2"/>
            <a:endCxn id="18" idx="0"/>
          </p:cNvCxnSpPr>
          <p:nvPr/>
        </p:nvCxnSpPr>
        <p:spPr>
          <a:xfrm>
            <a:off x="2939033" y="2984500"/>
            <a:ext cx="1035050" cy="411014"/>
          </a:xfrm>
          <a:prstGeom prst="straightConnector1">
            <a:avLst/>
          </a:prstGeom>
          <a:ln w="9525" cmpd="sng">
            <a:solidFill>
              <a:schemeClr val="tx1"/>
            </a:solidFill>
            <a:headEnd type="none"/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テキスト ボックス 25"/>
          <p:cNvSpPr txBox="1"/>
          <p:nvPr/>
        </p:nvSpPr>
        <p:spPr>
          <a:xfrm>
            <a:off x="2036316" y="2895600"/>
            <a:ext cx="494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yes</a:t>
            </a:r>
            <a:endParaRPr kumimoji="1" lang="ja-JP" altLang="en-US" dirty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2489387" y="2058432"/>
            <a:ext cx="427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no</a:t>
            </a:r>
            <a:endParaRPr kumimoji="1" lang="ja-JP" altLang="en-US" dirty="0"/>
          </a:p>
        </p:txBody>
      </p:sp>
      <p:sp>
        <p:nvSpPr>
          <p:cNvPr id="28" name="角丸四角形 27"/>
          <p:cNvSpPr/>
          <p:nvPr/>
        </p:nvSpPr>
        <p:spPr>
          <a:xfrm>
            <a:off x="6013450" y="2527300"/>
            <a:ext cx="1574800" cy="45720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“11”</a:t>
            </a:r>
            <a:r>
              <a:rPr lang="ja-JP" altLang="en-US" dirty="0" smtClean="0">
                <a:solidFill>
                  <a:schemeClr val="tx1"/>
                </a:solidFill>
              </a:rPr>
              <a:t>を含む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7408229" y="2922032"/>
            <a:ext cx="427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no</a:t>
            </a:r>
            <a:endParaRPr kumimoji="1" lang="ja-JP" altLang="en-US" dirty="0"/>
          </a:p>
        </p:txBody>
      </p:sp>
      <p:sp>
        <p:nvSpPr>
          <p:cNvPr id="30" name="角丸四角形 29"/>
          <p:cNvSpPr/>
          <p:nvPr/>
        </p:nvSpPr>
        <p:spPr>
          <a:xfrm>
            <a:off x="5200650" y="3395514"/>
            <a:ext cx="1600200" cy="457200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離反</a:t>
            </a:r>
            <a:r>
              <a:rPr lang="en-US" altLang="ja-JP" dirty="0" smtClean="0">
                <a:solidFill>
                  <a:schemeClr val="tx1"/>
                </a:solidFill>
              </a:rPr>
              <a:t>=yes(4/4)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7035800" y="3395514"/>
            <a:ext cx="1600200" cy="457200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離反</a:t>
            </a:r>
            <a:r>
              <a:rPr lang="en-US" altLang="ja-JP" dirty="0" smtClean="0">
                <a:solidFill>
                  <a:schemeClr val="tx1"/>
                </a:solidFill>
              </a:rPr>
              <a:t>=no(4/</a:t>
            </a:r>
            <a:r>
              <a:rPr lang="en-US" altLang="ja-JP" dirty="0">
                <a:solidFill>
                  <a:schemeClr val="tx1"/>
                </a:solidFill>
              </a:rPr>
              <a:t>4</a:t>
            </a:r>
            <a:r>
              <a:rPr lang="en-US" altLang="ja-JP" dirty="0" smtClean="0">
                <a:solidFill>
                  <a:schemeClr val="tx1"/>
                </a:solidFill>
              </a:rPr>
              <a:t>)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32" name="直線矢印コネクタ 31"/>
          <p:cNvCxnSpPr>
            <a:stCxn id="28" idx="2"/>
            <a:endCxn id="30" idx="0"/>
          </p:cNvCxnSpPr>
          <p:nvPr/>
        </p:nvCxnSpPr>
        <p:spPr>
          <a:xfrm flipH="1">
            <a:off x="6000750" y="2984500"/>
            <a:ext cx="800100" cy="411014"/>
          </a:xfrm>
          <a:prstGeom prst="straightConnector1">
            <a:avLst/>
          </a:prstGeom>
          <a:ln w="9525" cmpd="sng">
            <a:solidFill>
              <a:schemeClr val="tx1"/>
            </a:solidFill>
            <a:headEnd type="none"/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/>
          <p:cNvCxnSpPr>
            <a:stCxn id="28" idx="2"/>
            <a:endCxn id="31" idx="0"/>
          </p:cNvCxnSpPr>
          <p:nvPr/>
        </p:nvCxnSpPr>
        <p:spPr>
          <a:xfrm>
            <a:off x="6800850" y="2984500"/>
            <a:ext cx="1035050" cy="411014"/>
          </a:xfrm>
          <a:prstGeom prst="straightConnector1">
            <a:avLst/>
          </a:prstGeom>
          <a:ln w="9525" cmpd="sng">
            <a:solidFill>
              <a:schemeClr val="tx1"/>
            </a:solidFill>
            <a:headEnd type="none"/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テキスト ボックス 33"/>
          <p:cNvSpPr txBox="1"/>
          <p:nvPr/>
        </p:nvSpPr>
        <p:spPr>
          <a:xfrm>
            <a:off x="5898133" y="2895600"/>
            <a:ext cx="494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yes</a:t>
            </a:r>
            <a:endParaRPr kumimoji="1" lang="ja-JP" altLang="en-US" dirty="0"/>
          </a:p>
        </p:txBody>
      </p:sp>
      <p:graphicFrame>
        <p:nvGraphicFramePr>
          <p:cNvPr id="38" name="表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0830946"/>
              </p:ext>
            </p:extLst>
          </p:nvPr>
        </p:nvGraphicFramePr>
        <p:xfrm>
          <a:off x="5550515" y="1574800"/>
          <a:ext cx="242447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4000"/>
                <a:gridCol w="298743"/>
                <a:gridCol w="302984"/>
                <a:gridCol w="298743"/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アルファベット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a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b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c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インデックス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226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3262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 smtClean="0"/>
              <a:t>2014.8.23 </a:t>
            </a:r>
            <a:r>
              <a:rPr kumimoji="1" lang="ja-JP" altLang="en-US" dirty="0" smtClean="0"/>
              <a:t>前川改訂</a:t>
            </a:r>
            <a:r>
              <a:rPr kumimoji="1" lang="en-US" altLang="ja-JP" dirty="0" smtClean="0"/>
              <a:t>(1/2)</a:t>
            </a:r>
            <a:endParaRPr kumimoji="1" lang="ja-JP" altLang="en-US" dirty="0"/>
          </a:p>
        </p:txBody>
      </p:sp>
      <p:sp>
        <p:nvSpPr>
          <p:cNvPr id="5" name="角丸四角形 4"/>
          <p:cNvSpPr/>
          <p:nvPr/>
        </p:nvSpPr>
        <p:spPr>
          <a:xfrm>
            <a:off x="1268983" y="1612900"/>
            <a:ext cx="1485900" cy="45720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“</a:t>
            </a:r>
            <a:r>
              <a:rPr lang="en-US" altLang="ja-JP" dirty="0" err="1" smtClean="0">
                <a:solidFill>
                  <a:schemeClr val="tx1"/>
                </a:solidFill>
              </a:rPr>
              <a:t>ab</a:t>
            </a:r>
            <a:r>
              <a:rPr lang="en-US" altLang="ja-JP" dirty="0" smtClean="0">
                <a:solidFill>
                  <a:schemeClr val="tx1"/>
                </a:solidFill>
              </a:rPr>
              <a:t>”</a:t>
            </a:r>
            <a:r>
              <a:rPr lang="ja-JP" altLang="en-US" dirty="0" smtClean="0">
                <a:solidFill>
                  <a:schemeClr val="tx1"/>
                </a:solidFill>
              </a:rPr>
              <a:t>を含む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120650" y="4549676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ja-JP" dirty="0"/>
              <a:t>Index[1]={b}</a:t>
            </a:r>
          </a:p>
          <a:p>
            <a:r>
              <a:rPr lang="en-US" altLang="ja-JP" dirty="0"/>
              <a:t>Index[2]={c}</a:t>
            </a:r>
          </a:p>
          <a:p>
            <a:r>
              <a:rPr lang="en-US" altLang="ja-JP" dirty="0"/>
              <a:t>Index[3]={a}</a:t>
            </a:r>
          </a:p>
          <a:p>
            <a:r>
              <a:rPr lang="en-US" altLang="ja-JP" dirty="0"/>
              <a:t>if($</a:t>
            </a:r>
            <a:r>
              <a:rPr lang="ja-JP" altLang="en-US" dirty="0"/>
              <a:t>購入パターン </a:t>
            </a:r>
            <a:r>
              <a:rPr lang="en-US" altLang="ja-JP" dirty="0"/>
              <a:t>has 31)</a:t>
            </a:r>
          </a:p>
          <a:p>
            <a:r>
              <a:rPr lang="en-US" altLang="ja-JP" dirty="0"/>
              <a:t>  then $</a:t>
            </a:r>
            <a:r>
              <a:rPr lang="ja-JP" altLang="en-US" dirty="0"/>
              <a:t>離反</a:t>
            </a:r>
            <a:r>
              <a:rPr lang="en-US" altLang="ja-JP" dirty="0"/>
              <a:t>=yes (hit/sup)=(3/3)</a:t>
            </a:r>
          </a:p>
          <a:p>
            <a:r>
              <a:rPr lang="ja-JP" altLang="en-US" dirty="0"/>
              <a:t>  </a:t>
            </a:r>
            <a:r>
              <a:rPr lang="en-US" altLang="ja-JP" dirty="0"/>
              <a:t>else if($</a:t>
            </a:r>
            <a:r>
              <a:rPr lang="ja-JP" altLang="en-US" dirty="0"/>
              <a:t>購入パターン </a:t>
            </a:r>
            <a:r>
              <a:rPr lang="en-US" altLang="ja-JP" dirty="0"/>
              <a:t>has 33)</a:t>
            </a:r>
          </a:p>
          <a:p>
            <a:r>
              <a:rPr lang="en-US" altLang="ja-JP" dirty="0"/>
              <a:t>    then $</a:t>
            </a:r>
            <a:r>
              <a:rPr lang="ja-JP" altLang="en-US" dirty="0"/>
              <a:t>離反</a:t>
            </a:r>
            <a:r>
              <a:rPr lang="en-US" altLang="ja-JP" dirty="0"/>
              <a:t>=yes (hit/sup)=(1/1)</a:t>
            </a:r>
          </a:p>
          <a:p>
            <a:r>
              <a:rPr lang="da-DK" altLang="ja-JP" dirty="0"/>
              <a:t>    </a:t>
            </a:r>
            <a:r>
              <a:rPr lang="da-DK" altLang="ja-JP" dirty="0" err="1"/>
              <a:t>else</a:t>
            </a:r>
            <a:r>
              <a:rPr lang="da-DK" altLang="ja-JP" dirty="0"/>
              <a:t> $</a:t>
            </a:r>
            <a:r>
              <a:rPr lang="ja-JP" altLang="da-DK" dirty="0"/>
              <a:t>離反</a:t>
            </a:r>
            <a:r>
              <a:rPr lang="da-DK" altLang="ja-JP" dirty="0"/>
              <a:t>=</a:t>
            </a:r>
            <a:r>
              <a:rPr lang="da-DK" altLang="ja-JP" dirty="0" err="1"/>
              <a:t>no</a:t>
            </a:r>
            <a:r>
              <a:rPr lang="da-DK" altLang="ja-JP" dirty="0"/>
              <a:t> (hit/sup)=(4/4)</a:t>
            </a:r>
          </a:p>
        </p:txBody>
      </p:sp>
      <p:sp>
        <p:nvSpPr>
          <p:cNvPr id="8" name="角丸四角形 7"/>
          <p:cNvSpPr/>
          <p:nvPr/>
        </p:nvSpPr>
        <p:spPr>
          <a:xfrm>
            <a:off x="334516" y="2527300"/>
            <a:ext cx="1600200" cy="457200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離反</a:t>
            </a:r>
            <a:r>
              <a:rPr lang="en-US" altLang="ja-JP" dirty="0" smtClean="0">
                <a:solidFill>
                  <a:schemeClr val="tx1"/>
                </a:solidFill>
              </a:rPr>
              <a:t>=yes(3/3)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51633" y="2527300"/>
            <a:ext cx="1574800" cy="45720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“</a:t>
            </a:r>
            <a:r>
              <a:rPr lang="en-US" altLang="ja-JP" dirty="0" err="1" smtClean="0">
                <a:solidFill>
                  <a:schemeClr val="tx1"/>
                </a:solidFill>
              </a:rPr>
              <a:t>aa</a:t>
            </a:r>
            <a:r>
              <a:rPr lang="en-US" altLang="ja-JP" dirty="0" smtClean="0">
                <a:solidFill>
                  <a:schemeClr val="tx1"/>
                </a:solidFill>
              </a:rPr>
              <a:t>”</a:t>
            </a:r>
            <a:r>
              <a:rPr lang="ja-JP" altLang="en-US" dirty="0" smtClean="0">
                <a:solidFill>
                  <a:schemeClr val="tx1"/>
                </a:solidFill>
              </a:rPr>
              <a:t>を含む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008633" y="2070100"/>
            <a:ext cx="494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yes</a:t>
            </a:r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3546412" y="2922032"/>
            <a:ext cx="427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no</a:t>
            </a:r>
            <a:endParaRPr kumimoji="1" lang="ja-JP" altLang="en-US" dirty="0"/>
          </a:p>
        </p:txBody>
      </p:sp>
      <p:cxnSp>
        <p:nvCxnSpPr>
          <p:cNvPr id="13" name="直線矢印コネクタ 12"/>
          <p:cNvCxnSpPr>
            <a:stCxn id="5" idx="2"/>
            <a:endCxn id="8" idx="0"/>
          </p:cNvCxnSpPr>
          <p:nvPr/>
        </p:nvCxnSpPr>
        <p:spPr>
          <a:xfrm flipH="1">
            <a:off x="1134616" y="2070100"/>
            <a:ext cx="877317" cy="457200"/>
          </a:xfrm>
          <a:prstGeom prst="straightConnector1">
            <a:avLst/>
          </a:prstGeom>
          <a:ln w="9525" cmpd="sng">
            <a:solidFill>
              <a:schemeClr val="tx1"/>
            </a:solidFill>
            <a:headEnd type="none"/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/>
          <p:cNvCxnSpPr>
            <a:stCxn id="5" idx="2"/>
            <a:endCxn id="9" idx="0"/>
          </p:cNvCxnSpPr>
          <p:nvPr/>
        </p:nvCxnSpPr>
        <p:spPr>
          <a:xfrm>
            <a:off x="2011933" y="2070100"/>
            <a:ext cx="927100" cy="457200"/>
          </a:xfrm>
          <a:prstGeom prst="straightConnector1">
            <a:avLst/>
          </a:prstGeom>
          <a:ln w="9525" cmpd="sng">
            <a:solidFill>
              <a:schemeClr val="tx1"/>
            </a:solidFill>
            <a:headEnd type="none"/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角丸四角形 16"/>
          <p:cNvSpPr/>
          <p:nvPr/>
        </p:nvSpPr>
        <p:spPr>
          <a:xfrm>
            <a:off x="1236216" y="3395514"/>
            <a:ext cx="1600200" cy="457200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離反</a:t>
            </a:r>
            <a:r>
              <a:rPr lang="en-US" altLang="ja-JP" dirty="0" smtClean="0">
                <a:solidFill>
                  <a:schemeClr val="tx1"/>
                </a:solidFill>
              </a:rPr>
              <a:t>=yes(1/</a:t>
            </a:r>
            <a:r>
              <a:rPr lang="en-US" altLang="ja-JP" dirty="0">
                <a:solidFill>
                  <a:schemeClr val="tx1"/>
                </a:solidFill>
              </a:rPr>
              <a:t>1</a:t>
            </a:r>
            <a:r>
              <a:rPr lang="en-US" altLang="ja-JP" dirty="0" smtClean="0">
                <a:solidFill>
                  <a:schemeClr val="tx1"/>
                </a:solidFill>
              </a:rPr>
              <a:t>)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3173983" y="3395514"/>
            <a:ext cx="1600200" cy="457200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離反</a:t>
            </a:r>
            <a:r>
              <a:rPr lang="en-US" altLang="ja-JP" dirty="0" smtClean="0">
                <a:solidFill>
                  <a:schemeClr val="tx1"/>
                </a:solidFill>
              </a:rPr>
              <a:t>=no(</a:t>
            </a:r>
            <a:r>
              <a:rPr lang="en-US" altLang="ja-JP" dirty="0">
                <a:solidFill>
                  <a:schemeClr val="tx1"/>
                </a:solidFill>
              </a:rPr>
              <a:t>4</a:t>
            </a:r>
            <a:r>
              <a:rPr lang="en-US" altLang="ja-JP" dirty="0" smtClean="0">
                <a:solidFill>
                  <a:schemeClr val="tx1"/>
                </a:solidFill>
              </a:rPr>
              <a:t>/</a:t>
            </a:r>
            <a:r>
              <a:rPr lang="en-US" altLang="ja-JP" dirty="0">
                <a:solidFill>
                  <a:schemeClr val="tx1"/>
                </a:solidFill>
              </a:rPr>
              <a:t>4</a:t>
            </a:r>
            <a:r>
              <a:rPr lang="en-US" altLang="ja-JP" dirty="0" smtClean="0">
                <a:solidFill>
                  <a:schemeClr val="tx1"/>
                </a:solidFill>
              </a:rPr>
              <a:t>)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9" name="直線矢印コネクタ 18"/>
          <p:cNvCxnSpPr>
            <a:stCxn id="9" idx="2"/>
            <a:endCxn id="17" idx="0"/>
          </p:cNvCxnSpPr>
          <p:nvPr/>
        </p:nvCxnSpPr>
        <p:spPr>
          <a:xfrm flipH="1">
            <a:off x="2036316" y="2984500"/>
            <a:ext cx="902717" cy="411014"/>
          </a:xfrm>
          <a:prstGeom prst="straightConnector1">
            <a:avLst/>
          </a:prstGeom>
          <a:ln w="9525" cmpd="sng">
            <a:solidFill>
              <a:schemeClr val="tx1"/>
            </a:solidFill>
            <a:headEnd type="none"/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/>
          <p:cNvCxnSpPr>
            <a:stCxn id="9" idx="2"/>
            <a:endCxn id="18" idx="0"/>
          </p:cNvCxnSpPr>
          <p:nvPr/>
        </p:nvCxnSpPr>
        <p:spPr>
          <a:xfrm>
            <a:off x="2939033" y="2984500"/>
            <a:ext cx="1035050" cy="411014"/>
          </a:xfrm>
          <a:prstGeom prst="straightConnector1">
            <a:avLst/>
          </a:prstGeom>
          <a:ln w="9525" cmpd="sng">
            <a:solidFill>
              <a:schemeClr val="tx1"/>
            </a:solidFill>
            <a:headEnd type="none"/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テキスト ボックス 25"/>
          <p:cNvSpPr txBox="1"/>
          <p:nvPr/>
        </p:nvSpPr>
        <p:spPr>
          <a:xfrm>
            <a:off x="2036316" y="2895600"/>
            <a:ext cx="494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yes</a:t>
            </a:r>
            <a:endParaRPr kumimoji="1" lang="ja-JP" altLang="en-US" dirty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2489387" y="2058432"/>
            <a:ext cx="427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no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28738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3262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 smtClean="0"/>
              <a:t>2014.8.23 </a:t>
            </a:r>
            <a:r>
              <a:rPr kumimoji="1" lang="ja-JP" altLang="en-US" dirty="0" smtClean="0"/>
              <a:t>前川改訂</a:t>
            </a:r>
            <a:r>
              <a:rPr kumimoji="1" lang="en-US" altLang="ja-JP" dirty="0" smtClean="0"/>
              <a:t>(2/2)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2788880" y="5095776"/>
            <a:ext cx="32131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600" dirty="0"/>
              <a:t>Index[1]={a}</a:t>
            </a:r>
          </a:p>
          <a:p>
            <a:r>
              <a:rPr lang="en-US" altLang="ja-JP" sz="1600" dirty="0"/>
              <a:t>Index[2]={</a:t>
            </a:r>
            <a:r>
              <a:rPr lang="en-US" altLang="ja-JP" sz="1600" dirty="0" err="1"/>
              <a:t>b,c</a:t>
            </a:r>
            <a:r>
              <a:rPr lang="en-US" altLang="ja-JP" sz="1600" dirty="0" smtClean="0"/>
              <a:t>}</a:t>
            </a:r>
          </a:p>
          <a:p>
            <a:r>
              <a:rPr lang="en-US" altLang="ja-JP" sz="1600" dirty="0"/>
              <a:t>if($</a:t>
            </a:r>
            <a:r>
              <a:rPr lang="ja-JP" altLang="en-US" sz="1600" dirty="0"/>
              <a:t>ブランド系列 </a:t>
            </a:r>
            <a:r>
              <a:rPr lang="en-US" altLang="ja-JP" sz="1600" dirty="0"/>
              <a:t>has 11) </a:t>
            </a:r>
          </a:p>
          <a:p>
            <a:r>
              <a:rPr lang="en-US" altLang="ja-JP" sz="1600" dirty="0"/>
              <a:t>  then $</a:t>
            </a:r>
            <a:r>
              <a:rPr lang="ja-JP" altLang="en-US" sz="1600" dirty="0"/>
              <a:t>離反</a:t>
            </a:r>
            <a:r>
              <a:rPr lang="en-US" altLang="ja-JP" sz="1600" dirty="0"/>
              <a:t>=yes (hit/sup)=(3/3)</a:t>
            </a:r>
          </a:p>
          <a:p>
            <a:r>
              <a:rPr lang="en-US" altLang="ja-JP" sz="1600" dirty="0"/>
              <a:t>  else if($</a:t>
            </a:r>
            <a:r>
              <a:rPr lang="ja-JP" altLang="en-US" sz="1600" dirty="0"/>
              <a:t>ブランド系列 </a:t>
            </a:r>
            <a:r>
              <a:rPr lang="en-US" altLang="ja-JP" sz="1600" dirty="0"/>
              <a:t>has 2212)</a:t>
            </a:r>
          </a:p>
          <a:p>
            <a:r>
              <a:rPr lang="en-US" altLang="ja-JP" sz="1600" dirty="0"/>
              <a:t>    then $</a:t>
            </a:r>
            <a:r>
              <a:rPr lang="ja-JP" altLang="en-US" sz="1600" dirty="0"/>
              <a:t>離反</a:t>
            </a:r>
            <a:r>
              <a:rPr lang="en-US" altLang="ja-JP" sz="1600" dirty="0"/>
              <a:t>=yes (hit/sup)=(1/1)</a:t>
            </a:r>
          </a:p>
          <a:p>
            <a:r>
              <a:rPr lang="en-US" altLang="ja-JP" sz="1600" dirty="0"/>
              <a:t>    else $</a:t>
            </a:r>
            <a:r>
              <a:rPr lang="ja-JP" altLang="en-US" sz="1600" dirty="0"/>
              <a:t>離反</a:t>
            </a:r>
            <a:r>
              <a:rPr lang="en-US" altLang="ja-JP" sz="1600" dirty="0"/>
              <a:t>=no (hit/sup)=(4/4)</a:t>
            </a:r>
            <a:endParaRPr lang="da-DK" altLang="ja-JP" sz="1600" dirty="0"/>
          </a:p>
        </p:txBody>
      </p:sp>
      <p:sp>
        <p:nvSpPr>
          <p:cNvPr id="28" name="角丸四角形 27"/>
          <p:cNvSpPr/>
          <p:nvPr/>
        </p:nvSpPr>
        <p:spPr>
          <a:xfrm>
            <a:off x="3601680" y="2273300"/>
            <a:ext cx="1574800" cy="45720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“11”</a:t>
            </a:r>
            <a:r>
              <a:rPr lang="ja-JP" altLang="en-US" dirty="0" smtClean="0">
                <a:solidFill>
                  <a:schemeClr val="tx1"/>
                </a:solidFill>
              </a:rPr>
              <a:t>を含む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4996459" y="2668032"/>
            <a:ext cx="427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no</a:t>
            </a:r>
            <a:endParaRPr kumimoji="1" lang="ja-JP" altLang="en-US" dirty="0"/>
          </a:p>
        </p:txBody>
      </p:sp>
      <p:sp>
        <p:nvSpPr>
          <p:cNvPr id="30" name="角丸四角形 29"/>
          <p:cNvSpPr/>
          <p:nvPr/>
        </p:nvSpPr>
        <p:spPr>
          <a:xfrm>
            <a:off x="2788880" y="3141514"/>
            <a:ext cx="1600200" cy="457200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離反</a:t>
            </a:r>
            <a:r>
              <a:rPr lang="en-US" altLang="ja-JP" dirty="0" smtClean="0">
                <a:solidFill>
                  <a:schemeClr val="tx1"/>
                </a:solidFill>
              </a:rPr>
              <a:t>=yes</a:t>
            </a:r>
            <a:r>
              <a:rPr lang="en-US" altLang="ja-JP" dirty="0" smtClean="0">
                <a:solidFill>
                  <a:schemeClr val="tx1"/>
                </a:solidFill>
              </a:rPr>
              <a:t>(3/</a:t>
            </a:r>
            <a:r>
              <a:rPr lang="en-US" altLang="ja-JP" dirty="0">
                <a:solidFill>
                  <a:schemeClr val="tx1"/>
                </a:solidFill>
              </a:rPr>
              <a:t>3</a:t>
            </a:r>
            <a:r>
              <a:rPr lang="en-US" altLang="ja-JP" dirty="0" smtClean="0">
                <a:solidFill>
                  <a:schemeClr val="tx1"/>
                </a:solidFill>
              </a:rPr>
              <a:t>)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32" name="直線矢印コネクタ 31"/>
          <p:cNvCxnSpPr>
            <a:stCxn id="28" idx="2"/>
            <a:endCxn id="30" idx="0"/>
          </p:cNvCxnSpPr>
          <p:nvPr/>
        </p:nvCxnSpPr>
        <p:spPr>
          <a:xfrm flipH="1">
            <a:off x="3588980" y="2730500"/>
            <a:ext cx="800100" cy="411014"/>
          </a:xfrm>
          <a:prstGeom prst="straightConnector1">
            <a:avLst/>
          </a:prstGeom>
          <a:ln w="9525" cmpd="sng">
            <a:solidFill>
              <a:schemeClr val="tx1"/>
            </a:solidFill>
            <a:headEnd type="none"/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/>
          <p:cNvCxnSpPr>
            <a:stCxn id="28" idx="2"/>
            <a:endCxn id="42" idx="0"/>
          </p:cNvCxnSpPr>
          <p:nvPr/>
        </p:nvCxnSpPr>
        <p:spPr>
          <a:xfrm>
            <a:off x="4389080" y="2730500"/>
            <a:ext cx="1110942" cy="423714"/>
          </a:xfrm>
          <a:prstGeom prst="straightConnector1">
            <a:avLst/>
          </a:prstGeom>
          <a:ln w="9525" cmpd="sng">
            <a:solidFill>
              <a:schemeClr val="tx1"/>
            </a:solidFill>
            <a:headEnd type="none"/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テキスト ボックス 33"/>
          <p:cNvSpPr txBox="1"/>
          <p:nvPr/>
        </p:nvSpPr>
        <p:spPr>
          <a:xfrm>
            <a:off x="3486363" y="2641600"/>
            <a:ext cx="494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yes</a:t>
            </a:r>
            <a:endParaRPr kumimoji="1" lang="ja-JP" altLang="en-US" dirty="0"/>
          </a:p>
        </p:txBody>
      </p:sp>
      <p:graphicFrame>
        <p:nvGraphicFramePr>
          <p:cNvPr id="38" name="表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3195540"/>
              </p:ext>
            </p:extLst>
          </p:nvPr>
        </p:nvGraphicFramePr>
        <p:xfrm>
          <a:off x="3126045" y="1320800"/>
          <a:ext cx="242447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4000"/>
                <a:gridCol w="298743"/>
                <a:gridCol w="302984"/>
                <a:gridCol w="298743"/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アルファベット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a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b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c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インデックス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5" name="角丸四角形 34"/>
          <p:cNvSpPr/>
          <p:nvPr/>
        </p:nvSpPr>
        <p:spPr>
          <a:xfrm>
            <a:off x="3759626" y="4100692"/>
            <a:ext cx="1600200" cy="457200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離反</a:t>
            </a:r>
            <a:r>
              <a:rPr lang="en-US" altLang="ja-JP" dirty="0" smtClean="0">
                <a:solidFill>
                  <a:schemeClr val="tx1"/>
                </a:solidFill>
              </a:rPr>
              <a:t>=yes(1/</a:t>
            </a:r>
            <a:r>
              <a:rPr lang="en-US" altLang="ja-JP" dirty="0">
                <a:solidFill>
                  <a:schemeClr val="tx1"/>
                </a:solidFill>
              </a:rPr>
              <a:t>1</a:t>
            </a:r>
            <a:r>
              <a:rPr lang="en-US" altLang="ja-JP" dirty="0" smtClean="0">
                <a:solidFill>
                  <a:schemeClr val="tx1"/>
                </a:solidFill>
              </a:rPr>
              <a:t>)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5639415" y="4091068"/>
            <a:ext cx="1600200" cy="457200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離反</a:t>
            </a:r>
            <a:r>
              <a:rPr lang="en-US" altLang="ja-JP" dirty="0" smtClean="0">
                <a:solidFill>
                  <a:schemeClr val="tx1"/>
                </a:solidFill>
              </a:rPr>
              <a:t>=no(</a:t>
            </a:r>
            <a:r>
              <a:rPr lang="en-US" altLang="ja-JP" dirty="0">
                <a:solidFill>
                  <a:schemeClr val="tx1"/>
                </a:solidFill>
              </a:rPr>
              <a:t>4</a:t>
            </a:r>
            <a:r>
              <a:rPr lang="en-US" altLang="ja-JP" dirty="0" smtClean="0">
                <a:solidFill>
                  <a:schemeClr val="tx1"/>
                </a:solidFill>
              </a:rPr>
              <a:t>/</a:t>
            </a:r>
            <a:r>
              <a:rPr lang="en-US" altLang="ja-JP" dirty="0">
                <a:solidFill>
                  <a:schemeClr val="tx1"/>
                </a:solidFill>
              </a:rPr>
              <a:t>4</a:t>
            </a:r>
            <a:r>
              <a:rPr lang="en-US" altLang="ja-JP" dirty="0" smtClean="0">
                <a:solidFill>
                  <a:schemeClr val="tx1"/>
                </a:solidFill>
              </a:rPr>
              <a:t>)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6031509" y="3627210"/>
            <a:ext cx="427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no</a:t>
            </a:r>
            <a:endParaRPr kumimoji="1" lang="ja-JP" altLang="en-US" dirty="0"/>
          </a:p>
        </p:txBody>
      </p:sp>
      <p:cxnSp>
        <p:nvCxnSpPr>
          <p:cNvPr id="39" name="直線矢印コネクタ 38"/>
          <p:cNvCxnSpPr>
            <a:stCxn id="42" idx="2"/>
            <a:endCxn id="35" idx="0"/>
          </p:cNvCxnSpPr>
          <p:nvPr/>
        </p:nvCxnSpPr>
        <p:spPr>
          <a:xfrm flipH="1">
            <a:off x="4559726" y="3611414"/>
            <a:ext cx="940296" cy="489278"/>
          </a:xfrm>
          <a:prstGeom prst="straightConnector1">
            <a:avLst/>
          </a:prstGeom>
          <a:ln w="9525" cmpd="sng">
            <a:solidFill>
              <a:schemeClr val="tx1"/>
            </a:solidFill>
            <a:headEnd type="none"/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/>
          <p:cNvCxnSpPr>
            <a:stCxn id="42" idx="2"/>
            <a:endCxn id="36" idx="0"/>
          </p:cNvCxnSpPr>
          <p:nvPr/>
        </p:nvCxnSpPr>
        <p:spPr>
          <a:xfrm>
            <a:off x="5500022" y="3611414"/>
            <a:ext cx="939493" cy="479654"/>
          </a:xfrm>
          <a:prstGeom prst="straightConnector1">
            <a:avLst/>
          </a:prstGeom>
          <a:ln w="9525" cmpd="sng">
            <a:solidFill>
              <a:schemeClr val="tx1"/>
            </a:solidFill>
            <a:headEnd type="none"/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テキスト ボックス 40"/>
          <p:cNvSpPr txBox="1"/>
          <p:nvPr/>
        </p:nvSpPr>
        <p:spPr>
          <a:xfrm>
            <a:off x="4521413" y="3600778"/>
            <a:ext cx="494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yes</a:t>
            </a:r>
            <a:endParaRPr kumimoji="1" lang="ja-JP" altLang="en-US" dirty="0"/>
          </a:p>
        </p:txBody>
      </p:sp>
      <p:sp>
        <p:nvSpPr>
          <p:cNvPr id="42" name="角丸四角形 41"/>
          <p:cNvSpPr/>
          <p:nvPr/>
        </p:nvSpPr>
        <p:spPr>
          <a:xfrm>
            <a:off x="4636729" y="3154214"/>
            <a:ext cx="1726585" cy="45720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“2212”</a:t>
            </a:r>
            <a:r>
              <a:rPr lang="ja-JP" altLang="en-US" dirty="0" smtClean="0">
                <a:solidFill>
                  <a:schemeClr val="tx1"/>
                </a:solidFill>
              </a:rPr>
              <a:t>を含む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3242077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1699</TotalTime>
  <Words>828</Words>
  <Application>Microsoft Macintosh PowerPoint</Application>
  <PresentationFormat>画面に合わせる (4:3)</PresentationFormat>
  <Paragraphs>120</Paragraphs>
  <Slides>5</Slides>
  <Notes>3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6" baseType="lpstr">
      <vt:lpstr>ホワイト</vt:lpstr>
      <vt:lpstr>PowerPoint プレゼンテーション</vt:lpstr>
      <vt:lpstr>PowerPoint プレゼンテーション</vt:lpstr>
      <vt:lpstr>PowerPoint プレゼンテーション</vt:lpstr>
      <vt:lpstr>2014.8.23 前川改訂(1/2)</vt:lpstr>
      <vt:lpstr>2014.8.23 前川改訂(2/2)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羽室 行信</dc:creator>
  <cp:lastModifiedBy>Maegawa Hiroki</cp:lastModifiedBy>
  <cp:revision>19</cp:revision>
  <dcterms:created xsi:type="dcterms:W3CDTF">2014-07-07T04:45:14Z</dcterms:created>
  <dcterms:modified xsi:type="dcterms:W3CDTF">2014-08-22T16:30:15Z</dcterms:modified>
</cp:coreProperties>
</file>