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85" autoAdjust="0"/>
  </p:normalViewPr>
  <p:slideViewPr>
    <p:cSldViewPr snapToGrid="0" snapToObjects="1">
      <p:cViewPr>
        <p:scale>
          <a:sx n="150" d="100"/>
          <a:sy n="150" d="100"/>
        </p:scale>
        <p:origin x="-80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8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2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7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1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4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0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9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78C0-D60A-574F-999E-B4EB227928FD}" type="datetimeFigureOut">
              <a:rPr kumimoji="1" lang="ja-JP" altLang="en-US" smtClean="0"/>
              <a:t>2014/03/27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2DA2-67CE-9147-9510-0788AC3C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248128" y="1933197"/>
            <a:ext cx="449759" cy="449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248128" y="4018693"/>
            <a:ext cx="449759" cy="449813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798244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１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535745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２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248128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３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985629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４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657365" y="30261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５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>
            <a:stCxn id="4" idx="4"/>
            <a:endCxn id="5" idx="7"/>
          </p:cNvCxnSpPr>
          <p:nvPr/>
        </p:nvCxnSpPr>
        <p:spPr>
          <a:xfrm flipH="1">
            <a:off x="3182137" y="2383010"/>
            <a:ext cx="1290871" cy="709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4"/>
            <a:endCxn id="6" idx="7"/>
          </p:cNvCxnSpPr>
          <p:nvPr/>
        </p:nvCxnSpPr>
        <p:spPr>
          <a:xfrm flipH="1">
            <a:off x="3919638" y="2383010"/>
            <a:ext cx="553370" cy="709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4"/>
            <a:endCxn id="7" idx="0"/>
          </p:cNvCxnSpPr>
          <p:nvPr/>
        </p:nvCxnSpPr>
        <p:spPr>
          <a:xfrm>
            <a:off x="4473008" y="2383010"/>
            <a:ext cx="0" cy="64317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4"/>
            <a:endCxn id="8" idx="0"/>
          </p:cNvCxnSpPr>
          <p:nvPr/>
        </p:nvCxnSpPr>
        <p:spPr>
          <a:xfrm>
            <a:off x="4473008" y="2383010"/>
            <a:ext cx="737501" cy="64317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7" idx="4"/>
            <a:endCxn id="3" idx="0"/>
          </p:cNvCxnSpPr>
          <p:nvPr/>
        </p:nvCxnSpPr>
        <p:spPr>
          <a:xfrm>
            <a:off x="4473008" y="3475997"/>
            <a:ext cx="0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" idx="4"/>
            <a:endCxn id="3" idx="0"/>
          </p:cNvCxnSpPr>
          <p:nvPr/>
        </p:nvCxnSpPr>
        <p:spPr>
          <a:xfrm flipH="1">
            <a:off x="4473008" y="3475997"/>
            <a:ext cx="737501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4"/>
            <a:endCxn id="3" idx="0"/>
          </p:cNvCxnSpPr>
          <p:nvPr/>
        </p:nvCxnSpPr>
        <p:spPr>
          <a:xfrm flipH="1">
            <a:off x="4473008" y="3475997"/>
            <a:ext cx="1409237" cy="5426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4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34506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416552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16552" y="235349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34506" y="235349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348485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416552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348485" y="134343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直線コネクタ 9"/>
          <p:cNvCxnSpPr>
            <a:stCxn id="8" idx="4"/>
            <a:endCxn id="4" idx="0"/>
          </p:cNvCxnSpPr>
          <p:nvPr/>
        </p:nvCxnSpPr>
        <p:spPr>
          <a:xfrm>
            <a:off x="1641432" y="779903"/>
            <a:ext cx="0" cy="563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6"/>
            <a:endCxn id="7" idx="2"/>
          </p:cNvCxnSpPr>
          <p:nvPr/>
        </p:nvCxnSpPr>
        <p:spPr>
          <a:xfrm>
            <a:off x="1866311" y="554997"/>
            <a:ext cx="48217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9" idx="0"/>
            <a:endCxn id="7" idx="4"/>
          </p:cNvCxnSpPr>
          <p:nvPr/>
        </p:nvCxnSpPr>
        <p:spPr>
          <a:xfrm flipV="1">
            <a:off x="2573365" y="779903"/>
            <a:ext cx="0" cy="563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1"/>
            <a:endCxn id="8" idx="5"/>
          </p:cNvCxnSpPr>
          <p:nvPr/>
        </p:nvCxnSpPr>
        <p:spPr>
          <a:xfrm flipH="1" flipV="1">
            <a:off x="1800445" y="714029"/>
            <a:ext cx="613906" cy="6952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2"/>
            <a:endCxn id="4" idx="6"/>
          </p:cNvCxnSpPr>
          <p:nvPr/>
        </p:nvCxnSpPr>
        <p:spPr>
          <a:xfrm flipH="1">
            <a:off x="1866311" y="1568341"/>
            <a:ext cx="48217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4" idx="2"/>
            <a:endCxn id="2" idx="6"/>
          </p:cNvCxnSpPr>
          <p:nvPr/>
        </p:nvCxnSpPr>
        <p:spPr>
          <a:xfrm flipH="1">
            <a:off x="884265" y="1568341"/>
            <a:ext cx="532287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" idx="3"/>
            <a:endCxn id="2" idx="7"/>
          </p:cNvCxnSpPr>
          <p:nvPr/>
        </p:nvCxnSpPr>
        <p:spPr>
          <a:xfrm flipH="1">
            <a:off x="818399" y="714029"/>
            <a:ext cx="664019" cy="6952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6" idx="0"/>
            <a:endCxn id="2" idx="4"/>
          </p:cNvCxnSpPr>
          <p:nvPr/>
        </p:nvCxnSpPr>
        <p:spPr>
          <a:xfrm flipV="1">
            <a:off x="659386" y="1793247"/>
            <a:ext cx="0" cy="56024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" idx="1"/>
            <a:endCxn id="2" idx="5"/>
          </p:cNvCxnSpPr>
          <p:nvPr/>
        </p:nvCxnSpPr>
        <p:spPr>
          <a:xfrm flipH="1" flipV="1">
            <a:off x="818399" y="1727373"/>
            <a:ext cx="664019" cy="6919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9" idx="3"/>
            <a:endCxn id="5" idx="7"/>
          </p:cNvCxnSpPr>
          <p:nvPr/>
        </p:nvCxnSpPr>
        <p:spPr>
          <a:xfrm flipH="1">
            <a:off x="1800445" y="1727373"/>
            <a:ext cx="613906" cy="6919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3542202" y="35301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4140356" y="426514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072288" y="35052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4140356" y="28033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489601" y="350521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7" name="直線コネクタ 46"/>
          <p:cNvCxnSpPr>
            <a:stCxn id="45" idx="4"/>
            <a:endCxn id="41" idx="0"/>
          </p:cNvCxnSpPr>
          <p:nvPr/>
        </p:nvCxnSpPr>
        <p:spPr>
          <a:xfrm>
            <a:off x="4365236" y="3253119"/>
            <a:ext cx="0" cy="101202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4"/>
            <a:endCxn id="44" idx="1"/>
          </p:cNvCxnSpPr>
          <p:nvPr/>
        </p:nvCxnSpPr>
        <p:spPr>
          <a:xfrm>
            <a:off x="4365236" y="3253119"/>
            <a:ext cx="772918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6" idx="1"/>
            <a:endCxn id="45" idx="4"/>
          </p:cNvCxnSpPr>
          <p:nvPr/>
        </p:nvCxnSpPr>
        <p:spPr>
          <a:xfrm flipH="1" flipV="1">
            <a:off x="4365236" y="3253119"/>
            <a:ext cx="190231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3"/>
            <a:endCxn id="41" idx="0"/>
          </p:cNvCxnSpPr>
          <p:nvPr/>
        </p:nvCxnSpPr>
        <p:spPr>
          <a:xfrm flipH="1">
            <a:off x="4365236" y="3889156"/>
            <a:ext cx="190231" cy="3759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1" idx="0"/>
            <a:endCxn id="40" idx="5"/>
          </p:cNvCxnSpPr>
          <p:nvPr/>
        </p:nvCxnSpPr>
        <p:spPr>
          <a:xfrm flipH="1" flipV="1">
            <a:off x="3926095" y="3914056"/>
            <a:ext cx="439141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5" idx="4"/>
            <a:endCxn id="40" idx="7"/>
          </p:cNvCxnSpPr>
          <p:nvPr/>
        </p:nvCxnSpPr>
        <p:spPr>
          <a:xfrm flipH="1">
            <a:off x="3926095" y="3253119"/>
            <a:ext cx="439141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6234140" y="354586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6925440" y="274744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6925441" y="426514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6925441" y="354773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7632494" y="35612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8" name="直線コネクタ 97"/>
          <p:cNvCxnSpPr>
            <a:stCxn id="96" idx="0"/>
            <a:endCxn id="92" idx="4"/>
          </p:cNvCxnSpPr>
          <p:nvPr/>
        </p:nvCxnSpPr>
        <p:spPr>
          <a:xfrm flipH="1" flipV="1">
            <a:off x="7150320" y="3197260"/>
            <a:ext cx="1" cy="35047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1"/>
            <a:endCxn id="92" idx="4"/>
          </p:cNvCxnSpPr>
          <p:nvPr/>
        </p:nvCxnSpPr>
        <p:spPr>
          <a:xfrm flipH="1" flipV="1">
            <a:off x="7150320" y="3197260"/>
            <a:ext cx="548040" cy="42985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2" idx="4"/>
            <a:endCxn id="91" idx="7"/>
          </p:cNvCxnSpPr>
          <p:nvPr/>
        </p:nvCxnSpPr>
        <p:spPr>
          <a:xfrm flipH="1">
            <a:off x="6618033" y="3197260"/>
            <a:ext cx="532287" cy="41447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3" idx="0"/>
            <a:endCxn id="91" idx="5"/>
          </p:cNvCxnSpPr>
          <p:nvPr/>
        </p:nvCxnSpPr>
        <p:spPr>
          <a:xfrm flipH="1" flipV="1">
            <a:off x="6618033" y="3929804"/>
            <a:ext cx="532288" cy="33533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97" idx="3"/>
            <a:endCxn id="93" idx="0"/>
          </p:cNvCxnSpPr>
          <p:nvPr/>
        </p:nvCxnSpPr>
        <p:spPr>
          <a:xfrm flipH="1">
            <a:off x="7150321" y="3945178"/>
            <a:ext cx="548039" cy="3199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/>
          <p:cNvSpPr/>
          <p:nvPr/>
        </p:nvSpPr>
        <p:spPr>
          <a:xfrm>
            <a:off x="1448215" y="48922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" name="円/楕円 136"/>
          <p:cNvSpPr/>
          <p:nvPr/>
        </p:nvSpPr>
        <p:spPr>
          <a:xfrm>
            <a:off x="2046369" y="562728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8" name="円/楕円 137"/>
          <p:cNvSpPr/>
          <p:nvPr/>
        </p:nvSpPr>
        <p:spPr>
          <a:xfrm>
            <a:off x="2978301" y="48673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2046369" y="416544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2395614" y="486735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42" name="直線コネクタ 141"/>
          <p:cNvCxnSpPr>
            <a:stCxn id="139" idx="4"/>
            <a:endCxn id="138" idx="1"/>
          </p:cNvCxnSpPr>
          <p:nvPr/>
        </p:nvCxnSpPr>
        <p:spPr>
          <a:xfrm>
            <a:off x="2271249" y="4615258"/>
            <a:ext cx="772918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0" idx="1"/>
            <a:endCxn id="139" idx="4"/>
          </p:cNvCxnSpPr>
          <p:nvPr/>
        </p:nvCxnSpPr>
        <p:spPr>
          <a:xfrm flipH="1" flipV="1">
            <a:off x="2271249" y="4615258"/>
            <a:ext cx="190231" cy="3179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0" idx="3"/>
            <a:endCxn id="137" idx="0"/>
          </p:cNvCxnSpPr>
          <p:nvPr/>
        </p:nvCxnSpPr>
        <p:spPr>
          <a:xfrm flipH="1">
            <a:off x="2271249" y="5251295"/>
            <a:ext cx="190231" cy="3759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7" idx="0"/>
            <a:endCxn id="136" idx="5"/>
          </p:cNvCxnSpPr>
          <p:nvPr/>
        </p:nvCxnSpPr>
        <p:spPr>
          <a:xfrm flipH="1" flipV="1">
            <a:off x="1832108" y="5276195"/>
            <a:ext cx="439141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9" idx="4"/>
            <a:endCxn id="136" idx="7"/>
          </p:cNvCxnSpPr>
          <p:nvPr/>
        </p:nvCxnSpPr>
        <p:spPr>
          <a:xfrm flipH="1">
            <a:off x="1832108" y="4615258"/>
            <a:ext cx="439141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/>
          <p:cNvSpPr/>
          <p:nvPr/>
        </p:nvSpPr>
        <p:spPr>
          <a:xfrm>
            <a:off x="5214998" y="48912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4330587" y="129117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9" name="円/楕円 148"/>
          <p:cNvSpPr/>
          <p:nvPr/>
        </p:nvSpPr>
        <p:spPr>
          <a:xfrm>
            <a:off x="4913274" y="130382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1" name="円/楕円 150"/>
          <p:cNvSpPr/>
          <p:nvPr/>
        </p:nvSpPr>
        <p:spPr>
          <a:xfrm>
            <a:off x="5214998" y="203126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5466354" y="130840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6009260" y="130840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55" name="直線コネクタ 154"/>
          <p:cNvCxnSpPr>
            <a:stCxn id="152" idx="4"/>
            <a:endCxn id="151" idx="0"/>
          </p:cNvCxnSpPr>
          <p:nvPr/>
        </p:nvCxnSpPr>
        <p:spPr>
          <a:xfrm flipH="1">
            <a:off x="5439878" y="1758213"/>
            <a:ext cx="251356" cy="2730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53" idx="3"/>
            <a:endCxn id="151" idx="0"/>
          </p:cNvCxnSpPr>
          <p:nvPr/>
        </p:nvCxnSpPr>
        <p:spPr>
          <a:xfrm flipH="1">
            <a:off x="5439878" y="1692339"/>
            <a:ext cx="635248" cy="3389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48" idx="0"/>
            <a:endCxn id="147" idx="4"/>
          </p:cNvCxnSpPr>
          <p:nvPr/>
        </p:nvCxnSpPr>
        <p:spPr>
          <a:xfrm flipV="1">
            <a:off x="4555467" y="938935"/>
            <a:ext cx="884411" cy="35223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52" idx="0"/>
            <a:endCxn id="147" idx="4"/>
          </p:cNvCxnSpPr>
          <p:nvPr/>
        </p:nvCxnSpPr>
        <p:spPr>
          <a:xfrm flipH="1" flipV="1">
            <a:off x="5439878" y="938935"/>
            <a:ext cx="251356" cy="369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149" idx="0"/>
            <a:endCxn id="147" idx="4"/>
          </p:cNvCxnSpPr>
          <p:nvPr/>
        </p:nvCxnSpPr>
        <p:spPr>
          <a:xfrm flipV="1">
            <a:off x="5138154" y="938935"/>
            <a:ext cx="301724" cy="36489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円/楕円 203"/>
          <p:cNvSpPr/>
          <p:nvPr/>
        </p:nvSpPr>
        <p:spPr>
          <a:xfrm>
            <a:off x="4330587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5" name="円/楕円 204"/>
          <p:cNvSpPr/>
          <p:nvPr/>
        </p:nvSpPr>
        <p:spPr>
          <a:xfrm>
            <a:off x="5435135" y="601122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6" name="円/楕円 205"/>
          <p:cNvSpPr/>
          <p:nvPr/>
        </p:nvSpPr>
        <p:spPr>
          <a:xfrm>
            <a:off x="6724874" y="526571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7" name="円/楕円 206"/>
          <p:cNvSpPr/>
          <p:nvPr/>
        </p:nvSpPr>
        <p:spPr>
          <a:xfrm>
            <a:off x="5435135" y="454938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8" name="円/楕円 207"/>
          <p:cNvSpPr/>
          <p:nvPr/>
        </p:nvSpPr>
        <p:spPr>
          <a:xfrm>
            <a:off x="6142187" y="526571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10" name="直線コネクタ 209"/>
          <p:cNvCxnSpPr>
            <a:stCxn id="207" idx="4"/>
            <a:endCxn id="206" idx="1"/>
          </p:cNvCxnSpPr>
          <p:nvPr/>
        </p:nvCxnSpPr>
        <p:spPr>
          <a:xfrm>
            <a:off x="5660015" y="4999197"/>
            <a:ext cx="1130725" cy="3323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208" idx="1"/>
            <a:endCxn id="207" idx="4"/>
          </p:cNvCxnSpPr>
          <p:nvPr/>
        </p:nvCxnSpPr>
        <p:spPr>
          <a:xfrm flipH="1" flipV="1">
            <a:off x="5660015" y="4999197"/>
            <a:ext cx="548038" cy="33239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208" idx="3"/>
            <a:endCxn id="205" idx="0"/>
          </p:cNvCxnSpPr>
          <p:nvPr/>
        </p:nvCxnSpPr>
        <p:spPr>
          <a:xfrm flipH="1">
            <a:off x="5660015" y="5649653"/>
            <a:ext cx="548038" cy="3615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stCxn id="205" idx="0"/>
            <a:endCxn id="204" idx="5"/>
          </p:cNvCxnSpPr>
          <p:nvPr/>
        </p:nvCxnSpPr>
        <p:spPr>
          <a:xfrm flipH="1" flipV="1">
            <a:off x="4714480" y="5660134"/>
            <a:ext cx="945535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207" idx="4"/>
            <a:endCxn id="204" idx="7"/>
          </p:cNvCxnSpPr>
          <p:nvPr/>
        </p:nvCxnSpPr>
        <p:spPr>
          <a:xfrm flipH="1">
            <a:off x="4714480" y="4999197"/>
            <a:ext cx="945535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円/楕円 216"/>
          <p:cNvSpPr/>
          <p:nvPr/>
        </p:nvSpPr>
        <p:spPr>
          <a:xfrm>
            <a:off x="4939360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’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8" name="円/楕円 217"/>
          <p:cNvSpPr/>
          <p:nvPr/>
        </p:nvSpPr>
        <p:spPr>
          <a:xfrm>
            <a:off x="5559500" y="527619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’</a:t>
            </a:r>
            <a:endParaRPr kumimoji="1" lang="ja-JP" alt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2" name="直線コネクタ 221"/>
          <p:cNvCxnSpPr>
            <a:stCxn id="207" idx="4"/>
            <a:endCxn id="218" idx="0"/>
          </p:cNvCxnSpPr>
          <p:nvPr/>
        </p:nvCxnSpPr>
        <p:spPr>
          <a:xfrm>
            <a:off x="5660015" y="4999197"/>
            <a:ext cx="124365" cy="2769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8" idx="4"/>
            <a:endCxn id="205" idx="0"/>
          </p:cNvCxnSpPr>
          <p:nvPr/>
        </p:nvCxnSpPr>
        <p:spPr>
          <a:xfrm flipH="1">
            <a:off x="5660015" y="5726008"/>
            <a:ext cx="124365" cy="28521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17" idx="5"/>
            <a:endCxn id="205" idx="0"/>
          </p:cNvCxnSpPr>
          <p:nvPr/>
        </p:nvCxnSpPr>
        <p:spPr>
          <a:xfrm>
            <a:off x="5323253" y="5660134"/>
            <a:ext cx="336762" cy="35108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07" idx="4"/>
            <a:endCxn id="217" idx="7"/>
          </p:cNvCxnSpPr>
          <p:nvPr/>
        </p:nvCxnSpPr>
        <p:spPr>
          <a:xfrm flipH="1">
            <a:off x="5323253" y="4999197"/>
            <a:ext cx="336762" cy="34287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7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円/楕円 93"/>
          <p:cNvSpPr/>
          <p:nvPr/>
        </p:nvSpPr>
        <p:spPr>
          <a:xfrm>
            <a:off x="1967049" y="521664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2416808" y="347877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2757542" y="521664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1482021" y="456239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1706901" y="384076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3121522" y="384279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3297659" y="460836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01" name="直線コネクタ 100"/>
          <p:cNvCxnSpPr>
            <a:stCxn id="99" idx="3"/>
            <a:endCxn id="95" idx="4"/>
          </p:cNvCxnSpPr>
          <p:nvPr/>
        </p:nvCxnSpPr>
        <p:spPr>
          <a:xfrm flipH="1" flipV="1">
            <a:off x="2641688" y="3928587"/>
            <a:ext cx="545700" cy="29815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100" idx="1"/>
            <a:endCxn id="99" idx="3"/>
          </p:cNvCxnSpPr>
          <p:nvPr/>
        </p:nvCxnSpPr>
        <p:spPr>
          <a:xfrm flipH="1" flipV="1">
            <a:off x="3187388" y="4226737"/>
            <a:ext cx="176137" cy="4474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6" idx="0"/>
            <a:endCxn id="94" idx="0"/>
          </p:cNvCxnSpPr>
          <p:nvPr/>
        </p:nvCxnSpPr>
        <p:spPr>
          <a:xfrm flipH="1">
            <a:off x="2191929" y="5216641"/>
            <a:ext cx="79049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00" idx="1"/>
            <a:endCxn id="96" idx="0"/>
          </p:cNvCxnSpPr>
          <p:nvPr/>
        </p:nvCxnSpPr>
        <p:spPr>
          <a:xfrm flipH="1">
            <a:off x="2982422" y="4674235"/>
            <a:ext cx="381103" cy="5424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0" idx="1"/>
            <a:endCxn id="95" idx="4"/>
          </p:cNvCxnSpPr>
          <p:nvPr/>
        </p:nvCxnSpPr>
        <p:spPr>
          <a:xfrm flipH="1" flipV="1">
            <a:off x="2641688" y="3928587"/>
            <a:ext cx="721837" cy="7456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8" idx="5"/>
            <a:endCxn id="95" idx="4"/>
          </p:cNvCxnSpPr>
          <p:nvPr/>
        </p:nvCxnSpPr>
        <p:spPr>
          <a:xfrm flipV="1">
            <a:off x="2090794" y="3928587"/>
            <a:ext cx="550894" cy="29611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96" idx="0"/>
            <a:endCxn id="99" idx="3"/>
          </p:cNvCxnSpPr>
          <p:nvPr/>
        </p:nvCxnSpPr>
        <p:spPr>
          <a:xfrm flipV="1">
            <a:off x="2982422" y="4226737"/>
            <a:ext cx="204966" cy="9899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97" idx="6"/>
            <a:endCxn id="94" idx="0"/>
          </p:cNvCxnSpPr>
          <p:nvPr/>
        </p:nvCxnSpPr>
        <p:spPr>
          <a:xfrm>
            <a:off x="1931780" y="4787298"/>
            <a:ext cx="260149" cy="42934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96" idx="0"/>
            <a:endCxn id="95" idx="4"/>
          </p:cNvCxnSpPr>
          <p:nvPr/>
        </p:nvCxnSpPr>
        <p:spPr>
          <a:xfrm flipH="1" flipV="1">
            <a:off x="2641688" y="3928587"/>
            <a:ext cx="340734" cy="12880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94" idx="0"/>
            <a:endCxn id="95" idx="4"/>
          </p:cNvCxnSpPr>
          <p:nvPr/>
        </p:nvCxnSpPr>
        <p:spPr>
          <a:xfrm flipV="1">
            <a:off x="2191929" y="3928587"/>
            <a:ext cx="449759" cy="12880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94" idx="0"/>
            <a:endCxn id="99" idx="3"/>
          </p:cNvCxnSpPr>
          <p:nvPr/>
        </p:nvCxnSpPr>
        <p:spPr>
          <a:xfrm flipV="1">
            <a:off x="2191929" y="4226737"/>
            <a:ext cx="995459" cy="9899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98" idx="5"/>
            <a:endCxn id="99" idx="3"/>
          </p:cNvCxnSpPr>
          <p:nvPr/>
        </p:nvCxnSpPr>
        <p:spPr>
          <a:xfrm>
            <a:off x="2090794" y="4224703"/>
            <a:ext cx="1096594" cy="203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94" idx="0"/>
            <a:endCxn id="100" idx="1"/>
          </p:cNvCxnSpPr>
          <p:nvPr/>
        </p:nvCxnSpPr>
        <p:spPr>
          <a:xfrm flipV="1">
            <a:off x="2191929" y="4674235"/>
            <a:ext cx="1171596" cy="5424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98" idx="5"/>
            <a:endCxn id="100" idx="1"/>
          </p:cNvCxnSpPr>
          <p:nvPr/>
        </p:nvCxnSpPr>
        <p:spPr>
          <a:xfrm>
            <a:off x="2090794" y="4224703"/>
            <a:ext cx="1272731" cy="4495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円/楕円 190"/>
          <p:cNvSpPr/>
          <p:nvPr/>
        </p:nvSpPr>
        <p:spPr>
          <a:xfrm>
            <a:off x="5590069" y="47629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6278149" y="363994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6278149" y="517105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4" name="円/楕円 193"/>
          <p:cNvSpPr/>
          <p:nvPr/>
        </p:nvSpPr>
        <p:spPr>
          <a:xfrm>
            <a:off x="4742079" y="476293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5" name="円/楕円 194"/>
          <p:cNvSpPr/>
          <p:nvPr/>
        </p:nvSpPr>
        <p:spPr>
          <a:xfrm>
            <a:off x="5568242" y="4001935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6" name="円/楕円 195"/>
          <p:cNvSpPr/>
          <p:nvPr/>
        </p:nvSpPr>
        <p:spPr>
          <a:xfrm>
            <a:off x="6982863" y="400396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7" name="円/楕円 196"/>
          <p:cNvSpPr/>
          <p:nvPr/>
        </p:nvSpPr>
        <p:spPr>
          <a:xfrm>
            <a:off x="6999986" y="4769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98" name="直線コネクタ 197"/>
          <p:cNvCxnSpPr>
            <a:stCxn id="196" idx="3"/>
            <a:endCxn id="192" idx="4"/>
          </p:cNvCxnSpPr>
          <p:nvPr/>
        </p:nvCxnSpPr>
        <p:spPr>
          <a:xfrm flipH="1" flipV="1">
            <a:off x="6503029" y="4089758"/>
            <a:ext cx="545700" cy="29815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97" idx="1"/>
            <a:endCxn id="196" idx="3"/>
          </p:cNvCxnSpPr>
          <p:nvPr/>
        </p:nvCxnSpPr>
        <p:spPr>
          <a:xfrm flipH="1" flipV="1">
            <a:off x="7048729" y="4387908"/>
            <a:ext cx="17123" cy="44749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3" idx="0"/>
            <a:endCxn id="191" idx="7"/>
          </p:cNvCxnSpPr>
          <p:nvPr/>
        </p:nvCxnSpPr>
        <p:spPr>
          <a:xfrm flipH="1" flipV="1">
            <a:off x="5973962" y="4828813"/>
            <a:ext cx="529067" cy="34224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97" idx="1"/>
            <a:endCxn id="193" idx="0"/>
          </p:cNvCxnSpPr>
          <p:nvPr/>
        </p:nvCxnSpPr>
        <p:spPr>
          <a:xfrm flipH="1">
            <a:off x="6503029" y="4835406"/>
            <a:ext cx="562823" cy="33565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7" idx="1"/>
            <a:endCxn id="192" idx="4"/>
          </p:cNvCxnSpPr>
          <p:nvPr/>
        </p:nvCxnSpPr>
        <p:spPr>
          <a:xfrm flipH="1" flipV="1">
            <a:off x="6503029" y="4089758"/>
            <a:ext cx="562823" cy="7456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5" idx="5"/>
            <a:endCxn id="192" idx="4"/>
          </p:cNvCxnSpPr>
          <p:nvPr/>
        </p:nvCxnSpPr>
        <p:spPr>
          <a:xfrm flipV="1">
            <a:off x="5952135" y="4089758"/>
            <a:ext cx="550894" cy="29611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93" idx="0"/>
            <a:endCxn id="196" idx="3"/>
          </p:cNvCxnSpPr>
          <p:nvPr/>
        </p:nvCxnSpPr>
        <p:spPr>
          <a:xfrm flipV="1">
            <a:off x="6503029" y="4387908"/>
            <a:ext cx="545700" cy="78315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94" idx="6"/>
            <a:endCxn id="191" idx="2"/>
          </p:cNvCxnSpPr>
          <p:nvPr/>
        </p:nvCxnSpPr>
        <p:spPr>
          <a:xfrm>
            <a:off x="5191838" y="4987846"/>
            <a:ext cx="398231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3" idx="0"/>
            <a:endCxn id="192" idx="4"/>
          </p:cNvCxnSpPr>
          <p:nvPr/>
        </p:nvCxnSpPr>
        <p:spPr>
          <a:xfrm flipV="1">
            <a:off x="6503029" y="4089758"/>
            <a:ext cx="0" cy="108130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1" idx="7"/>
            <a:endCxn id="192" idx="4"/>
          </p:cNvCxnSpPr>
          <p:nvPr/>
        </p:nvCxnSpPr>
        <p:spPr>
          <a:xfrm flipV="1">
            <a:off x="5973962" y="4089758"/>
            <a:ext cx="529067" cy="73905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1" idx="7"/>
            <a:endCxn id="196" idx="3"/>
          </p:cNvCxnSpPr>
          <p:nvPr/>
        </p:nvCxnSpPr>
        <p:spPr>
          <a:xfrm flipV="1">
            <a:off x="5973962" y="4387908"/>
            <a:ext cx="1074767" cy="44090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5" idx="5"/>
            <a:endCxn id="196" idx="3"/>
          </p:cNvCxnSpPr>
          <p:nvPr/>
        </p:nvCxnSpPr>
        <p:spPr>
          <a:xfrm>
            <a:off x="5952135" y="4385874"/>
            <a:ext cx="1096594" cy="203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191" idx="7"/>
            <a:endCxn id="197" idx="1"/>
          </p:cNvCxnSpPr>
          <p:nvPr/>
        </p:nvCxnSpPr>
        <p:spPr>
          <a:xfrm>
            <a:off x="5973962" y="4828813"/>
            <a:ext cx="1091890" cy="659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95" idx="5"/>
            <a:endCxn id="197" idx="1"/>
          </p:cNvCxnSpPr>
          <p:nvPr/>
        </p:nvCxnSpPr>
        <p:spPr>
          <a:xfrm>
            <a:off x="5952135" y="4385874"/>
            <a:ext cx="1113717" cy="4495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191" idx="7"/>
            <a:endCxn id="195" idx="5"/>
          </p:cNvCxnSpPr>
          <p:nvPr/>
        </p:nvCxnSpPr>
        <p:spPr>
          <a:xfrm flipH="1" flipV="1">
            <a:off x="5952135" y="4385874"/>
            <a:ext cx="21827" cy="44293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193" idx="0"/>
            <a:endCxn id="195" idx="5"/>
          </p:cNvCxnSpPr>
          <p:nvPr/>
        </p:nvCxnSpPr>
        <p:spPr>
          <a:xfrm flipH="1" flipV="1">
            <a:off x="5952135" y="4385874"/>
            <a:ext cx="550894" cy="78518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円/楕円 240"/>
          <p:cNvSpPr/>
          <p:nvPr/>
        </p:nvSpPr>
        <p:spPr>
          <a:xfrm>
            <a:off x="5275169" y="230058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2" name="円/楕円 241"/>
          <p:cNvSpPr/>
          <p:nvPr/>
        </p:nvSpPr>
        <p:spPr>
          <a:xfrm>
            <a:off x="5561664" y="94566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3" name="円/楕円 242"/>
          <p:cNvSpPr/>
          <p:nvPr/>
        </p:nvSpPr>
        <p:spPr>
          <a:xfrm>
            <a:off x="5922487" y="230058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4" name="円/楕円 243"/>
          <p:cNvSpPr/>
          <p:nvPr/>
        </p:nvSpPr>
        <p:spPr>
          <a:xfrm>
            <a:off x="4871845" y="185077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5" name="円/楕円 244"/>
          <p:cNvSpPr/>
          <p:nvPr/>
        </p:nvSpPr>
        <p:spPr>
          <a:xfrm>
            <a:off x="5050289" y="12353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6" name="円/楕円 245"/>
          <p:cNvSpPr/>
          <p:nvPr/>
        </p:nvSpPr>
        <p:spPr>
          <a:xfrm>
            <a:off x="6061587" y="124424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7" name="円/楕円 246"/>
          <p:cNvSpPr/>
          <p:nvPr/>
        </p:nvSpPr>
        <p:spPr>
          <a:xfrm>
            <a:off x="6237724" y="1844181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5500048" y="5765800"/>
            <a:ext cx="251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</a:t>
            </a:r>
            <a:endParaRPr kumimoji="1" lang="en-US" altLang="ja-JP" dirty="0" smtClean="0"/>
          </a:p>
          <a:p>
            <a:r>
              <a:rPr lang="en-US" altLang="ja-JP" dirty="0" smtClean="0"/>
              <a:t>3-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1549329" y="5765800"/>
            <a:ext cx="251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</a:t>
            </a:r>
            <a:endParaRPr kumimoji="1" lang="en-US" altLang="ja-JP" dirty="0" smtClean="0"/>
          </a:p>
          <a:p>
            <a:r>
              <a:rPr lang="en-US" altLang="ja-JP" dirty="0" smtClean="0"/>
              <a:t>1-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1482021" y="2527300"/>
            <a:ext cx="28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直接考慮なし</a:t>
            </a:r>
            <a:endParaRPr kumimoji="1" lang="en-US" altLang="ja-JP" dirty="0" smtClean="0"/>
          </a:p>
          <a:p>
            <a:r>
              <a:rPr lang="en-US" altLang="ja-JP" dirty="0" smtClean="0"/>
              <a:t>1-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761305" y="2832443"/>
            <a:ext cx="28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Intersection 2, </a:t>
            </a:r>
            <a:r>
              <a:rPr kumimoji="1" lang="ja-JP" altLang="en-US" dirty="0" smtClean="0"/>
              <a:t>直接考慮なし</a:t>
            </a:r>
            <a:endParaRPr kumimoji="1" lang="en-US" altLang="ja-JP" dirty="0" smtClean="0"/>
          </a:p>
          <a:p>
            <a:r>
              <a:rPr lang="en-US" altLang="ja-JP" dirty="0" smtClean="0"/>
              <a:t>3-</a:t>
            </a:r>
            <a:r>
              <a:rPr lang="ja-JP" altLang="en-US" dirty="0" smtClean="0"/>
              <a:t>研磨グラフ</a:t>
            </a:r>
            <a:endParaRPr kumimoji="1" lang="ja-JP" altLang="en-US" dirty="0"/>
          </a:p>
        </p:txBody>
      </p:sp>
      <p:sp>
        <p:nvSpPr>
          <p:cNvPr id="279" name="円/楕円 278"/>
          <p:cNvSpPr/>
          <p:nvPr/>
        </p:nvSpPr>
        <p:spPr>
          <a:xfrm>
            <a:off x="3362341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0" name="円/楕円 279"/>
          <p:cNvSpPr/>
          <p:nvPr/>
        </p:nvSpPr>
        <p:spPr>
          <a:xfrm>
            <a:off x="1862621" y="137297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1" name="円/楕円 280"/>
          <p:cNvSpPr/>
          <p:nvPr/>
        </p:nvSpPr>
        <p:spPr>
          <a:xfrm>
            <a:off x="2575822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2" name="円/楕円 281"/>
          <p:cNvSpPr/>
          <p:nvPr/>
        </p:nvSpPr>
        <p:spPr>
          <a:xfrm>
            <a:off x="1492973" y="191853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3" name="円/楕円 282"/>
          <p:cNvSpPr/>
          <p:nvPr/>
        </p:nvSpPr>
        <p:spPr>
          <a:xfrm>
            <a:off x="1167014" y="13777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4" name="円/楕円 283"/>
          <p:cNvSpPr/>
          <p:nvPr/>
        </p:nvSpPr>
        <p:spPr>
          <a:xfrm>
            <a:off x="2581635" y="945667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5" name="円/楕円 284"/>
          <p:cNvSpPr/>
          <p:nvPr/>
        </p:nvSpPr>
        <p:spPr>
          <a:xfrm>
            <a:off x="3362341" y="94566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86" name="直線コネクタ 285"/>
          <p:cNvCxnSpPr>
            <a:stCxn id="284" idx="3"/>
            <a:endCxn id="280" idx="6"/>
          </p:cNvCxnSpPr>
          <p:nvPr/>
        </p:nvCxnSpPr>
        <p:spPr>
          <a:xfrm flipH="1">
            <a:off x="2312380" y="1329606"/>
            <a:ext cx="335121" cy="2682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85" idx="2"/>
            <a:endCxn id="284" idx="6"/>
          </p:cNvCxnSpPr>
          <p:nvPr/>
        </p:nvCxnSpPr>
        <p:spPr>
          <a:xfrm flipH="1" flipV="1">
            <a:off x="3031394" y="1170574"/>
            <a:ext cx="330947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81" idx="6"/>
            <a:endCxn id="279" idx="2"/>
          </p:cNvCxnSpPr>
          <p:nvPr/>
        </p:nvCxnSpPr>
        <p:spPr>
          <a:xfrm>
            <a:off x="3025581" y="2143443"/>
            <a:ext cx="33676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5" idx="4"/>
            <a:endCxn id="279" idx="0"/>
          </p:cNvCxnSpPr>
          <p:nvPr/>
        </p:nvCxnSpPr>
        <p:spPr>
          <a:xfrm>
            <a:off x="3587221" y="1395481"/>
            <a:ext cx="0" cy="52305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281" idx="1"/>
            <a:endCxn id="280" idx="6"/>
          </p:cNvCxnSpPr>
          <p:nvPr/>
        </p:nvCxnSpPr>
        <p:spPr>
          <a:xfrm flipH="1" flipV="1">
            <a:off x="2312380" y="1597879"/>
            <a:ext cx="329308" cy="3865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83" idx="6"/>
            <a:endCxn id="280" idx="2"/>
          </p:cNvCxnSpPr>
          <p:nvPr/>
        </p:nvCxnSpPr>
        <p:spPr>
          <a:xfrm flipV="1">
            <a:off x="1616773" y="1597879"/>
            <a:ext cx="245848" cy="474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81" idx="0"/>
            <a:endCxn id="284" idx="4"/>
          </p:cNvCxnSpPr>
          <p:nvPr/>
        </p:nvCxnSpPr>
        <p:spPr>
          <a:xfrm flipV="1">
            <a:off x="2800702" y="1395480"/>
            <a:ext cx="5813" cy="52305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6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915993" y="77990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350686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691113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0587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615708" y="779903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39712" y="330090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189471" y="163438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直線コネクタ 8"/>
          <p:cNvCxnSpPr>
            <a:stCxn id="7" idx="4"/>
            <a:endCxn id="3" idx="7"/>
          </p:cNvCxnSpPr>
          <p:nvPr/>
        </p:nvCxnSpPr>
        <p:spPr>
          <a:xfrm flipH="1">
            <a:off x="1734579" y="779903"/>
            <a:ext cx="230013" cy="9203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4"/>
            <a:endCxn id="6" idx="2"/>
          </p:cNvCxnSpPr>
          <p:nvPr/>
        </p:nvCxnSpPr>
        <p:spPr>
          <a:xfrm>
            <a:off x="1964592" y="779903"/>
            <a:ext cx="651116" cy="2249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1"/>
            <a:endCxn id="6" idx="2"/>
          </p:cNvCxnSpPr>
          <p:nvPr/>
        </p:nvCxnSpPr>
        <p:spPr>
          <a:xfrm flipV="1">
            <a:off x="2255337" y="1004810"/>
            <a:ext cx="360371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7" idx="4"/>
          </p:cNvCxnSpPr>
          <p:nvPr/>
        </p:nvCxnSpPr>
        <p:spPr>
          <a:xfrm flipH="1" flipV="1">
            <a:off x="1964592" y="779903"/>
            <a:ext cx="290745" cy="9203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3" idx="7"/>
          </p:cNvCxnSpPr>
          <p:nvPr/>
        </p:nvCxnSpPr>
        <p:spPr>
          <a:xfrm flipH="1">
            <a:off x="1734579" y="1700262"/>
            <a:ext cx="52075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3" idx="7"/>
            <a:endCxn id="2" idx="6"/>
          </p:cNvCxnSpPr>
          <p:nvPr/>
        </p:nvCxnSpPr>
        <p:spPr>
          <a:xfrm flipH="1" flipV="1">
            <a:off x="1365752" y="1004810"/>
            <a:ext cx="368827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4"/>
            <a:endCxn id="2" idx="6"/>
          </p:cNvCxnSpPr>
          <p:nvPr/>
        </p:nvCxnSpPr>
        <p:spPr>
          <a:xfrm flipH="1">
            <a:off x="1365752" y="779903"/>
            <a:ext cx="598840" cy="2249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2" idx="6"/>
          </p:cNvCxnSpPr>
          <p:nvPr/>
        </p:nvCxnSpPr>
        <p:spPr>
          <a:xfrm flipH="1">
            <a:off x="1365752" y="1004810"/>
            <a:ext cx="124995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6" idx="2"/>
            <a:endCxn id="3" idx="7"/>
          </p:cNvCxnSpPr>
          <p:nvPr/>
        </p:nvCxnSpPr>
        <p:spPr>
          <a:xfrm flipH="1">
            <a:off x="1734579" y="1004810"/>
            <a:ext cx="881129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1"/>
            <a:endCxn id="2" idx="6"/>
          </p:cNvCxnSpPr>
          <p:nvPr/>
        </p:nvCxnSpPr>
        <p:spPr>
          <a:xfrm flipH="1" flipV="1">
            <a:off x="1365752" y="1004810"/>
            <a:ext cx="889585" cy="69545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3290346" y="294572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885272" y="294504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920479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3290346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2613337" y="2945048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1606037" y="2945724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2103733" y="361653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7" name="直線コネクタ 96"/>
          <p:cNvCxnSpPr>
            <a:stCxn id="85" idx="2"/>
            <a:endCxn id="81" idx="6"/>
          </p:cNvCxnSpPr>
          <p:nvPr/>
        </p:nvCxnSpPr>
        <p:spPr>
          <a:xfrm flipH="1" flipV="1">
            <a:off x="1335031" y="3169955"/>
            <a:ext cx="271006" cy="6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85" idx="6"/>
            <a:endCxn id="86" idx="0"/>
          </p:cNvCxnSpPr>
          <p:nvPr/>
        </p:nvCxnSpPr>
        <p:spPr>
          <a:xfrm>
            <a:off x="2055796" y="3170631"/>
            <a:ext cx="272817" cy="44590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5" idx="6"/>
            <a:endCxn id="84" idx="2"/>
          </p:cNvCxnSpPr>
          <p:nvPr/>
        </p:nvCxnSpPr>
        <p:spPr>
          <a:xfrm flipV="1">
            <a:off x="2055796" y="3169955"/>
            <a:ext cx="557541" cy="6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86" idx="0"/>
            <a:endCxn id="84" idx="2"/>
          </p:cNvCxnSpPr>
          <p:nvPr/>
        </p:nvCxnSpPr>
        <p:spPr>
          <a:xfrm flipV="1">
            <a:off x="2328613" y="3169955"/>
            <a:ext cx="284724" cy="446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80" idx="4"/>
            <a:endCxn id="83" idx="0"/>
          </p:cNvCxnSpPr>
          <p:nvPr/>
        </p:nvCxnSpPr>
        <p:spPr>
          <a:xfrm>
            <a:off x="3515226" y="3395537"/>
            <a:ext cx="0" cy="2209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198"/>
          <p:cNvSpPr txBox="1"/>
          <p:nvPr/>
        </p:nvSpPr>
        <p:spPr>
          <a:xfrm>
            <a:off x="5446486" y="2084201"/>
            <a:ext cx="177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Resemblance 0.5</a:t>
            </a:r>
            <a:endParaRPr kumimoji="1" lang="ja-JP" altLang="en-US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215039" y="2268867"/>
            <a:ext cx="177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Resemblance 0.4</a:t>
            </a:r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370238" y="4652034"/>
            <a:ext cx="9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PMI</a:t>
            </a:r>
            <a:r>
              <a:rPr kumimoji="1" lang="en-US" altLang="ja-JP" dirty="0" smtClean="0"/>
              <a:t> 0.2</a:t>
            </a:r>
            <a:endParaRPr kumimoji="1" lang="ja-JP" altLang="en-US" dirty="0"/>
          </a:p>
        </p:txBody>
      </p:sp>
      <p:sp>
        <p:nvSpPr>
          <p:cNvPr id="216" name="円/楕円 215"/>
          <p:cNvSpPr/>
          <p:nvPr/>
        </p:nvSpPr>
        <p:spPr>
          <a:xfrm>
            <a:off x="4869002" y="1176762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7" name="円/楕円 216"/>
          <p:cNvSpPr/>
          <p:nvPr/>
        </p:nvSpPr>
        <p:spPr>
          <a:xfrm>
            <a:off x="5338987" y="70621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8" name="円/楕円 217"/>
          <p:cNvSpPr/>
          <p:nvPr/>
        </p:nvSpPr>
        <p:spPr>
          <a:xfrm>
            <a:off x="6806965" y="6951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9" name="円/楕円 218"/>
          <p:cNvSpPr/>
          <p:nvPr/>
        </p:nvSpPr>
        <p:spPr>
          <a:xfrm>
            <a:off x="6189186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0" name="円/楕円 219"/>
          <p:cNvSpPr/>
          <p:nvPr/>
        </p:nvSpPr>
        <p:spPr>
          <a:xfrm>
            <a:off x="6189186" y="695106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1" name="円/楕円 220"/>
          <p:cNvSpPr/>
          <p:nvPr/>
        </p:nvSpPr>
        <p:spPr>
          <a:xfrm>
            <a:off x="5338987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2" name="直線コネクタ 221"/>
          <p:cNvCxnSpPr>
            <a:stCxn id="217" idx="4"/>
            <a:endCxn id="221" idx="0"/>
          </p:cNvCxnSpPr>
          <p:nvPr/>
        </p:nvCxnSpPr>
        <p:spPr>
          <a:xfrm>
            <a:off x="5563867" y="1156029"/>
            <a:ext cx="0" cy="37409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4"/>
            <a:endCxn id="219" idx="0"/>
          </p:cNvCxnSpPr>
          <p:nvPr/>
        </p:nvCxnSpPr>
        <p:spPr>
          <a:xfrm>
            <a:off x="6414066" y="1144919"/>
            <a:ext cx="0" cy="38520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1" idx="6"/>
            <a:endCxn id="219" idx="2"/>
          </p:cNvCxnSpPr>
          <p:nvPr/>
        </p:nvCxnSpPr>
        <p:spPr>
          <a:xfrm>
            <a:off x="5788746" y="1755026"/>
            <a:ext cx="40044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6" idx="7"/>
            <a:endCxn id="217" idx="3"/>
          </p:cNvCxnSpPr>
          <p:nvPr/>
        </p:nvCxnSpPr>
        <p:spPr>
          <a:xfrm flipV="1">
            <a:off x="5252895" y="1090155"/>
            <a:ext cx="151958" cy="15248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17" idx="6"/>
            <a:endCxn id="220" idx="2"/>
          </p:cNvCxnSpPr>
          <p:nvPr/>
        </p:nvCxnSpPr>
        <p:spPr>
          <a:xfrm flipV="1">
            <a:off x="5788746" y="920013"/>
            <a:ext cx="400440" cy="1111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円/楕円 226"/>
          <p:cNvSpPr/>
          <p:nvPr/>
        </p:nvSpPr>
        <p:spPr>
          <a:xfrm>
            <a:off x="6806965" y="1530119"/>
            <a:ext cx="449759" cy="4498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8" name="直線コネクタ 227"/>
          <p:cNvCxnSpPr>
            <a:stCxn id="221" idx="7"/>
            <a:endCxn id="220" idx="3"/>
          </p:cNvCxnSpPr>
          <p:nvPr/>
        </p:nvCxnSpPr>
        <p:spPr>
          <a:xfrm flipV="1">
            <a:off x="5722880" y="1079045"/>
            <a:ext cx="532172" cy="5169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76506" y="1989526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192554" y="2468029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713964" y="249651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05317" y="170892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533706" y="2079148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59732" y="2141925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4" idx="4"/>
            <a:endCxn id="5" idx="1"/>
          </p:cNvCxnSpPr>
          <p:nvPr/>
        </p:nvCxnSpPr>
        <p:spPr>
          <a:xfrm>
            <a:off x="1166635" y="2168771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3"/>
            <a:endCxn id="5" idx="7"/>
          </p:cNvCxnSpPr>
          <p:nvPr/>
        </p:nvCxnSpPr>
        <p:spPr>
          <a:xfrm flipH="1">
            <a:off x="1346414" y="2232143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2"/>
            <a:endCxn id="4" idx="6"/>
          </p:cNvCxnSpPr>
          <p:nvPr/>
        </p:nvCxnSpPr>
        <p:spPr>
          <a:xfrm rot="10800000">
            <a:off x="1256764" y="2079149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0"/>
            <a:endCxn id="8" idx="5"/>
          </p:cNvCxnSpPr>
          <p:nvPr/>
        </p:nvCxnSpPr>
        <p:spPr>
          <a:xfrm rot="16200000" flipV="1">
            <a:off x="1613645" y="2306064"/>
            <a:ext cx="264370" cy="1165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6" idx="2"/>
            <a:endCxn id="5" idx="6"/>
          </p:cNvCxnSpPr>
          <p:nvPr/>
        </p:nvCxnSpPr>
        <p:spPr>
          <a:xfrm flipH="1" flipV="1">
            <a:off x="1372812" y="2557652"/>
            <a:ext cx="341152" cy="2848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7"/>
            <a:endCxn id="9" idx="3"/>
          </p:cNvCxnSpPr>
          <p:nvPr/>
        </p:nvCxnSpPr>
        <p:spPr>
          <a:xfrm rot="5400000" flipH="1" flipV="1">
            <a:off x="1863056" y="2299689"/>
            <a:ext cx="227843" cy="21830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7"/>
            <a:endCxn id="7" idx="2"/>
          </p:cNvCxnSpPr>
          <p:nvPr/>
        </p:nvCxnSpPr>
        <p:spPr>
          <a:xfrm flipV="1">
            <a:off x="1230366" y="1798546"/>
            <a:ext cx="274951" cy="21723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1"/>
            <a:endCxn id="7" idx="5"/>
          </p:cNvCxnSpPr>
          <p:nvPr/>
        </p:nvCxnSpPr>
        <p:spPr>
          <a:xfrm flipH="1" flipV="1">
            <a:off x="1659177" y="1861918"/>
            <a:ext cx="426953" cy="30625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  <a:endCxn id="6" idx="1"/>
          </p:cNvCxnSpPr>
          <p:nvPr/>
        </p:nvCxnSpPr>
        <p:spPr>
          <a:xfrm rot="16200000" flipH="1">
            <a:off x="1295243" y="2077644"/>
            <a:ext cx="380242" cy="5099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8" idx="0"/>
            <a:endCxn id="7" idx="4"/>
          </p:cNvCxnSpPr>
          <p:nvPr/>
        </p:nvCxnSpPr>
        <p:spPr>
          <a:xfrm flipH="1" flipV="1">
            <a:off x="1595446" y="1888168"/>
            <a:ext cx="28389" cy="19098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465611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414900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393910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cxnSp>
        <p:nvCxnSpPr>
          <p:cNvPr id="208" name="直線コネクタ 207"/>
          <p:cNvCxnSpPr>
            <a:stCxn id="5" idx="0"/>
            <a:endCxn id="7" idx="3"/>
          </p:cNvCxnSpPr>
          <p:nvPr/>
        </p:nvCxnSpPr>
        <p:spPr>
          <a:xfrm flipV="1">
            <a:off x="1282683" y="1861918"/>
            <a:ext cx="249032" cy="60611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2397174" y="1995635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2513222" y="2474138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3034632" y="250262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2825985" y="171503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2854374" y="208525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3380400" y="2148034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/>
          <p:cNvCxnSpPr>
            <a:stCxn id="223" idx="4"/>
            <a:endCxn id="224" idx="1"/>
          </p:cNvCxnSpPr>
          <p:nvPr/>
        </p:nvCxnSpPr>
        <p:spPr>
          <a:xfrm>
            <a:off x="2487303" y="2174880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7" idx="3"/>
            <a:endCxn id="224" idx="7"/>
          </p:cNvCxnSpPr>
          <p:nvPr/>
        </p:nvCxnSpPr>
        <p:spPr>
          <a:xfrm flipH="1">
            <a:off x="2667082" y="2238252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7" idx="2"/>
            <a:endCxn id="223" idx="6"/>
          </p:cNvCxnSpPr>
          <p:nvPr/>
        </p:nvCxnSpPr>
        <p:spPr>
          <a:xfrm rot="10800000">
            <a:off x="2577432" y="2085258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5" idx="0"/>
            <a:endCxn id="227" idx="5"/>
          </p:cNvCxnSpPr>
          <p:nvPr/>
        </p:nvCxnSpPr>
        <p:spPr>
          <a:xfrm rot="16200000" flipV="1">
            <a:off x="2934313" y="2312173"/>
            <a:ext cx="264370" cy="11652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5" idx="2"/>
            <a:endCxn id="224" idx="6"/>
          </p:cNvCxnSpPr>
          <p:nvPr/>
        </p:nvCxnSpPr>
        <p:spPr>
          <a:xfrm flipH="1" flipV="1">
            <a:off x="2693480" y="2563761"/>
            <a:ext cx="341152" cy="28484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25" idx="7"/>
            <a:endCxn id="228" idx="3"/>
          </p:cNvCxnSpPr>
          <p:nvPr/>
        </p:nvCxnSpPr>
        <p:spPr>
          <a:xfrm rot="5400000" flipH="1" flipV="1">
            <a:off x="3183724" y="2305798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23" idx="7"/>
            <a:endCxn id="226" idx="2"/>
          </p:cNvCxnSpPr>
          <p:nvPr/>
        </p:nvCxnSpPr>
        <p:spPr>
          <a:xfrm flipV="1">
            <a:off x="2551034" y="1804655"/>
            <a:ext cx="274951" cy="21723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28" idx="1"/>
            <a:endCxn id="226" idx="5"/>
          </p:cNvCxnSpPr>
          <p:nvPr/>
        </p:nvCxnSpPr>
        <p:spPr>
          <a:xfrm flipH="1" flipV="1">
            <a:off x="2979845" y="1868027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23" idx="5"/>
            <a:endCxn id="225" idx="1"/>
          </p:cNvCxnSpPr>
          <p:nvPr/>
        </p:nvCxnSpPr>
        <p:spPr>
          <a:xfrm rot="16200000" flipH="1">
            <a:off x="2615911" y="2083753"/>
            <a:ext cx="380242" cy="50999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27" idx="0"/>
            <a:endCxn id="226" idx="4"/>
          </p:cNvCxnSpPr>
          <p:nvPr/>
        </p:nvCxnSpPr>
        <p:spPr>
          <a:xfrm flipH="1" flipV="1">
            <a:off x="2916114" y="1894277"/>
            <a:ext cx="28389" cy="19098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24" idx="0"/>
            <a:endCxn id="226" idx="3"/>
          </p:cNvCxnSpPr>
          <p:nvPr/>
        </p:nvCxnSpPr>
        <p:spPr>
          <a:xfrm flipV="1">
            <a:off x="2603351" y="1868027"/>
            <a:ext cx="249032" cy="606111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円/楕円 256"/>
          <p:cNvSpPr/>
          <p:nvPr/>
        </p:nvSpPr>
        <p:spPr>
          <a:xfrm>
            <a:off x="3765634" y="1996204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円/楕円 257"/>
          <p:cNvSpPr/>
          <p:nvPr/>
        </p:nvSpPr>
        <p:spPr>
          <a:xfrm>
            <a:off x="3881682" y="247470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円/楕円 258"/>
          <p:cNvSpPr/>
          <p:nvPr/>
        </p:nvSpPr>
        <p:spPr>
          <a:xfrm>
            <a:off x="4403092" y="2503191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4194445" y="1715601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4222834" y="2085826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4748860" y="2148603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3" name="直線コネクタ 262"/>
          <p:cNvCxnSpPr>
            <a:stCxn id="257" idx="4"/>
            <a:endCxn id="258" idx="1"/>
          </p:cNvCxnSpPr>
          <p:nvPr/>
        </p:nvCxnSpPr>
        <p:spPr>
          <a:xfrm>
            <a:off x="3855763" y="2175449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>
            <a:stCxn id="261" idx="3"/>
            <a:endCxn id="258" idx="7"/>
          </p:cNvCxnSpPr>
          <p:nvPr/>
        </p:nvCxnSpPr>
        <p:spPr>
          <a:xfrm flipH="1">
            <a:off x="4035542" y="2238821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61" idx="2"/>
            <a:endCxn id="257" idx="6"/>
          </p:cNvCxnSpPr>
          <p:nvPr/>
        </p:nvCxnSpPr>
        <p:spPr>
          <a:xfrm rot="10800000">
            <a:off x="3945892" y="2085827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>
            <a:stCxn id="259" idx="0"/>
            <a:endCxn id="261" idx="5"/>
          </p:cNvCxnSpPr>
          <p:nvPr/>
        </p:nvCxnSpPr>
        <p:spPr>
          <a:xfrm rot="16200000" flipV="1">
            <a:off x="4302773" y="2312742"/>
            <a:ext cx="264370" cy="1165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9" idx="2"/>
            <a:endCxn id="258" idx="6"/>
          </p:cNvCxnSpPr>
          <p:nvPr/>
        </p:nvCxnSpPr>
        <p:spPr>
          <a:xfrm flipH="1" flipV="1">
            <a:off x="4061940" y="2564330"/>
            <a:ext cx="341152" cy="2848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59" idx="7"/>
            <a:endCxn id="262" idx="3"/>
          </p:cNvCxnSpPr>
          <p:nvPr/>
        </p:nvCxnSpPr>
        <p:spPr>
          <a:xfrm rot="5400000" flipH="1" flipV="1">
            <a:off x="4552184" y="2306367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57" idx="7"/>
            <a:endCxn id="260" idx="2"/>
          </p:cNvCxnSpPr>
          <p:nvPr/>
        </p:nvCxnSpPr>
        <p:spPr>
          <a:xfrm flipV="1">
            <a:off x="3919494" y="1805224"/>
            <a:ext cx="274951" cy="21723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62" idx="1"/>
            <a:endCxn id="260" idx="5"/>
          </p:cNvCxnSpPr>
          <p:nvPr/>
        </p:nvCxnSpPr>
        <p:spPr>
          <a:xfrm flipH="1" flipV="1">
            <a:off x="4348305" y="1868596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57" idx="5"/>
            <a:endCxn id="259" idx="1"/>
          </p:cNvCxnSpPr>
          <p:nvPr/>
        </p:nvCxnSpPr>
        <p:spPr>
          <a:xfrm rot="16200000" flipH="1">
            <a:off x="3984371" y="2084322"/>
            <a:ext cx="380242" cy="50999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61" idx="0"/>
            <a:endCxn id="260" idx="4"/>
          </p:cNvCxnSpPr>
          <p:nvPr/>
        </p:nvCxnSpPr>
        <p:spPr>
          <a:xfrm flipH="1" flipV="1">
            <a:off x="4284574" y="1894846"/>
            <a:ext cx="28389" cy="19098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8" idx="0"/>
            <a:endCxn id="260" idx="3"/>
          </p:cNvCxnSpPr>
          <p:nvPr/>
        </p:nvCxnSpPr>
        <p:spPr>
          <a:xfrm flipV="1">
            <a:off x="3971811" y="1868596"/>
            <a:ext cx="249032" cy="606111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円/楕円 273"/>
          <p:cNvSpPr/>
          <p:nvPr/>
        </p:nvSpPr>
        <p:spPr>
          <a:xfrm>
            <a:off x="5107189" y="1996205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223237" y="2474708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744647" y="2503192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536000" y="1715602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564389" y="2085827"/>
            <a:ext cx="180258" cy="179245"/>
          </a:xfrm>
          <a:prstGeom prst="ellipse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6090415" y="2148604"/>
            <a:ext cx="180258" cy="179245"/>
          </a:xfrm>
          <a:prstGeom prst="ellipse">
            <a:avLst/>
          </a:prstGeom>
          <a:noFill/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0" name="直線コネクタ 279"/>
          <p:cNvCxnSpPr>
            <a:stCxn id="274" idx="4"/>
            <a:endCxn id="275" idx="1"/>
          </p:cNvCxnSpPr>
          <p:nvPr/>
        </p:nvCxnSpPr>
        <p:spPr>
          <a:xfrm>
            <a:off x="5197318" y="2175450"/>
            <a:ext cx="52317" cy="32550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stCxn id="278" idx="3"/>
            <a:endCxn id="275" idx="7"/>
          </p:cNvCxnSpPr>
          <p:nvPr/>
        </p:nvCxnSpPr>
        <p:spPr>
          <a:xfrm flipH="1">
            <a:off x="5377097" y="2238822"/>
            <a:ext cx="213690" cy="26213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8" idx="2"/>
            <a:endCxn id="274" idx="6"/>
          </p:cNvCxnSpPr>
          <p:nvPr/>
        </p:nvCxnSpPr>
        <p:spPr>
          <a:xfrm rot="10800000">
            <a:off x="5287447" y="2085828"/>
            <a:ext cx="276942" cy="8962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0"/>
            <a:endCxn id="278" idx="5"/>
          </p:cNvCxnSpPr>
          <p:nvPr/>
        </p:nvCxnSpPr>
        <p:spPr>
          <a:xfrm rot="16200000" flipV="1">
            <a:off x="5644328" y="2312743"/>
            <a:ext cx="264370" cy="11652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6" idx="2"/>
            <a:endCxn id="275" idx="6"/>
          </p:cNvCxnSpPr>
          <p:nvPr/>
        </p:nvCxnSpPr>
        <p:spPr>
          <a:xfrm flipH="1" flipV="1">
            <a:off x="5403495" y="2564331"/>
            <a:ext cx="341152" cy="28484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76" idx="7"/>
            <a:endCxn id="279" idx="3"/>
          </p:cNvCxnSpPr>
          <p:nvPr/>
        </p:nvCxnSpPr>
        <p:spPr>
          <a:xfrm rot="5400000" flipH="1" flipV="1">
            <a:off x="5893739" y="2306368"/>
            <a:ext cx="227843" cy="21830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>
            <a:stCxn id="274" idx="7"/>
            <a:endCxn id="277" idx="2"/>
          </p:cNvCxnSpPr>
          <p:nvPr/>
        </p:nvCxnSpPr>
        <p:spPr>
          <a:xfrm flipV="1">
            <a:off x="5261049" y="1805225"/>
            <a:ext cx="274951" cy="21723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79" idx="1"/>
            <a:endCxn id="277" idx="5"/>
          </p:cNvCxnSpPr>
          <p:nvPr/>
        </p:nvCxnSpPr>
        <p:spPr>
          <a:xfrm flipH="1" flipV="1">
            <a:off x="5689860" y="1868597"/>
            <a:ext cx="426953" cy="306257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74" idx="5"/>
            <a:endCxn id="276" idx="1"/>
          </p:cNvCxnSpPr>
          <p:nvPr/>
        </p:nvCxnSpPr>
        <p:spPr>
          <a:xfrm rot="16200000" flipH="1">
            <a:off x="5325926" y="2084323"/>
            <a:ext cx="380242" cy="509996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78" idx="0"/>
            <a:endCxn id="277" idx="4"/>
          </p:cNvCxnSpPr>
          <p:nvPr/>
        </p:nvCxnSpPr>
        <p:spPr>
          <a:xfrm flipH="1" flipV="1">
            <a:off x="5626129" y="1894847"/>
            <a:ext cx="28389" cy="19098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275" idx="0"/>
            <a:endCxn id="277" idx="3"/>
          </p:cNvCxnSpPr>
          <p:nvPr/>
        </p:nvCxnSpPr>
        <p:spPr>
          <a:xfrm flipV="1">
            <a:off x="5313366" y="1868597"/>
            <a:ext cx="249032" cy="60611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/>
          <p:cNvSpPr txBox="1"/>
          <p:nvPr/>
        </p:nvSpPr>
        <p:spPr>
          <a:xfrm>
            <a:off x="7388121" y="5755271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cxnSp>
        <p:nvCxnSpPr>
          <p:cNvPr id="340" name="直線コネクタ 339"/>
          <p:cNvCxnSpPr/>
          <p:nvPr/>
        </p:nvCxnSpPr>
        <p:spPr>
          <a:xfrm>
            <a:off x="1709404" y="4804190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>
            <a:off x="1485796" y="4112417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>
            <a:off x="1147440" y="5364344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>
            <a:off x="971467" y="4645158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 flipH="1" flipV="1">
            <a:off x="971468" y="4645159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 flipV="1">
            <a:off x="971468" y="4645159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 flipH="1">
            <a:off x="1147440" y="4804190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 flipH="1">
            <a:off x="1147440" y="4112417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971468" y="4112417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484524" y="4112417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1804094" y="4645158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円/楕円 336"/>
          <p:cNvSpPr/>
          <p:nvPr/>
        </p:nvSpPr>
        <p:spPr>
          <a:xfrm>
            <a:off x="2078815" y="442025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260916" y="3887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746587" y="442025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1484524" y="4562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922560" y="513943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1579214" y="519867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61" name="直線コネクタ 360"/>
          <p:cNvCxnSpPr/>
          <p:nvPr/>
        </p:nvCxnSpPr>
        <p:spPr>
          <a:xfrm>
            <a:off x="3659158" y="4804191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>
            <a:off x="3435550" y="4112418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>
            <a:off x="3097194" y="5364345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>
            <a:off x="2921221" y="4645159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/>
          <p:nvPr/>
        </p:nvCxnSpPr>
        <p:spPr>
          <a:xfrm flipH="1" flipV="1">
            <a:off x="2921222" y="4645160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線コネクタ 365"/>
          <p:cNvCxnSpPr/>
          <p:nvPr/>
        </p:nvCxnSpPr>
        <p:spPr>
          <a:xfrm flipH="1" flipV="1">
            <a:off x="2921222" y="4645160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/>
          <p:cNvCxnSpPr/>
          <p:nvPr/>
        </p:nvCxnSpPr>
        <p:spPr>
          <a:xfrm flipH="1">
            <a:off x="3097194" y="4804191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/>
          <p:nvPr/>
        </p:nvCxnSpPr>
        <p:spPr>
          <a:xfrm flipH="1">
            <a:off x="3097194" y="4112418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直線コネクタ 368"/>
          <p:cNvCxnSpPr/>
          <p:nvPr/>
        </p:nvCxnSpPr>
        <p:spPr>
          <a:xfrm flipH="1">
            <a:off x="2921222" y="4112418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線コネクタ 369"/>
          <p:cNvCxnSpPr/>
          <p:nvPr/>
        </p:nvCxnSpPr>
        <p:spPr>
          <a:xfrm>
            <a:off x="3434278" y="4112418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/>
          <p:cNvCxnSpPr/>
          <p:nvPr/>
        </p:nvCxnSpPr>
        <p:spPr>
          <a:xfrm flipH="1">
            <a:off x="3753848" y="4645159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円/楕円 371"/>
          <p:cNvSpPr/>
          <p:nvPr/>
        </p:nvSpPr>
        <p:spPr>
          <a:xfrm>
            <a:off x="4028569" y="4420252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3" name="円/楕円 372"/>
          <p:cNvSpPr/>
          <p:nvPr/>
        </p:nvSpPr>
        <p:spPr>
          <a:xfrm>
            <a:off x="3210670" y="3887393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4" name="円/楕円 373"/>
          <p:cNvSpPr/>
          <p:nvPr/>
        </p:nvSpPr>
        <p:spPr>
          <a:xfrm>
            <a:off x="2696341" y="4420252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5" name="円/楕円 374"/>
          <p:cNvSpPr/>
          <p:nvPr/>
        </p:nvSpPr>
        <p:spPr>
          <a:xfrm>
            <a:off x="3434278" y="4562113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6" name="円/楕円 375"/>
          <p:cNvSpPr/>
          <p:nvPr/>
        </p:nvSpPr>
        <p:spPr>
          <a:xfrm>
            <a:off x="2872314" y="5139438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7" name="円/楕円 376"/>
          <p:cNvSpPr/>
          <p:nvPr/>
        </p:nvSpPr>
        <p:spPr>
          <a:xfrm>
            <a:off x="3528968" y="5198679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78" name="直線コネクタ 377"/>
          <p:cNvCxnSpPr/>
          <p:nvPr/>
        </p:nvCxnSpPr>
        <p:spPr>
          <a:xfrm>
            <a:off x="5621568" y="4804190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/>
          <p:cNvCxnSpPr/>
          <p:nvPr/>
        </p:nvCxnSpPr>
        <p:spPr>
          <a:xfrm>
            <a:off x="5397960" y="4112417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5059604" y="5364344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/>
          <p:cNvCxnSpPr/>
          <p:nvPr/>
        </p:nvCxnSpPr>
        <p:spPr>
          <a:xfrm>
            <a:off x="4883631" y="4645158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/>
          <p:cNvCxnSpPr/>
          <p:nvPr/>
        </p:nvCxnSpPr>
        <p:spPr>
          <a:xfrm flipH="1" flipV="1">
            <a:off x="4883632" y="4645159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/>
          <p:cNvCxnSpPr/>
          <p:nvPr/>
        </p:nvCxnSpPr>
        <p:spPr>
          <a:xfrm flipH="1" flipV="1">
            <a:off x="4883632" y="4645159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/>
          <p:nvPr/>
        </p:nvCxnSpPr>
        <p:spPr>
          <a:xfrm flipH="1">
            <a:off x="5059604" y="4804190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/>
          <p:nvPr/>
        </p:nvCxnSpPr>
        <p:spPr>
          <a:xfrm flipH="1">
            <a:off x="5059604" y="4112417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/>
          <p:nvPr/>
        </p:nvCxnSpPr>
        <p:spPr>
          <a:xfrm flipH="1">
            <a:off x="4883632" y="4112417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5396688" y="4112417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 flipH="1">
            <a:off x="5716258" y="4645158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円/楕円 388"/>
          <p:cNvSpPr/>
          <p:nvPr/>
        </p:nvSpPr>
        <p:spPr>
          <a:xfrm>
            <a:off x="5990979" y="442025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0" name="円/楕円 389"/>
          <p:cNvSpPr/>
          <p:nvPr/>
        </p:nvSpPr>
        <p:spPr>
          <a:xfrm>
            <a:off x="5173080" y="3887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1" name="円/楕円 390"/>
          <p:cNvSpPr/>
          <p:nvPr/>
        </p:nvSpPr>
        <p:spPr>
          <a:xfrm>
            <a:off x="4658751" y="4420251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2" name="円/楕円 391"/>
          <p:cNvSpPr/>
          <p:nvPr/>
        </p:nvSpPr>
        <p:spPr>
          <a:xfrm>
            <a:off x="5396688" y="4562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3" name="円/楕円 392"/>
          <p:cNvSpPr/>
          <p:nvPr/>
        </p:nvSpPr>
        <p:spPr>
          <a:xfrm>
            <a:off x="4834724" y="513943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4" name="円/楕円 393"/>
          <p:cNvSpPr/>
          <p:nvPr/>
        </p:nvSpPr>
        <p:spPr>
          <a:xfrm>
            <a:off x="5491378" y="5198678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95" name="直線コネクタ 394"/>
          <p:cNvCxnSpPr/>
          <p:nvPr/>
        </p:nvCxnSpPr>
        <p:spPr>
          <a:xfrm>
            <a:off x="7630024" y="4804192"/>
            <a:ext cx="94690" cy="61939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>
            <a:off x="7406416" y="4112419"/>
            <a:ext cx="224879" cy="69177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/>
          <p:cNvCxnSpPr/>
          <p:nvPr/>
        </p:nvCxnSpPr>
        <p:spPr>
          <a:xfrm>
            <a:off x="7068060" y="5364346"/>
            <a:ext cx="656654" cy="592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>
            <a:off x="6892087" y="4645160"/>
            <a:ext cx="175973" cy="71918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/>
          <p:cNvCxnSpPr/>
          <p:nvPr/>
        </p:nvCxnSpPr>
        <p:spPr>
          <a:xfrm flipH="1" flipV="1">
            <a:off x="6892088" y="4645161"/>
            <a:ext cx="737936" cy="1590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/>
          <p:cNvCxnSpPr/>
          <p:nvPr/>
        </p:nvCxnSpPr>
        <p:spPr>
          <a:xfrm flipH="1" flipV="1">
            <a:off x="6892088" y="4645161"/>
            <a:ext cx="832626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/>
          <p:cNvCxnSpPr/>
          <p:nvPr/>
        </p:nvCxnSpPr>
        <p:spPr>
          <a:xfrm flipH="1">
            <a:off x="7068060" y="4804192"/>
            <a:ext cx="561964" cy="56015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/>
          <p:cNvCxnSpPr/>
          <p:nvPr/>
        </p:nvCxnSpPr>
        <p:spPr>
          <a:xfrm flipH="1">
            <a:off x="7068060" y="4112419"/>
            <a:ext cx="337084" cy="12519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 flipH="1">
            <a:off x="6892088" y="4112419"/>
            <a:ext cx="51305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/>
          <p:cNvCxnSpPr/>
          <p:nvPr/>
        </p:nvCxnSpPr>
        <p:spPr>
          <a:xfrm>
            <a:off x="7405144" y="4112419"/>
            <a:ext cx="821416" cy="53274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/>
          <p:cNvCxnSpPr/>
          <p:nvPr/>
        </p:nvCxnSpPr>
        <p:spPr>
          <a:xfrm flipH="1">
            <a:off x="7724714" y="4645160"/>
            <a:ext cx="501847" cy="7784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円/楕円 405"/>
          <p:cNvSpPr/>
          <p:nvPr/>
        </p:nvSpPr>
        <p:spPr>
          <a:xfrm>
            <a:off x="7999435" y="4420253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7" name="円/楕円 406"/>
          <p:cNvSpPr/>
          <p:nvPr/>
        </p:nvSpPr>
        <p:spPr>
          <a:xfrm>
            <a:off x="7181536" y="3887394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8" name="円/楕円 407"/>
          <p:cNvSpPr/>
          <p:nvPr/>
        </p:nvSpPr>
        <p:spPr>
          <a:xfrm>
            <a:off x="6667207" y="4420253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09" name="円/楕円 408"/>
          <p:cNvSpPr/>
          <p:nvPr/>
        </p:nvSpPr>
        <p:spPr>
          <a:xfrm>
            <a:off x="7405144" y="4562114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0" name="円/楕円 409"/>
          <p:cNvSpPr/>
          <p:nvPr/>
        </p:nvSpPr>
        <p:spPr>
          <a:xfrm>
            <a:off x="6843180" y="513943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1" name="円/楕円 410"/>
          <p:cNvSpPr/>
          <p:nvPr/>
        </p:nvSpPr>
        <p:spPr>
          <a:xfrm>
            <a:off x="7499834" y="519868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22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直線コネクタ 153"/>
          <p:cNvCxnSpPr/>
          <p:nvPr/>
        </p:nvCxnSpPr>
        <p:spPr>
          <a:xfrm flipH="1">
            <a:off x="1499497" y="3250824"/>
            <a:ext cx="1387636" cy="44981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 flipH="1" flipV="1">
            <a:off x="1278467" y="2726267"/>
            <a:ext cx="644608" cy="29977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>
            <a:off x="1278467" y="2726267"/>
            <a:ext cx="221029" cy="97437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1499497" y="3026037"/>
            <a:ext cx="566370" cy="674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921803" y="3026037"/>
            <a:ext cx="965330" cy="2247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円/楕円 336"/>
          <p:cNvSpPr/>
          <p:nvPr/>
        </p:nvSpPr>
        <p:spPr>
          <a:xfrm>
            <a:off x="2434239" y="2801011"/>
            <a:ext cx="899518" cy="899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843650" y="28010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049736" y="3250824"/>
            <a:ext cx="899518" cy="89962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5" name="円/楕円 334"/>
          <p:cNvSpPr/>
          <p:nvPr/>
        </p:nvSpPr>
        <p:spPr>
          <a:xfrm>
            <a:off x="1049737" y="250206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87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18" idx="5"/>
            <a:endCxn id="15" idx="1"/>
          </p:cNvCxnSpPr>
          <p:nvPr/>
        </p:nvCxnSpPr>
        <p:spPr>
          <a:xfrm>
            <a:off x="3016696" y="2439917"/>
            <a:ext cx="312055" cy="13174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7" idx="4"/>
            <a:endCxn id="18" idx="0"/>
          </p:cNvCxnSpPr>
          <p:nvPr/>
        </p:nvCxnSpPr>
        <p:spPr>
          <a:xfrm>
            <a:off x="2857683" y="1778651"/>
            <a:ext cx="0" cy="2773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0" idx="6"/>
            <a:endCxn id="15" idx="2"/>
          </p:cNvCxnSpPr>
          <p:nvPr/>
        </p:nvCxnSpPr>
        <p:spPr>
          <a:xfrm>
            <a:off x="2421467" y="2726267"/>
            <a:ext cx="841418" cy="443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8" idx="3"/>
            <a:endCxn id="20" idx="7"/>
          </p:cNvCxnSpPr>
          <p:nvPr/>
        </p:nvCxnSpPr>
        <p:spPr>
          <a:xfrm flipH="1">
            <a:off x="2355601" y="2439917"/>
            <a:ext cx="343068" cy="12731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7" idx="3"/>
            <a:endCxn id="20" idx="0"/>
          </p:cNvCxnSpPr>
          <p:nvPr/>
        </p:nvCxnSpPr>
        <p:spPr>
          <a:xfrm flipH="1">
            <a:off x="2196588" y="1712777"/>
            <a:ext cx="502081" cy="78858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6"/>
            <a:endCxn id="16" idx="2"/>
          </p:cNvCxnSpPr>
          <p:nvPr/>
        </p:nvCxnSpPr>
        <p:spPr>
          <a:xfrm>
            <a:off x="3082562" y="1553745"/>
            <a:ext cx="332723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5"/>
            <a:endCxn id="15" idx="0"/>
          </p:cNvCxnSpPr>
          <p:nvPr/>
        </p:nvCxnSpPr>
        <p:spPr>
          <a:xfrm>
            <a:off x="3016696" y="1712777"/>
            <a:ext cx="471069" cy="79301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3262885" y="2505791"/>
            <a:ext cx="449759" cy="4498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15285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632803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632803" y="205597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743966" y="1328838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1971708" y="250136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85995" y="22343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525623" y="176934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36192" y="223467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55136" y="12568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0.4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118592" y="185128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173668" y="185128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639638" y="264789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0.6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26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直線コネクタ 340"/>
          <p:cNvCxnSpPr/>
          <p:nvPr/>
        </p:nvCxnSpPr>
        <p:spPr>
          <a:xfrm>
            <a:off x="7501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501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7501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7501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7501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7501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501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 flipH="1" flipV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flipH="1">
            <a:off x="7501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>
            <a:off x="7501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965869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13866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372385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133205" y="318667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5272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52726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5252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5217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521709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61" name="直線コネクタ 160"/>
          <p:cNvCxnSpPr/>
          <p:nvPr/>
        </p:nvCxnSpPr>
        <p:spPr>
          <a:xfrm>
            <a:off x="2403558" y="1811866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>
            <a:off x="2403559" y="1244599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2403559" y="1244599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2403558" y="1244599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2403558" y="1811867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/>
          <p:cNvSpPr/>
          <p:nvPr/>
        </p:nvSpPr>
        <p:spPr>
          <a:xfrm>
            <a:off x="3180648" y="10061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7" name="円/楕円 166"/>
          <p:cNvSpPr/>
          <p:nvPr/>
        </p:nvSpPr>
        <p:spPr>
          <a:xfrm>
            <a:off x="3180648" y="1583410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175088" y="2167636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175088" y="1583410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0" name="円/楕円 169"/>
          <p:cNvSpPr/>
          <p:nvPr/>
        </p:nvSpPr>
        <p:spPr>
          <a:xfrm>
            <a:off x="2175090" y="1006111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71" name="直線コネクタ 170"/>
          <p:cNvCxnSpPr/>
          <p:nvPr/>
        </p:nvCxnSpPr>
        <p:spPr>
          <a:xfrm>
            <a:off x="4062077" y="1811865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>
            <a:off x="4062078" y="1244598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4062078" y="1244598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4062077" y="1244598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 flipH="1">
            <a:off x="4062077" y="1811866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9167" y="1006110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7" name="円/楕円 176"/>
          <p:cNvSpPr/>
          <p:nvPr/>
        </p:nvSpPr>
        <p:spPr>
          <a:xfrm>
            <a:off x="4839167" y="158340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8" name="円/楕円 177"/>
          <p:cNvSpPr/>
          <p:nvPr/>
        </p:nvSpPr>
        <p:spPr>
          <a:xfrm>
            <a:off x="3833607" y="2167635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9" name="円/楕円 178"/>
          <p:cNvSpPr/>
          <p:nvPr/>
        </p:nvSpPr>
        <p:spPr>
          <a:xfrm>
            <a:off x="3833607" y="1583409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0" name="円/楕円 179"/>
          <p:cNvSpPr/>
          <p:nvPr/>
        </p:nvSpPr>
        <p:spPr>
          <a:xfrm>
            <a:off x="3833609" y="1006110"/>
            <a:ext cx="449759" cy="449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81" name="直線コネクタ 180"/>
          <p:cNvCxnSpPr/>
          <p:nvPr/>
        </p:nvCxnSpPr>
        <p:spPr>
          <a:xfrm>
            <a:off x="5757254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5757255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5757255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5757254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5757254" y="1811868"/>
            <a:ext cx="960498" cy="57573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円/楕円 185"/>
          <p:cNvSpPr/>
          <p:nvPr/>
        </p:nvSpPr>
        <p:spPr>
          <a:xfrm>
            <a:off x="6534344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7" name="円/楕円 186"/>
          <p:cNvSpPr/>
          <p:nvPr/>
        </p:nvSpPr>
        <p:spPr>
          <a:xfrm>
            <a:off x="6534344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8" name="円/楕円 187"/>
          <p:cNvSpPr/>
          <p:nvPr/>
        </p:nvSpPr>
        <p:spPr>
          <a:xfrm>
            <a:off x="5528784" y="216763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9" name="円/楕円 188"/>
          <p:cNvSpPr/>
          <p:nvPr/>
        </p:nvSpPr>
        <p:spPr>
          <a:xfrm>
            <a:off x="5528784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0" name="円/楕円 189"/>
          <p:cNvSpPr/>
          <p:nvPr/>
        </p:nvSpPr>
        <p:spPr>
          <a:xfrm>
            <a:off x="5528786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1" name="円/楕円 190"/>
          <p:cNvSpPr/>
          <p:nvPr/>
        </p:nvSpPr>
        <p:spPr>
          <a:xfrm>
            <a:off x="52170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15272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15272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tlCol="0" anchor="ctr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9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直線コネクタ 340"/>
          <p:cNvCxnSpPr/>
          <p:nvPr/>
        </p:nvCxnSpPr>
        <p:spPr>
          <a:xfrm>
            <a:off x="7501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501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7501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7501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7501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7501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501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 flipH="1" flipV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 flipH="1">
            <a:off x="7501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7501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>
            <a:off x="7501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965869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(1)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13866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(2)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372385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(3)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133205" y="3271340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"/>
                <a:cs typeface="Century"/>
              </a:rPr>
              <a:t>(4)</a:t>
            </a:r>
            <a:endParaRPr kumimoji="1" lang="ja-JP" altLang="en-US" dirty="0">
              <a:latin typeface="Century"/>
              <a:cs typeface="Century"/>
            </a:endParaRPr>
          </a:p>
        </p:txBody>
      </p:sp>
      <p:sp>
        <p:nvSpPr>
          <p:cNvPr id="334" name="円/楕円 333"/>
          <p:cNvSpPr/>
          <p:nvPr/>
        </p:nvSpPr>
        <p:spPr>
          <a:xfrm>
            <a:off x="15272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6" name="円/楕円 335"/>
          <p:cNvSpPr/>
          <p:nvPr/>
        </p:nvSpPr>
        <p:spPr>
          <a:xfrm>
            <a:off x="152726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9" name="円/楕円 338"/>
          <p:cNvSpPr/>
          <p:nvPr/>
        </p:nvSpPr>
        <p:spPr>
          <a:xfrm>
            <a:off x="5252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8" name="円/楕円 337"/>
          <p:cNvSpPr/>
          <p:nvPr/>
        </p:nvSpPr>
        <p:spPr>
          <a:xfrm>
            <a:off x="5217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521709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1" name="円/楕円 190"/>
          <p:cNvSpPr/>
          <p:nvPr/>
        </p:nvSpPr>
        <p:spPr>
          <a:xfrm>
            <a:off x="52170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2" name="円/楕円 191"/>
          <p:cNvSpPr/>
          <p:nvPr/>
        </p:nvSpPr>
        <p:spPr>
          <a:xfrm>
            <a:off x="15272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3" name="円/楕円 192"/>
          <p:cNvSpPr/>
          <p:nvPr/>
        </p:nvSpPr>
        <p:spPr>
          <a:xfrm>
            <a:off x="15272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4111443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111444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4111444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111443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4111443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4111444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111444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 flipV="1">
            <a:off x="4111445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4111445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4111445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>
            <a:off x="4111445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4888533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4888533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3886564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3882973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3882975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3882973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4" name="円/楕円 93"/>
          <p:cNvSpPr/>
          <p:nvPr/>
        </p:nvSpPr>
        <p:spPr>
          <a:xfrm>
            <a:off x="4888533" y="216039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4888533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2451977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>
            <a:off x="2451978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2451978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2451977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H="1">
            <a:off x="2451977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2451978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2451978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 flipV="1">
            <a:off x="24519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2451979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2451979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451979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3229067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3229067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2227098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2223507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円/楕円 110"/>
          <p:cNvSpPr/>
          <p:nvPr/>
        </p:nvSpPr>
        <p:spPr>
          <a:xfrm>
            <a:off x="2223509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円/楕円 111"/>
          <p:cNvSpPr/>
          <p:nvPr/>
        </p:nvSpPr>
        <p:spPr>
          <a:xfrm>
            <a:off x="2223507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円/楕円 112"/>
          <p:cNvSpPr/>
          <p:nvPr/>
        </p:nvSpPr>
        <p:spPr>
          <a:xfrm>
            <a:off x="3229067" y="216039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円/楕円 113"/>
          <p:cNvSpPr/>
          <p:nvPr/>
        </p:nvSpPr>
        <p:spPr>
          <a:xfrm>
            <a:off x="3229067" y="2736857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5" name="直線コネクタ 114"/>
          <p:cNvCxnSpPr/>
          <p:nvPr/>
        </p:nvCxnSpPr>
        <p:spPr>
          <a:xfrm>
            <a:off x="5847110" y="1811867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5847111" y="1244600"/>
            <a:ext cx="960497" cy="56726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5847111" y="1244600"/>
            <a:ext cx="960497" cy="56726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847110" y="1244600"/>
            <a:ext cx="96049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5847110" y="1244598"/>
            <a:ext cx="960498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5847111" y="1244598"/>
            <a:ext cx="960497" cy="114300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847111" y="1811868"/>
            <a:ext cx="960497" cy="115146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H="1" flipV="1">
            <a:off x="5847112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 flipH="1">
            <a:off x="5847112" y="1811867"/>
            <a:ext cx="960496" cy="115146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flipH="1">
            <a:off x="5847112" y="2387600"/>
            <a:ext cx="960496" cy="57573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H="1">
            <a:off x="5847112" y="2963333"/>
            <a:ext cx="96049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円/楕円 125"/>
          <p:cNvSpPr/>
          <p:nvPr/>
        </p:nvSpPr>
        <p:spPr>
          <a:xfrm>
            <a:off x="6624200" y="1006112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624200" y="1583411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622231" y="216269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5618640" y="1583411"/>
            <a:ext cx="449759" cy="4498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0" name="円/楕円 129"/>
          <p:cNvSpPr/>
          <p:nvPr/>
        </p:nvSpPr>
        <p:spPr>
          <a:xfrm>
            <a:off x="5618642" y="100611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1" name="円/楕円 130"/>
          <p:cNvSpPr/>
          <p:nvPr/>
        </p:nvSpPr>
        <p:spPr>
          <a:xfrm>
            <a:off x="5618640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2" name="円/楕円 131"/>
          <p:cNvSpPr/>
          <p:nvPr/>
        </p:nvSpPr>
        <p:spPr>
          <a:xfrm>
            <a:off x="6624200" y="2160392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6624200" y="2736857"/>
            <a:ext cx="449759" cy="449813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kumimoji="1" lang="ja-JP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4350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269</Words>
  <Application>Microsoft Macintosh PowerPoint</Application>
  <PresentationFormat>画面に合わせる (4:3)</PresentationFormat>
  <Paragraphs>210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羽室 行信</cp:lastModifiedBy>
  <cp:revision>32</cp:revision>
  <dcterms:created xsi:type="dcterms:W3CDTF">2014-02-24T09:03:04Z</dcterms:created>
  <dcterms:modified xsi:type="dcterms:W3CDTF">2014-03-27T03:43:05Z</dcterms:modified>
</cp:coreProperties>
</file>