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56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85" autoAdjust="0"/>
  </p:normalViewPr>
  <p:slideViewPr>
    <p:cSldViewPr snapToGrid="0" snapToObjects="1">
      <p:cViewPr>
        <p:scale>
          <a:sx n="150" d="100"/>
          <a:sy n="150" d="100"/>
        </p:scale>
        <p:origin x="72" y="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85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8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26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77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1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4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1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40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9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7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78C0-D60A-574F-999E-B4EB227928FD}" type="datetimeFigureOut">
              <a:rPr kumimoji="1" lang="ja-JP" altLang="en-US" smtClean="0"/>
              <a:t>2014/08/02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56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94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直線コネクタ 340"/>
          <p:cNvCxnSpPr/>
          <p:nvPr/>
        </p:nvCxnSpPr>
        <p:spPr>
          <a:xfrm>
            <a:off x="750177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 flipH="1">
            <a:off x="750178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>
            <a:off x="750178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750177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flipH="1">
            <a:off x="750177" y="1244598"/>
            <a:ext cx="960498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>
            <a:off x="750178" y="1244598"/>
            <a:ext cx="960497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750178" y="1811868"/>
            <a:ext cx="960497" cy="1151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 flipH="1" flipV="1">
            <a:off x="7501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/>
          <p:nvPr/>
        </p:nvCxnSpPr>
        <p:spPr>
          <a:xfrm flipH="1">
            <a:off x="750179" y="1811867"/>
            <a:ext cx="960496" cy="115146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 flipH="1">
            <a:off x="7501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 flipH="1">
            <a:off x="750179" y="2963333"/>
            <a:ext cx="96049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965869" y="318667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(1)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13866" y="318667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(2)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372385" y="318667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(3)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6133205" y="318667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(4)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334" name="円/楕円 333"/>
          <p:cNvSpPr/>
          <p:nvPr/>
        </p:nvSpPr>
        <p:spPr>
          <a:xfrm>
            <a:off x="1527267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6" name="円/楕円 335"/>
          <p:cNvSpPr/>
          <p:nvPr/>
        </p:nvSpPr>
        <p:spPr>
          <a:xfrm>
            <a:off x="1527267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9" name="円/楕円 338"/>
          <p:cNvSpPr/>
          <p:nvPr/>
        </p:nvSpPr>
        <p:spPr>
          <a:xfrm>
            <a:off x="525298" y="216269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8" name="円/楕円 337"/>
          <p:cNvSpPr/>
          <p:nvPr/>
        </p:nvSpPr>
        <p:spPr>
          <a:xfrm>
            <a:off x="521707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521709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61" name="直線コネクタ 160"/>
          <p:cNvCxnSpPr/>
          <p:nvPr/>
        </p:nvCxnSpPr>
        <p:spPr>
          <a:xfrm>
            <a:off x="2403558" y="1811866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H="1">
            <a:off x="2403559" y="1244599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>
            <a:off x="2403559" y="1244599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>
            <a:off x="2403558" y="1244599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 flipH="1">
            <a:off x="2403558" y="1811867"/>
            <a:ext cx="960498" cy="57573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円/楕円 165"/>
          <p:cNvSpPr/>
          <p:nvPr/>
        </p:nvSpPr>
        <p:spPr>
          <a:xfrm>
            <a:off x="3180648" y="10061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7" name="円/楕円 166"/>
          <p:cNvSpPr/>
          <p:nvPr/>
        </p:nvSpPr>
        <p:spPr>
          <a:xfrm>
            <a:off x="3180648" y="1583410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q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8" name="円/楕円 167"/>
          <p:cNvSpPr/>
          <p:nvPr/>
        </p:nvSpPr>
        <p:spPr>
          <a:xfrm>
            <a:off x="2175088" y="2167636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9" name="円/楕円 168"/>
          <p:cNvSpPr/>
          <p:nvPr/>
        </p:nvSpPr>
        <p:spPr>
          <a:xfrm>
            <a:off x="2175088" y="1583410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0" name="円/楕円 169"/>
          <p:cNvSpPr/>
          <p:nvPr/>
        </p:nvSpPr>
        <p:spPr>
          <a:xfrm>
            <a:off x="2175090" y="1006111"/>
            <a:ext cx="449759" cy="449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71" name="直線コネクタ 170"/>
          <p:cNvCxnSpPr/>
          <p:nvPr/>
        </p:nvCxnSpPr>
        <p:spPr>
          <a:xfrm>
            <a:off x="4062077" y="1811865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flipH="1">
            <a:off x="4062078" y="1244598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>
            <a:off x="4062078" y="1244598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>
            <a:off x="4062077" y="1244598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>
          <a:xfrm flipH="1">
            <a:off x="4062077" y="1811866"/>
            <a:ext cx="960498" cy="57573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9167" y="1006110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7" name="円/楕円 176"/>
          <p:cNvSpPr/>
          <p:nvPr/>
        </p:nvSpPr>
        <p:spPr>
          <a:xfrm>
            <a:off x="4839167" y="1583409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q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8" name="円/楕円 177"/>
          <p:cNvSpPr/>
          <p:nvPr/>
        </p:nvSpPr>
        <p:spPr>
          <a:xfrm>
            <a:off x="3833607" y="2167635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9" name="円/楕円 178"/>
          <p:cNvSpPr/>
          <p:nvPr/>
        </p:nvSpPr>
        <p:spPr>
          <a:xfrm>
            <a:off x="3833607" y="1583409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0" name="円/楕円 179"/>
          <p:cNvSpPr/>
          <p:nvPr/>
        </p:nvSpPr>
        <p:spPr>
          <a:xfrm>
            <a:off x="3833609" y="1006110"/>
            <a:ext cx="449759" cy="449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81" name="直線コネクタ 180"/>
          <p:cNvCxnSpPr/>
          <p:nvPr/>
        </p:nvCxnSpPr>
        <p:spPr>
          <a:xfrm>
            <a:off x="5757254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H="1">
            <a:off x="5757255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>
            <a:off x="5757255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>
            <a:off x="5757254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 flipH="1">
            <a:off x="5757254" y="1811868"/>
            <a:ext cx="960498" cy="57573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円/楕円 185"/>
          <p:cNvSpPr/>
          <p:nvPr/>
        </p:nvSpPr>
        <p:spPr>
          <a:xfrm>
            <a:off x="6534344" y="100611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7" name="円/楕円 186"/>
          <p:cNvSpPr/>
          <p:nvPr/>
        </p:nvSpPr>
        <p:spPr>
          <a:xfrm>
            <a:off x="6534344" y="15834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q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8" name="円/楕円 187"/>
          <p:cNvSpPr/>
          <p:nvPr/>
        </p:nvSpPr>
        <p:spPr>
          <a:xfrm>
            <a:off x="5528784" y="216763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9" name="円/楕円 188"/>
          <p:cNvSpPr/>
          <p:nvPr/>
        </p:nvSpPr>
        <p:spPr>
          <a:xfrm>
            <a:off x="5528784" y="15834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0" name="円/楕円 189"/>
          <p:cNvSpPr/>
          <p:nvPr/>
        </p:nvSpPr>
        <p:spPr>
          <a:xfrm>
            <a:off x="5528786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1" name="円/楕円 190"/>
          <p:cNvSpPr/>
          <p:nvPr/>
        </p:nvSpPr>
        <p:spPr>
          <a:xfrm>
            <a:off x="521707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2" name="円/楕円 191"/>
          <p:cNvSpPr/>
          <p:nvPr/>
        </p:nvSpPr>
        <p:spPr>
          <a:xfrm>
            <a:off x="1527267" y="216039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3" name="円/楕円 192"/>
          <p:cNvSpPr/>
          <p:nvPr/>
        </p:nvSpPr>
        <p:spPr>
          <a:xfrm>
            <a:off x="1527267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97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直線コネクタ 340"/>
          <p:cNvCxnSpPr/>
          <p:nvPr/>
        </p:nvCxnSpPr>
        <p:spPr>
          <a:xfrm>
            <a:off x="750177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 flipH="1">
            <a:off x="750178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>
            <a:off x="750178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750177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flipH="1">
            <a:off x="750177" y="1244598"/>
            <a:ext cx="960498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>
            <a:off x="750178" y="1244598"/>
            <a:ext cx="960497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750178" y="1811868"/>
            <a:ext cx="960497" cy="1151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 flipH="1" flipV="1">
            <a:off x="7501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/>
          <p:nvPr/>
        </p:nvCxnSpPr>
        <p:spPr>
          <a:xfrm flipH="1">
            <a:off x="750179" y="1811867"/>
            <a:ext cx="960496" cy="115146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 flipH="1">
            <a:off x="7501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 flipH="1">
            <a:off x="750179" y="2963333"/>
            <a:ext cx="96049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965869" y="327134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(1)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13866" y="327134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(2)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372385" y="327134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(3)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6133205" y="327134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(4)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334" name="円/楕円 333"/>
          <p:cNvSpPr/>
          <p:nvPr/>
        </p:nvSpPr>
        <p:spPr>
          <a:xfrm>
            <a:off x="1527267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6" name="円/楕円 335"/>
          <p:cNvSpPr/>
          <p:nvPr/>
        </p:nvSpPr>
        <p:spPr>
          <a:xfrm>
            <a:off x="1527267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9" name="円/楕円 338"/>
          <p:cNvSpPr/>
          <p:nvPr/>
        </p:nvSpPr>
        <p:spPr>
          <a:xfrm>
            <a:off x="525298" y="216269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8" name="円/楕円 337"/>
          <p:cNvSpPr/>
          <p:nvPr/>
        </p:nvSpPr>
        <p:spPr>
          <a:xfrm>
            <a:off x="521707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521709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1" name="円/楕円 190"/>
          <p:cNvSpPr/>
          <p:nvPr/>
        </p:nvSpPr>
        <p:spPr>
          <a:xfrm>
            <a:off x="521707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2" name="円/楕円 191"/>
          <p:cNvSpPr/>
          <p:nvPr/>
        </p:nvSpPr>
        <p:spPr>
          <a:xfrm>
            <a:off x="1527267" y="216039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3" name="円/楕円 192"/>
          <p:cNvSpPr/>
          <p:nvPr/>
        </p:nvSpPr>
        <p:spPr>
          <a:xfrm>
            <a:off x="1527267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74" name="直線コネクタ 73"/>
          <p:cNvCxnSpPr/>
          <p:nvPr/>
        </p:nvCxnSpPr>
        <p:spPr>
          <a:xfrm>
            <a:off x="4111443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111444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4111444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4111443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4111443" y="1244598"/>
            <a:ext cx="960498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4111444" y="1244598"/>
            <a:ext cx="960497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4111444" y="1811868"/>
            <a:ext cx="960497" cy="1151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 flipV="1">
            <a:off x="4111445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4111445" y="1811867"/>
            <a:ext cx="960496" cy="115146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4111445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flipH="1">
            <a:off x="4111445" y="2963333"/>
            <a:ext cx="96049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>
            <a:off x="4888533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9" name="円/楕円 88"/>
          <p:cNvSpPr/>
          <p:nvPr/>
        </p:nvSpPr>
        <p:spPr>
          <a:xfrm>
            <a:off x="4888533" y="15834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0" name="円/楕円 89"/>
          <p:cNvSpPr/>
          <p:nvPr/>
        </p:nvSpPr>
        <p:spPr>
          <a:xfrm>
            <a:off x="3886564" y="216269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1" name="円/楕円 90"/>
          <p:cNvSpPr/>
          <p:nvPr/>
        </p:nvSpPr>
        <p:spPr>
          <a:xfrm>
            <a:off x="3882973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2" name="円/楕円 91"/>
          <p:cNvSpPr/>
          <p:nvPr/>
        </p:nvSpPr>
        <p:spPr>
          <a:xfrm>
            <a:off x="3882975" y="100611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3" name="円/楕円 92"/>
          <p:cNvSpPr/>
          <p:nvPr/>
        </p:nvSpPr>
        <p:spPr>
          <a:xfrm>
            <a:off x="3882973" y="273685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4" name="円/楕円 93"/>
          <p:cNvSpPr/>
          <p:nvPr/>
        </p:nvSpPr>
        <p:spPr>
          <a:xfrm>
            <a:off x="4888533" y="216039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5" name="円/楕円 94"/>
          <p:cNvSpPr/>
          <p:nvPr/>
        </p:nvSpPr>
        <p:spPr>
          <a:xfrm>
            <a:off x="4888533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6" name="直線コネクタ 95"/>
          <p:cNvCxnSpPr/>
          <p:nvPr/>
        </p:nvCxnSpPr>
        <p:spPr>
          <a:xfrm>
            <a:off x="2451977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H="1">
            <a:off x="2451978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2451978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2451977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H="1">
            <a:off x="2451977" y="1244598"/>
            <a:ext cx="960498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2451978" y="1244598"/>
            <a:ext cx="960497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2451978" y="1811868"/>
            <a:ext cx="960497" cy="1151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 flipH="1" flipV="1">
            <a:off x="24519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H="1">
            <a:off x="2451979" y="1811867"/>
            <a:ext cx="960496" cy="115146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>
            <a:off x="24519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451979" y="2963333"/>
            <a:ext cx="96049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>
            <a:off x="3229067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8" name="円/楕円 107"/>
          <p:cNvSpPr/>
          <p:nvPr/>
        </p:nvSpPr>
        <p:spPr>
          <a:xfrm>
            <a:off x="3229067" y="15834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9" name="円/楕円 108"/>
          <p:cNvSpPr/>
          <p:nvPr/>
        </p:nvSpPr>
        <p:spPr>
          <a:xfrm>
            <a:off x="2227098" y="216269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0" name="円/楕円 109"/>
          <p:cNvSpPr/>
          <p:nvPr/>
        </p:nvSpPr>
        <p:spPr>
          <a:xfrm>
            <a:off x="2223507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1" name="円/楕円 110"/>
          <p:cNvSpPr/>
          <p:nvPr/>
        </p:nvSpPr>
        <p:spPr>
          <a:xfrm>
            <a:off x="2223509" y="100611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2" name="円/楕円 111"/>
          <p:cNvSpPr/>
          <p:nvPr/>
        </p:nvSpPr>
        <p:spPr>
          <a:xfrm>
            <a:off x="2223507" y="273685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3" name="円/楕円 112"/>
          <p:cNvSpPr/>
          <p:nvPr/>
        </p:nvSpPr>
        <p:spPr>
          <a:xfrm>
            <a:off x="3229067" y="216039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4" name="円/楕円 113"/>
          <p:cNvSpPr/>
          <p:nvPr/>
        </p:nvSpPr>
        <p:spPr>
          <a:xfrm>
            <a:off x="3229067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5" name="直線コネクタ 114"/>
          <p:cNvCxnSpPr/>
          <p:nvPr/>
        </p:nvCxnSpPr>
        <p:spPr>
          <a:xfrm>
            <a:off x="5847110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5847111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5847111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5847110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5847110" y="1244598"/>
            <a:ext cx="960498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5847111" y="1244598"/>
            <a:ext cx="960497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5847111" y="1811868"/>
            <a:ext cx="960497" cy="1151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 flipH="1" flipV="1">
            <a:off x="5847112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 flipH="1">
            <a:off x="5847112" y="1811867"/>
            <a:ext cx="960496" cy="115146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 flipH="1">
            <a:off x="5847112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flipH="1">
            <a:off x="5847112" y="2963333"/>
            <a:ext cx="96049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円/楕円 125"/>
          <p:cNvSpPr/>
          <p:nvPr/>
        </p:nvSpPr>
        <p:spPr>
          <a:xfrm>
            <a:off x="6624200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7" name="円/楕円 126"/>
          <p:cNvSpPr/>
          <p:nvPr/>
        </p:nvSpPr>
        <p:spPr>
          <a:xfrm>
            <a:off x="6624200" y="15834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5622231" y="216269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9" name="円/楕円 128"/>
          <p:cNvSpPr/>
          <p:nvPr/>
        </p:nvSpPr>
        <p:spPr>
          <a:xfrm>
            <a:off x="5618640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0" name="円/楕円 129"/>
          <p:cNvSpPr/>
          <p:nvPr/>
        </p:nvSpPr>
        <p:spPr>
          <a:xfrm>
            <a:off x="5618642" y="100611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1" name="円/楕円 130"/>
          <p:cNvSpPr/>
          <p:nvPr/>
        </p:nvSpPr>
        <p:spPr>
          <a:xfrm>
            <a:off x="5618640" y="273685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2" name="円/楕円 131"/>
          <p:cNvSpPr/>
          <p:nvPr/>
        </p:nvSpPr>
        <p:spPr>
          <a:xfrm>
            <a:off x="6624200" y="216039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3" name="円/楕円 132"/>
          <p:cNvSpPr/>
          <p:nvPr/>
        </p:nvSpPr>
        <p:spPr>
          <a:xfrm>
            <a:off x="6624200" y="273685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843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直線コネクタ 385"/>
          <p:cNvCxnSpPr/>
          <p:nvPr/>
        </p:nvCxnSpPr>
        <p:spPr>
          <a:xfrm flipV="1">
            <a:off x="2878668" y="3304303"/>
            <a:ext cx="855133" cy="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/>
          <p:nvPr/>
        </p:nvCxnSpPr>
        <p:spPr>
          <a:xfrm>
            <a:off x="2878668" y="2363213"/>
            <a:ext cx="855133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/>
          <p:nvPr/>
        </p:nvCxnSpPr>
        <p:spPr>
          <a:xfrm flipH="1">
            <a:off x="2305942" y="2363213"/>
            <a:ext cx="572725" cy="49127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/>
          <p:cNvCxnSpPr/>
          <p:nvPr/>
        </p:nvCxnSpPr>
        <p:spPr>
          <a:xfrm>
            <a:off x="1686198" y="2363213"/>
            <a:ext cx="0" cy="94109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/>
          <p:cNvCxnSpPr/>
          <p:nvPr/>
        </p:nvCxnSpPr>
        <p:spPr>
          <a:xfrm flipV="1">
            <a:off x="2878668" y="2363213"/>
            <a:ext cx="0" cy="94109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/>
          <p:nvPr/>
        </p:nvCxnSpPr>
        <p:spPr>
          <a:xfrm flipH="1">
            <a:off x="2878667" y="2363213"/>
            <a:ext cx="855134" cy="94109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/>
          <p:cNvCxnSpPr/>
          <p:nvPr/>
        </p:nvCxnSpPr>
        <p:spPr>
          <a:xfrm flipH="1">
            <a:off x="1066800" y="2854490"/>
            <a:ext cx="1239141" cy="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 flipH="1" flipV="1">
            <a:off x="2878668" y="2363213"/>
            <a:ext cx="855132" cy="94109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/>
          <p:nvPr/>
        </p:nvCxnSpPr>
        <p:spPr>
          <a:xfrm>
            <a:off x="2305942" y="2854491"/>
            <a:ext cx="572725" cy="44981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>
            <a:off x="1066800" y="2854490"/>
            <a:ext cx="619398" cy="44981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/>
          <p:cNvCxnSpPr/>
          <p:nvPr/>
        </p:nvCxnSpPr>
        <p:spPr>
          <a:xfrm flipH="1">
            <a:off x="1066800" y="2363213"/>
            <a:ext cx="619398" cy="4912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1686198" y="2363213"/>
            <a:ext cx="619743" cy="4912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flipH="1">
            <a:off x="1686198" y="2854490"/>
            <a:ext cx="619743" cy="44981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円/楕円 335"/>
          <p:cNvSpPr/>
          <p:nvPr/>
        </p:nvSpPr>
        <p:spPr>
          <a:xfrm>
            <a:off x="2057855" y="2629584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5" name="円/楕円 334"/>
          <p:cNvSpPr/>
          <p:nvPr/>
        </p:nvSpPr>
        <p:spPr>
          <a:xfrm>
            <a:off x="849463" y="261969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9" name="円/楕円 338"/>
          <p:cNvSpPr/>
          <p:nvPr/>
        </p:nvSpPr>
        <p:spPr>
          <a:xfrm>
            <a:off x="1461318" y="307939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8" name="円/楕円 337"/>
          <p:cNvSpPr/>
          <p:nvPr/>
        </p:nvSpPr>
        <p:spPr>
          <a:xfrm>
            <a:off x="1465611" y="2169884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2" name="円/楕円 371"/>
          <p:cNvSpPr/>
          <p:nvPr/>
        </p:nvSpPr>
        <p:spPr>
          <a:xfrm>
            <a:off x="2655541" y="2169884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3" name="円/楕円 372"/>
          <p:cNvSpPr/>
          <p:nvPr/>
        </p:nvSpPr>
        <p:spPr>
          <a:xfrm>
            <a:off x="2655541" y="307939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3512251" y="307939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3" name="円/楕円 142"/>
          <p:cNvSpPr/>
          <p:nvPr/>
        </p:nvSpPr>
        <p:spPr>
          <a:xfrm>
            <a:off x="3512251" y="2169884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h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76" name="直線コネクタ 175"/>
          <p:cNvCxnSpPr/>
          <p:nvPr/>
        </p:nvCxnSpPr>
        <p:spPr>
          <a:xfrm flipV="1">
            <a:off x="2223617" y="5284014"/>
            <a:ext cx="521485" cy="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>
            <a:off x="2223617" y="4342923"/>
            <a:ext cx="521485" cy="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 flipH="1">
            <a:off x="1650891" y="4342923"/>
            <a:ext cx="572725" cy="49127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 flipV="1">
            <a:off x="2223617" y="4342923"/>
            <a:ext cx="0" cy="94109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 flipH="1">
            <a:off x="2223616" y="4951510"/>
            <a:ext cx="445287" cy="33250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H="1">
            <a:off x="1170302" y="4834200"/>
            <a:ext cx="480589" cy="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 flipH="1" flipV="1">
            <a:off x="2223619" y="4342925"/>
            <a:ext cx="445284" cy="35458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>
            <a:off x="1650891" y="4834201"/>
            <a:ext cx="572725" cy="44981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1170302" y="4443510"/>
            <a:ext cx="480588" cy="39069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 flipH="1">
            <a:off x="1170302" y="4834200"/>
            <a:ext cx="480589" cy="34591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円/楕円 188"/>
          <p:cNvSpPr/>
          <p:nvPr/>
        </p:nvSpPr>
        <p:spPr>
          <a:xfrm>
            <a:off x="1402804" y="4609294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3" name="円/楕円 192"/>
          <p:cNvSpPr/>
          <p:nvPr/>
        </p:nvSpPr>
        <p:spPr>
          <a:xfrm>
            <a:off x="2000490" y="4149594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4" name="円/楕円 193"/>
          <p:cNvSpPr/>
          <p:nvPr/>
        </p:nvSpPr>
        <p:spPr>
          <a:xfrm>
            <a:off x="2000490" y="505910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3" name="フリーフォーム 72"/>
          <p:cNvSpPr/>
          <p:nvPr/>
        </p:nvSpPr>
        <p:spPr>
          <a:xfrm>
            <a:off x="1331170" y="3994775"/>
            <a:ext cx="1202265" cy="1617133"/>
          </a:xfrm>
          <a:custGeom>
            <a:avLst/>
            <a:gdLst>
              <a:gd name="connsiteX0" fmla="*/ 127000 w 1261533"/>
              <a:gd name="connsiteY0" fmla="*/ 1151467 h 1617133"/>
              <a:gd name="connsiteX1" fmla="*/ 84666 w 1261533"/>
              <a:gd name="connsiteY1" fmla="*/ 1117600 h 1617133"/>
              <a:gd name="connsiteX2" fmla="*/ 76200 w 1261533"/>
              <a:gd name="connsiteY2" fmla="*/ 1092200 h 1617133"/>
              <a:gd name="connsiteX3" fmla="*/ 59266 w 1261533"/>
              <a:gd name="connsiteY3" fmla="*/ 1075267 h 1617133"/>
              <a:gd name="connsiteX4" fmla="*/ 33866 w 1261533"/>
              <a:gd name="connsiteY4" fmla="*/ 1024467 h 1617133"/>
              <a:gd name="connsiteX5" fmla="*/ 25400 w 1261533"/>
              <a:gd name="connsiteY5" fmla="*/ 999067 h 1617133"/>
              <a:gd name="connsiteX6" fmla="*/ 0 w 1261533"/>
              <a:gd name="connsiteY6" fmla="*/ 880533 h 1617133"/>
              <a:gd name="connsiteX7" fmla="*/ 16933 w 1261533"/>
              <a:gd name="connsiteY7" fmla="*/ 601133 h 1617133"/>
              <a:gd name="connsiteX8" fmla="*/ 33866 w 1261533"/>
              <a:gd name="connsiteY8" fmla="*/ 541867 h 1617133"/>
              <a:gd name="connsiteX9" fmla="*/ 50800 w 1261533"/>
              <a:gd name="connsiteY9" fmla="*/ 516467 h 1617133"/>
              <a:gd name="connsiteX10" fmla="*/ 76200 w 1261533"/>
              <a:gd name="connsiteY10" fmla="*/ 474133 h 1617133"/>
              <a:gd name="connsiteX11" fmla="*/ 84666 w 1261533"/>
              <a:gd name="connsiteY11" fmla="*/ 448733 h 1617133"/>
              <a:gd name="connsiteX12" fmla="*/ 101600 w 1261533"/>
              <a:gd name="connsiteY12" fmla="*/ 431800 h 1617133"/>
              <a:gd name="connsiteX13" fmla="*/ 143933 w 1261533"/>
              <a:gd name="connsiteY13" fmla="*/ 381000 h 1617133"/>
              <a:gd name="connsiteX14" fmla="*/ 152400 w 1261533"/>
              <a:gd name="connsiteY14" fmla="*/ 355600 h 1617133"/>
              <a:gd name="connsiteX15" fmla="*/ 203200 w 1261533"/>
              <a:gd name="connsiteY15" fmla="*/ 304800 h 1617133"/>
              <a:gd name="connsiteX16" fmla="*/ 228600 w 1261533"/>
              <a:gd name="connsiteY16" fmla="*/ 279400 h 1617133"/>
              <a:gd name="connsiteX17" fmla="*/ 254000 w 1261533"/>
              <a:gd name="connsiteY17" fmla="*/ 262467 h 1617133"/>
              <a:gd name="connsiteX18" fmla="*/ 270933 w 1261533"/>
              <a:gd name="connsiteY18" fmla="*/ 245533 h 1617133"/>
              <a:gd name="connsiteX19" fmla="*/ 355600 w 1261533"/>
              <a:gd name="connsiteY19" fmla="*/ 194733 h 1617133"/>
              <a:gd name="connsiteX20" fmla="*/ 381000 w 1261533"/>
              <a:gd name="connsiteY20" fmla="*/ 177800 h 1617133"/>
              <a:gd name="connsiteX21" fmla="*/ 406400 w 1261533"/>
              <a:gd name="connsiteY21" fmla="*/ 169333 h 1617133"/>
              <a:gd name="connsiteX22" fmla="*/ 457200 w 1261533"/>
              <a:gd name="connsiteY22" fmla="*/ 135467 h 1617133"/>
              <a:gd name="connsiteX23" fmla="*/ 508000 w 1261533"/>
              <a:gd name="connsiteY23" fmla="*/ 118533 h 1617133"/>
              <a:gd name="connsiteX24" fmla="*/ 558800 w 1261533"/>
              <a:gd name="connsiteY24" fmla="*/ 93133 h 1617133"/>
              <a:gd name="connsiteX25" fmla="*/ 635000 w 1261533"/>
              <a:gd name="connsiteY25" fmla="*/ 50800 h 1617133"/>
              <a:gd name="connsiteX26" fmla="*/ 660400 w 1261533"/>
              <a:gd name="connsiteY26" fmla="*/ 42333 h 1617133"/>
              <a:gd name="connsiteX27" fmla="*/ 685800 w 1261533"/>
              <a:gd name="connsiteY27" fmla="*/ 33867 h 1617133"/>
              <a:gd name="connsiteX28" fmla="*/ 711200 w 1261533"/>
              <a:gd name="connsiteY28" fmla="*/ 16933 h 1617133"/>
              <a:gd name="connsiteX29" fmla="*/ 778933 w 1261533"/>
              <a:gd name="connsiteY29" fmla="*/ 8467 h 1617133"/>
              <a:gd name="connsiteX30" fmla="*/ 829733 w 1261533"/>
              <a:gd name="connsiteY30" fmla="*/ 0 h 1617133"/>
              <a:gd name="connsiteX31" fmla="*/ 1016000 w 1261533"/>
              <a:gd name="connsiteY31" fmla="*/ 8467 h 1617133"/>
              <a:gd name="connsiteX32" fmla="*/ 1041400 w 1261533"/>
              <a:gd name="connsiteY32" fmla="*/ 16933 h 1617133"/>
              <a:gd name="connsiteX33" fmla="*/ 1117600 w 1261533"/>
              <a:gd name="connsiteY33" fmla="*/ 76200 h 1617133"/>
              <a:gd name="connsiteX34" fmla="*/ 1143000 w 1261533"/>
              <a:gd name="connsiteY34" fmla="*/ 93133 h 1617133"/>
              <a:gd name="connsiteX35" fmla="*/ 1159933 w 1261533"/>
              <a:gd name="connsiteY35" fmla="*/ 118533 h 1617133"/>
              <a:gd name="connsiteX36" fmla="*/ 1176866 w 1261533"/>
              <a:gd name="connsiteY36" fmla="*/ 135467 h 1617133"/>
              <a:gd name="connsiteX37" fmla="*/ 1185333 w 1261533"/>
              <a:gd name="connsiteY37" fmla="*/ 169333 h 1617133"/>
              <a:gd name="connsiteX38" fmla="*/ 1193800 w 1261533"/>
              <a:gd name="connsiteY38" fmla="*/ 194733 h 1617133"/>
              <a:gd name="connsiteX39" fmla="*/ 1210733 w 1261533"/>
              <a:gd name="connsiteY39" fmla="*/ 287867 h 1617133"/>
              <a:gd name="connsiteX40" fmla="*/ 1219200 w 1261533"/>
              <a:gd name="connsiteY40" fmla="*/ 364067 h 1617133"/>
              <a:gd name="connsiteX41" fmla="*/ 1236133 w 1261533"/>
              <a:gd name="connsiteY41" fmla="*/ 482600 h 1617133"/>
              <a:gd name="connsiteX42" fmla="*/ 1244600 w 1261533"/>
              <a:gd name="connsiteY42" fmla="*/ 635000 h 1617133"/>
              <a:gd name="connsiteX43" fmla="*/ 1261533 w 1261533"/>
              <a:gd name="connsiteY43" fmla="*/ 1100667 h 1617133"/>
              <a:gd name="connsiteX44" fmla="*/ 1253066 w 1261533"/>
              <a:gd name="connsiteY44" fmla="*/ 1337733 h 1617133"/>
              <a:gd name="connsiteX45" fmla="*/ 1236133 w 1261533"/>
              <a:gd name="connsiteY45" fmla="*/ 1388533 h 1617133"/>
              <a:gd name="connsiteX46" fmla="*/ 1210733 w 1261533"/>
              <a:gd name="connsiteY46" fmla="*/ 1405467 h 1617133"/>
              <a:gd name="connsiteX47" fmla="*/ 1176866 w 1261533"/>
              <a:gd name="connsiteY47" fmla="*/ 1464733 h 1617133"/>
              <a:gd name="connsiteX48" fmla="*/ 1134533 w 1261533"/>
              <a:gd name="connsiteY48" fmla="*/ 1507067 h 1617133"/>
              <a:gd name="connsiteX49" fmla="*/ 1075266 w 1261533"/>
              <a:gd name="connsiteY49" fmla="*/ 1574800 h 1617133"/>
              <a:gd name="connsiteX50" fmla="*/ 1049866 w 1261533"/>
              <a:gd name="connsiteY50" fmla="*/ 1591733 h 1617133"/>
              <a:gd name="connsiteX51" fmla="*/ 1032933 w 1261533"/>
              <a:gd name="connsiteY51" fmla="*/ 1608667 h 1617133"/>
              <a:gd name="connsiteX52" fmla="*/ 999066 w 1261533"/>
              <a:gd name="connsiteY52" fmla="*/ 1617133 h 1617133"/>
              <a:gd name="connsiteX53" fmla="*/ 762000 w 1261533"/>
              <a:gd name="connsiteY53" fmla="*/ 1608667 h 1617133"/>
              <a:gd name="connsiteX54" fmla="*/ 711200 w 1261533"/>
              <a:gd name="connsiteY54" fmla="*/ 1591733 h 1617133"/>
              <a:gd name="connsiteX55" fmla="*/ 685800 w 1261533"/>
              <a:gd name="connsiteY55" fmla="*/ 1583267 h 1617133"/>
              <a:gd name="connsiteX56" fmla="*/ 643466 w 1261533"/>
              <a:gd name="connsiteY56" fmla="*/ 1557867 h 1617133"/>
              <a:gd name="connsiteX57" fmla="*/ 575733 w 1261533"/>
              <a:gd name="connsiteY57" fmla="*/ 1507067 h 1617133"/>
              <a:gd name="connsiteX58" fmla="*/ 550333 w 1261533"/>
              <a:gd name="connsiteY58" fmla="*/ 1498600 h 1617133"/>
              <a:gd name="connsiteX59" fmla="*/ 499533 w 1261533"/>
              <a:gd name="connsiteY59" fmla="*/ 1464733 h 1617133"/>
              <a:gd name="connsiteX60" fmla="*/ 474133 w 1261533"/>
              <a:gd name="connsiteY60" fmla="*/ 1447800 h 1617133"/>
              <a:gd name="connsiteX61" fmla="*/ 448733 w 1261533"/>
              <a:gd name="connsiteY61" fmla="*/ 1430867 h 1617133"/>
              <a:gd name="connsiteX62" fmla="*/ 406400 w 1261533"/>
              <a:gd name="connsiteY62" fmla="*/ 1405467 h 1617133"/>
              <a:gd name="connsiteX63" fmla="*/ 364066 w 1261533"/>
              <a:gd name="connsiteY63" fmla="*/ 1380067 h 1617133"/>
              <a:gd name="connsiteX64" fmla="*/ 347133 w 1261533"/>
              <a:gd name="connsiteY64" fmla="*/ 1363133 h 1617133"/>
              <a:gd name="connsiteX65" fmla="*/ 313266 w 1261533"/>
              <a:gd name="connsiteY65" fmla="*/ 1320800 h 1617133"/>
              <a:gd name="connsiteX66" fmla="*/ 287866 w 1261533"/>
              <a:gd name="connsiteY66" fmla="*/ 1312333 h 1617133"/>
              <a:gd name="connsiteX67" fmla="*/ 245533 w 1261533"/>
              <a:gd name="connsiteY67" fmla="*/ 1278467 h 1617133"/>
              <a:gd name="connsiteX68" fmla="*/ 211666 w 1261533"/>
              <a:gd name="connsiteY68" fmla="*/ 1244600 h 1617133"/>
              <a:gd name="connsiteX69" fmla="*/ 186266 w 1261533"/>
              <a:gd name="connsiteY69" fmla="*/ 1227667 h 1617133"/>
              <a:gd name="connsiteX70" fmla="*/ 152400 w 1261533"/>
              <a:gd name="connsiteY70" fmla="*/ 1185333 h 1617133"/>
              <a:gd name="connsiteX71" fmla="*/ 135466 w 1261533"/>
              <a:gd name="connsiteY71" fmla="*/ 1168400 h 1617133"/>
              <a:gd name="connsiteX72" fmla="*/ 127000 w 1261533"/>
              <a:gd name="connsiteY72" fmla="*/ 1151467 h 16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61533" h="1617133">
                <a:moveTo>
                  <a:pt x="127000" y="1151467"/>
                </a:moveTo>
                <a:cubicBezTo>
                  <a:pt x="118533" y="1143000"/>
                  <a:pt x="96427" y="1131321"/>
                  <a:pt x="84666" y="1117600"/>
                </a:cubicBezTo>
                <a:cubicBezTo>
                  <a:pt x="78858" y="1110824"/>
                  <a:pt x="80792" y="1099853"/>
                  <a:pt x="76200" y="1092200"/>
                </a:cubicBezTo>
                <a:cubicBezTo>
                  <a:pt x="72093" y="1085355"/>
                  <a:pt x="64911" y="1080911"/>
                  <a:pt x="59266" y="1075267"/>
                </a:cubicBezTo>
                <a:cubicBezTo>
                  <a:pt x="37987" y="1011424"/>
                  <a:pt x="66692" y="1090118"/>
                  <a:pt x="33866" y="1024467"/>
                </a:cubicBezTo>
                <a:cubicBezTo>
                  <a:pt x="29875" y="1016485"/>
                  <a:pt x="27748" y="1007677"/>
                  <a:pt x="25400" y="999067"/>
                </a:cubicBezTo>
                <a:cubicBezTo>
                  <a:pt x="7314" y="932753"/>
                  <a:pt x="10070" y="940957"/>
                  <a:pt x="0" y="880533"/>
                </a:cubicBezTo>
                <a:cubicBezTo>
                  <a:pt x="6177" y="707572"/>
                  <a:pt x="-6532" y="706720"/>
                  <a:pt x="16933" y="601133"/>
                </a:cubicBezTo>
                <a:cubicBezTo>
                  <a:pt x="19102" y="591374"/>
                  <a:pt x="28211" y="553176"/>
                  <a:pt x="33866" y="541867"/>
                </a:cubicBezTo>
                <a:cubicBezTo>
                  <a:pt x="38417" y="532765"/>
                  <a:pt x="45155" y="524934"/>
                  <a:pt x="50800" y="516467"/>
                </a:cubicBezTo>
                <a:cubicBezTo>
                  <a:pt x="74782" y="444515"/>
                  <a:pt x="41334" y="532243"/>
                  <a:pt x="76200" y="474133"/>
                </a:cubicBezTo>
                <a:cubicBezTo>
                  <a:pt x="80792" y="466480"/>
                  <a:pt x="80074" y="456386"/>
                  <a:pt x="84666" y="448733"/>
                </a:cubicBezTo>
                <a:cubicBezTo>
                  <a:pt x="88773" y="441888"/>
                  <a:pt x="96613" y="438033"/>
                  <a:pt x="101600" y="431800"/>
                </a:cubicBezTo>
                <a:cubicBezTo>
                  <a:pt x="148756" y="372856"/>
                  <a:pt x="83589" y="441344"/>
                  <a:pt x="143933" y="381000"/>
                </a:cubicBezTo>
                <a:cubicBezTo>
                  <a:pt x="146755" y="372533"/>
                  <a:pt x="146921" y="362645"/>
                  <a:pt x="152400" y="355600"/>
                </a:cubicBezTo>
                <a:cubicBezTo>
                  <a:pt x="167102" y="336697"/>
                  <a:pt x="186267" y="321733"/>
                  <a:pt x="203200" y="304800"/>
                </a:cubicBezTo>
                <a:cubicBezTo>
                  <a:pt x="211667" y="296333"/>
                  <a:pt x="218637" y="286042"/>
                  <a:pt x="228600" y="279400"/>
                </a:cubicBezTo>
                <a:cubicBezTo>
                  <a:pt x="237067" y="273756"/>
                  <a:pt x="246054" y="268824"/>
                  <a:pt x="254000" y="262467"/>
                </a:cubicBezTo>
                <a:cubicBezTo>
                  <a:pt x="260233" y="257480"/>
                  <a:pt x="264547" y="250323"/>
                  <a:pt x="270933" y="245533"/>
                </a:cubicBezTo>
                <a:cubicBezTo>
                  <a:pt x="337199" y="195833"/>
                  <a:pt x="300452" y="226246"/>
                  <a:pt x="355600" y="194733"/>
                </a:cubicBezTo>
                <a:cubicBezTo>
                  <a:pt x="364435" y="189684"/>
                  <a:pt x="371899" y="182351"/>
                  <a:pt x="381000" y="177800"/>
                </a:cubicBezTo>
                <a:cubicBezTo>
                  <a:pt x="388982" y="173809"/>
                  <a:pt x="398598" y="173667"/>
                  <a:pt x="406400" y="169333"/>
                </a:cubicBezTo>
                <a:cubicBezTo>
                  <a:pt x="424190" y="159450"/>
                  <a:pt x="437893" y="141903"/>
                  <a:pt x="457200" y="135467"/>
                </a:cubicBezTo>
                <a:cubicBezTo>
                  <a:pt x="474133" y="129822"/>
                  <a:pt x="493148" y="128434"/>
                  <a:pt x="508000" y="118533"/>
                </a:cubicBezTo>
                <a:cubicBezTo>
                  <a:pt x="540826" y="96650"/>
                  <a:pt x="523747" y="104818"/>
                  <a:pt x="558800" y="93133"/>
                </a:cubicBezTo>
                <a:cubicBezTo>
                  <a:pt x="596822" y="55111"/>
                  <a:pt x="572840" y="71520"/>
                  <a:pt x="635000" y="50800"/>
                </a:cubicBezTo>
                <a:lnTo>
                  <a:pt x="660400" y="42333"/>
                </a:lnTo>
                <a:lnTo>
                  <a:pt x="685800" y="33867"/>
                </a:lnTo>
                <a:cubicBezTo>
                  <a:pt x="694267" y="28222"/>
                  <a:pt x="701383" y="19610"/>
                  <a:pt x="711200" y="16933"/>
                </a:cubicBezTo>
                <a:cubicBezTo>
                  <a:pt x="733152" y="10946"/>
                  <a:pt x="756408" y="11685"/>
                  <a:pt x="778933" y="8467"/>
                </a:cubicBezTo>
                <a:cubicBezTo>
                  <a:pt x="795927" y="6039"/>
                  <a:pt x="812800" y="2822"/>
                  <a:pt x="829733" y="0"/>
                </a:cubicBezTo>
                <a:cubicBezTo>
                  <a:pt x="891822" y="2822"/>
                  <a:pt x="954045" y="3511"/>
                  <a:pt x="1016000" y="8467"/>
                </a:cubicBezTo>
                <a:cubicBezTo>
                  <a:pt x="1024896" y="9179"/>
                  <a:pt x="1033598" y="12599"/>
                  <a:pt x="1041400" y="16933"/>
                </a:cubicBezTo>
                <a:cubicBezTo>
                  <a:pt x="1118436" y="59730"/>
                  <a:pt x="1068235" y="35063"/>
                  <a:pt x="1117600" y="76200"/>
                </a:cubicBezTo>
                <a:cubicBezTo>
                  <a:pt x="1125417" y="82714"/>
                  <a:pt x="1134533" y="87489"/>
                  <a:pt x="1143000" y="93133"/>
                </a:cubicBezTo>
                <a:cubicBezTo>
                  <a:pt x="1148644" y="101600"/>
                  <a:pt x="1153576" y="110587"/>
                  <a:pt x="1159933" y="118533"/>
                </a:cubicBezTo>
                <a:cubicBezTo>
                  <a:pt x="1164920" y="124766"/>
                  <a:pt x="1173296" y="128327"/>
                  <a:pt x="1176866" y="135467"/>
                </a:cubicBezTo>
                <a:cubicBezTo>
                  <a:pt x="1182070" y="145875"/>
                  <a:pt x="1182136" y="158145"/>
                  <a:pt x="1185333" y="169333"/>
                </a:cubicBezTo>
                <a:cubicBezTo>
                  <a:pt x="1187785" y="177914"/>
                  <a:pt x="1191636" y="186075"/>
                  <a:pt x="1193800" y="194733"/>
                </a:cubicBezTo>
                <a:cubicBezTo>
                  <a:pt x="1198358" y="212965"/>
                  <a:pt x="1208578" y="271704"/>
                  <a:pt x="1210733" y="287867"/>
                </a:cubicBezTo>
                <a:cubicBezTo>
                  <a:pt x="1214111" y="313199"/>
                  <a:pt x="1215895" y="338725"/>
                  <a:pt x="1219200" y="364067"/>
                </a:cubicBezTo>
                <a:cubicBezTo>
                  <a:pt x="1224362" y="403644"/>
                  <a:pt x="1236133" y="482600"/>
                  <a:pt x="1236133" y="482600"/>
                </a:cubicBezTo>
                <a:cubicBezTo>
                  <a:pt x="1238955" y="533400"/>
                  <a:pt x="1242784" y="584154"/>
                  <a:pt x="1244600" y="635000"/>
                </a:cubicBezTo>
                <a:cubicBezTo>
                  <a:pt x="1263177" y="1155169"/>
                  <a:pt x="1242803" y="782263"/>
                  <a:pt x="1261533" y="1100667"/>
                </a:cubicBezTo>
                <a:cubicBezTo>
                  <a:pt x="1258711" y="1179689"/>
                  <a:pt x="1260016" y="1258967"/>
                  <a:pt x="1253066" y="1337733"/>
                </a:cubicBezTo>
                <a:cubicBezTo>
                  <a:pt x="1251497" y="1355513"/>
                  <a:pt x="1250984" y="1378632"/>
                  <a:pt x="1236133" y="1388533"/>
                </a:cubicBezTo>
                <a:lnTo>
                  <a:pt x="1210733" y="1405467"/>
                </a:lnTo>
                <a:cubicBezTo>
                  <a:pt x="1199965" y="1437771"/>
                  <a:pt x="1204204" y="1433978"/>
                  <a:pt x="1176866" y="1464733"/>
                </a:cubicBezTo>
                <a:cubicBezTo>
                  <a:pt x="1163608" y="1479648"/>
                  <a:pt x="1145603" y="1490462"/>
                  <a:pt x="1134533" y="1507067"/>
                </a:cubicBezTo>
                <a:cubicBezTo>
                  <a:pt x="1116632" y="1533920"/>
                  <a:pt x="1104985" y="1554988"/>
                  <a:pt x="1075266" y="1574800"/>
                </a:cubicBezTo>
                <a:cubicBezTo>
                  <a:pt x="1066799" y="1580444"/>
                  <a:pt x="1057812" y="1585376"/>
                  <a:pt x="1049866" y="1591733"/>
                </a:cubicBezTo>
                <a:cubicBezTo>
                  <a:pt x="1043633" y="1596720"/>
                  <a:pt x="1040073" y="1605097"/>
                  <a:pt x="1032933" y="1608667"/>
                </a:cubicBezTo>
                <a:cubicBezTo>
                  <a:pt x="1022525" y="1613871"/>
                  <a:pt x="1010355" y="1614311"/>
                  <a:pt x="999066" y="1617133"/>
                </a:cubicBezTo>
                <a:cubicBezTo>
                  <a:pt x="920044" y="1614311"/>
                  <a:pt x="840766" y="1615617"/>
                  <a:pt x="762000" y="1608667"/>
                </a:cubicBezTo>
                <a:cubicBezTo>
                  <a:pt x="744220" y="1607098"/>
                  <a:pt x="728133" y="1597377"/>
                  <a:pt x="711200" y="1591733"/>
                </a:cubicBezTo>
                <a:lnTo>
                  <a:pt x="685800" y="1583267"/>
                </a:lnTo>
                <a:cubicBezTo>
                  <a:pt x="642891" y="1540358"/>
                  <a:pt x="698424" y="1590842"/>
                  <a:pt x="643466" y="1557867"/>
                </a:cubicBezTo>
                <a:cubicBezTo>
                  <a:pt x="593313" y="1527775"/>
                  <a:pt x="681182" y="1542218"/>
                  <a:pt x="575733" y="1507067"/>
                </a:cubicBezTo>
                <a:cubicBezTo>
                  <a:pt x="567266" y="1504245"/>
                  <a:pt x="558135" y="1502934"/>
                  <a:pt x="550333" y="1498600"/>
                </a:cubicBezTo>
                <a:cubicBezTo>
                  <a:pt x="532543" y="1488716"/>
                  <a:pt x="516466" y="1476022"/>
                  <a:pt x="499533" y="1464733"/>
                </a:cubicBezTo>
                <a:lnTo>
                  <a:pt x="474133" y="1447800"/>
                </a:lnTo>
                <a:cubicBezTo>
                  <a:pt x="465666" y="1442156"/>
                  <a:pt x="455928" y="1438062"/>
                  <a:pt x="448733" y="1430867"/>
                </a:cubicBezTo>
                <a:cubicBezTo>
                  <a:pt x="425490" y="1407622"/>
                  <a:pt x="439373" y="1416457"/>
                  <a:pt x="406400" y="1405467"/>
                </a:cubicBezTo>
                <a:cubicBezTo>
                  <a:pt x="363491" y="1362558"/>
                  <a:pt x="419024" y="1413042"/>
                  <a:pt x="364066" y="1380067"/>
                </a:cubicBezTo>
                <a:cubicBezTo>
                  <a:pt x="357221" y="1375960"/>
                  <a:pt x="352120" y="1369366"/>
                  <a:pt x="347133" y="1363133"/>
                </a:cubicBezTo>
                <a:cubicBezTo>
                  <a:pt x="336482" y="1349819"/>
                  <a:pt x="328994" y="1330237"/>
                  <a:pt x="313266" y="1320800"/>
                </a:cubicBezTo>
                <a:cubicBezTo>
                  <a:pt x="305613" y="1316208"/>
                  <a:pt x="296333" y="1315155"/>
                  <a:pt x="287866" y="1312333"/>
                </a:cubicBezTo>
                <a:cubicBezTo>
                  <a:pt x="246605" y="1250440"/>
                  <a:pt x="297582" y="1315644"/>
                  <a:pt x="245533" y="1278467"/>
                </a:cubicBezTo>
                <a:cubicBezTo>
                  <a:pt x="232542" y="1269188"/>
                  <a:pt x="224950" y="1253456"/>
                  <a:pt x="211666" y="1244600"/>
                </a:cubicBezTo>
                <a:cubicBezTo>
                  <a:pt x="203199" y="1238956"/>
                  <a:pt x="194212" y="1234024"/>
                  <a:pt x="186266" y="1227667"/>
                </a:cubicBezTo>
                <a:cubicBezTo>
                  <a:pt x="163553" y="1209496"/>
                  <a:pt x="171958" y="1209779"/>
                  <a:pt x="152400" y="1185333"/>
                </a:cubicBezTo>
                <a:cubicBezTo>
                  <a:pt x="147413" y="1179100"/>
                  <a:pt x="141111" y="1174044"/>
                  <a:pt x="135466" y="1168400"/>
                </a:cubicBezTo>
                <a:cubicBezTo>
                  <a:pt x="125004" y="1137013"/>
                  <a:pt x="135467" y="1159934"/>
                  <a:pt x="127000" y="1151467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 w="28575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2" name="直線コネクタ 211"/>
          <p:cNvCxnSpPr/>
          <p:nvPr/>
        </p:nvCxnSpPr>
        <p:spPr>
          <a:xfrm flipV="1">
            <a:off x="4876350" y="5253154"/>
            <a:ext cx="855133" cy="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>
            <a:off x="4876350" y="4312064"/>
            <a:ext cx="855133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 flipH="1">
            <a:off x="4303624" y="4312064"/>
            <a:ext cx="572725" cy="49127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 flipV="1">
            <a:off x="4876350" y="4312064"/>
            <a:ext cx="0" cy="94109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flipH="1">
            <a:off x="4876349" y="4312064"/>
            <a:ext cx="855134" cy="94109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 flipH="1">
            <a:off x="3335867" y="4803341"/>
            <a:ext cx="967757" cy="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>
          <a:xfrm flipH="1" flipV="1">
            <a:off x="4876350" y="4312064"/>
            <a:ext cx="855132" cy="94109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4303624" y="4803342"/>
            <a:ext cx="572725" cy="44981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/>
          <p:nvPr/>
        </p:nvCxnSpPr>
        <p:spPr>
          <a:xfrm>
            <a:off x="3683880" y="4312064"/>
            <a:ext cx="619743" cy="4912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/>
          <p:nvPr/>
        </p:nvCxnSpPr>
        <p:spPr>
          <a:xfrm flipH="1">
            <a:off x="3683880" y="4803341"/>
            <a:ext cx="619743" cy="44981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円/楕円 293"/>
          <p:cNvSpPr/>
          <p:nvPr/>
        </p:nvSpPr>
        <p:spPr>
          <a:xfrm>
            <a:off x="4055537" y="4578435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5" name="円/楕円 294"/>
          <p:cNvSpPr/>
          <p:nvPr/>
        </p:nvSpPr>
        <p:spPr>
          <a:xfrm>
            <a:off x="3105300" y="456854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6" name="円/楕円 295"/>
          <p:cNvSpPr/>
          <p:nvPr/>
        </p:nvSpPr>
        <p:spPr>
          <a:xfrm>
            <a:off x="3459000" y="502824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7" name="円/楕円 296"/>
          <p:cNvSpPr/>
          <p:nvPr/>
        </p:nvSpPr>
        <p:spPr>
          <a:xfrm>
            <a:off x="3463293" y="4118735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8" name="円/楕円 297"/>
          <p:cNvSpPr/>
          <p:nvPr/>
        </p:nvSpPr>
        <p:spPr>
          <a:xfrm>
            <a:off x="4653223" y="4118735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9" name="円/楕円 298"/>
          <p:cNvSpPr/>
          <p:nvPr/>
        </p:nvSpPr>
        <p:spPr>
          <a:xfrm>
            <a:off x="4653223" y="502824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00" name="円/楕円 299"/>
          <p:cNvSpPr/>
          <p:nvPr/>
        </p:nvSpPr>
        <p:spPr>
          <a:xfrm>
            <a:off x="5509933" y="502824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01" name="円/楕円 300"/>
          <p:cNvSpPr/>
          <p:nvPr/>
        </p:nvSpPr>
        <p:spPr>
          <a:xfrm>
            <a:off x="5509933" y="4118735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h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02" name="フリーフォーム 301"/>
          <p:cNvSpPr/>
          <p:nvPr/>
        </p:nvSpPr>
        <p:spPr>
          <a:xfrm>
            <a:off x="3962009" y="3994775"/>
            <a:ext cx="1261925" cy="1617133"/>
          </a:xfrm>
          <a:custGeom>
            <a:avLst/>
            <a:gdLst>
              <a:gd name="connsiteX0" fmla="*/ 127000 w 1261533"/>
              <a:gd name="connsiteY0" fmla="*/ 1151467 h 1617133"/>
              <a:gd name="connsiteX1" fmla="*/ 84666 w 1261533"/>
              <a:gd name="connsiteY1" fmla="*/ 1117600 h 1617133"/>
              <a:gd name="connsiteX2" fmla="*/ 76200 w 1261533"/>
              <a:gd name="connsiteY2" fmla="*/ 1092200 h 1617133"/>
              <a:gd name="connsiteX3" fmla="*/ 59266 w 1261533"/>
              <a:gd name="connsiteY3" fmla="*/ 1075267 h 1617133"/>
              <a:gd name="connsiteX4" fmla="*/ 33866 w 1261533"/>
              <a:gd name="connsiteY4" fmla="*/ 1024467 h 1617133"/>
              <a:gd name="connsiteX5" fmla="*/ 25400 w 1261533"/>
              <a:gd name="connsiteY5" fmla="*/ 999067 h 1617133"/>
              <a:gd name="connsiteX6" fmla="*/ 0 w 1261533"/>
              <a:gd name="connsiteY6" fmla="*/ 880533 h 1617133"/>
              <a:gd name="connsiteX7" fmla="*/ 16933 w 1261533"/>
              <a:gd name="connsiteY7" fmla="*/ 601133 h 1617133"/>
              <a:gd name="connsiteX8" fmla="*/ 33866 w 1261533"/>
              <a:gd name="connsiteY8" fmla="*/ 541867 h 1617133"/>
              <a:gd name="connsiteX9" fmla="*/ 50800 w 1261533"/>
              <a:gd name="connsiteY9" fmla="*/ 516467 h 1617133"/>
              <a:gd name="connsiteX10" fmla="*/ 76200 w 1261533"/>
              <a:gd name="connsiteY10" fmla="*/ 474133 h 1617133"/>
              <a:gd name="connsiteX11" fmla="*/ 84666 w 1261533"/>
              <a:gd name="connsiteY11" fmla="*/ 448733 h 1617133"/>
              <a:gd name="connsiteX12" fmla="*/ 101600 w 1261533"/>
              <a:gd name="connsiteY12" fmla="*/ 431800 h 1617133"/>
              <a:gd name="connsiteX13" fmla="*/ 143933 w 1261533"/>
              <a:gd name="connsiteY13" fmla="*/ 381000 h 1617133"/>
              <a:gd name="connsiteX14" fmla="*/ 152400 w 1261533"/>
              <a:gd name="connsiteY14" fmla="*/ 355600 h 1617133"/>
              <a:gd name="connsiteX15" fmla="*/ 203200 w 1261533"/>
              <a:gd name="connsiteY15" fmla="*/ 304800 h 1617133"/>
              <a:gd name="connsiteX16" fmla="*/ 228600 w 1261533"/>
              <a:gd name="connsiteY16" fmla="*/ 279400 h 1617133"/>
              <a:gd name="connsiteX17" fmla="*/ 254000 w 1261533"/>
              <a:gd name="connsiteY17" fmla="*/ 262467 h 1617133"/>
              <a:gd name="connsiteX18" fmla="*/ 270933 w 1261533"/>
              <a:gd name="connsiteY18" fmla="*/ 245533 h 1617133"/>
              <a:gd name="connsiteX19" fmla="*/ 355600 w 1261533"/>
              <a:gd name="connsiteY19" fmla="*/ 194733 h 1617133"/>
              <a:gd name="connsiteX20" fmla="*/ 381000 w 1261533"/>
              <a:gd name="connsiteY20" fmla="*/ 177800 h 1617133"/>
              <a:gd name="connsiteX21" fmla="*/ 406400 w 1261533"/>
              <a:gd name="connsiteY21" fmla="*/ 169333 h 1617133"/>
              <a:gd name="connsiteX22" fmla="*/ 457200 w 1261533"/>
              <a:gd name="connsiteY22" fmla="*/ 135467 h 1617133"/>
              <a:gd name="connsiteX23" fmla="*/ 508000 w 1261533"/>
              <a:gd name="connsiteY23" fmla="*/ 118533 h 1617133"/>
              <a:gd name="connsiteX24" fmla="*/ 558800 w 1261533"/>
              <a:gd name="connsiteY24" fmla="*/ 93133 h 1617133"/>
              <a:gd name="connsiteX25" fmla="*/ 635000 w 1261533"/>
              <a:gd name="connsiteY25" fmla="*/ 50800 h 1617133"/>
              <a:gd name="connsiteX26" fmla="*/ 660400 w 1261533"/>
              <a:gd name="connsiteY26" fmla="*/ 42333 h 1617133"/>
              <a:gd name="connsiteX27" fmla="*/ 685800 w 1261533"/>
              <a:gd name="connsiteY27" fmla="*/ 33867 h 1617133"/>
              <a:gd name="connsiteX28" fmla="*/ 711200 w 1261533"/>
              <a:gd name="connsiteY28" fmla="*/ 16933 h 1617133"/>
              <a:gd name="connsiteX29" fmla="*/ 778933 w 1261533"/>
              <a:gd name="connsiteY29" fmla="*/ 8467 h 1617133"/>
              <a:gd name="connsiteX30" fmla="*/ 829733 w 1261533"/>
              <a:gd name="connsiteY30" fmla="*/ 0 h 1617133"/>
              <a:gd name="connsiteX31" fmla="*/ 1016000 w 1261533"/>
              <a:gd name="connsiteY31" fmla="*/ 8467 h 1617133"/>
              <a:gd name="connsiteX32" fmla="*/ 1041400 w 1261533"/>
              <a:gd name="connsiteY32" fmla="*/ 16933 h 1617133"/>
              <a:gd name="connsiteX33" fmla="*/ 1117600 w 1261533"/>
              <a:gd name="connsiteY33" fmla="*/ 76200 h 1617133"/>
              <a:gd name="connsiteX34" fmla="*/ 1143000 w 1261533"/>
              <a:gd name="connsiteY34" fmla="*/ 93133 h 1617133"/>
              <a:gd name="connsiteX35" fmla="*/ 1159933 w 1261533"/>
              <a:gd name="connsiteY35" fmla="*/ 118533 h 1617133"/>
              <a:gd name="connsiteX36" fmla="*/ 1176866 w 1261533"/>
              <a:gd name="connsiteY36" fmla="*/ 135467 h 1617133"/>
              <a:gd name="connsiteX37" fmla="*/ 1185333 w 1261533"/>
              <a:gd name="connsiteY37" fmla="*/ 169333 h 1617133"/>
              <a:gd name="connsiteX38" fmla="*/ 1193800 w 1261533"/>
              <a:gd name="connsiteY38" fmla="*/ 194733 h 1617133"/>
              <a:gd name="connsiteX39" fmla="*/ 1210733 w 1261533"/>
              <a:gd name="connsiteY39" fmla="*/ 287867 h 1617133"/>
              <a:gd name="connsiteX40" fmla="*/ 1219200 w 1261533"/>
              <a:gd name="connsiteY40" fmla="*/ 364067 h 1617133"/>
              <a:gd name="connsiteX41" fmla="*/ 1236133 w 1261533"/>
              <a:gd name="connsiteY41" fmla="*/ 482600 h 1617133"/>
              <a:gd name="connsiteX42" fmla="*/ 1244600 w 1261533"/>
              <a:gd name="connsiteY42" fmla="*/ 635000 h 1617133"/>
              <a:gd name="connsiteX43" fmla="*/ 1261533 w 1261533"/>
              <a:gd name="connsiteY43" fmla="*/ 1100667 h 1617133"/>
              <a:gd name="connsiteX44" fmla="*/ 1253066 w 1261533"/>
              <a:gd name="connsiteY44" fmla="*/ 1337733 h 1617133"/>
              <a:gd name="connsiteX45" fmla="*/ 1236133 w 1261533"/>
              <a:gd name="connsiteY45" fmla="*/ 1388533 h 1617133"/>
              <a:gd name="connsiteX46" fmla="*/ 1210733 w 1261533"/>
              <a:gd name="connsiteY46" fmla="*/ 1405467 h 1617133"/>
              <a:gd name="connsiteX47" fmla="*/ 1176866 w 1261533"/>
              <a:gd name="connsiteY47" fmla="*/ 1464733 h 1617133"/>
              <a:gd name="connsiteX48" fmla="*/ 1134533 w 1261533"/>
              <a:gd name="connsiteY48" fmla="*/ 1507067 h 1617133"/>
              <a:gd name="connsiteX49" fmla="*/ 1075266 w 1261533"/>
              <a:gd name="connsiteY49" fmla="*/ 1574800 h 1617133"/>
              <a:gd name="connsiteX50" fmla="*/ 1049866 w 1261533"/>
              <a:gd name="connsiteY50" fmla="*/ 1591733 h 1617133"/>
              <a:gd name="connsiteX51" fmla="*/ 1032933 w 1261533"/>
              <a:gd name="connsiteY51" fmla="*/ 1608667 h 1617133"/>
              <a:gd name="connsiteX52" fmla="*/ 999066 w 1261533"/>
              <a:gd name="connsiteY52" fmla="*/ 1617133 h 1617133"/>
              <a:gd name="connsiteX53" fmla="*/ 762000 w 1261533"/>
              <a:gd name="connsiteY53" fmla="*/ 1608667 h 1617133"/>
              <a:gd name="connsiteX54" fmla="*/ 711200 w 1261533"/>
              <a:gd name="connsiteY54" fmla="*/ 1591733 h 1617133"/>
              <a:gd name="connsiteX55" fmla="*/ 685800 w 1261533"/>
              <a:gd name="connsiteY55" fmla="*/ 1583267 h 1617133"/>
              <a:gd name="connsiteX56" fmla="*/ 643466 w 1261533"/>
              <a:gd name="connsiteY56" fmla="*/ 1557867 h 1617133"/>
              <a:gd name="connsiteX57" fmla="*/ 575733 w 1261533"/>
              <a:gd name="connsiteY57" fmla="*/ 1507067 h 1617133"/>
              <a:gd name="connsiteX58" fmla="*/ 550333 w 1261533"/>
              <a:gd name="connsiteY58" fmla="*/ 1498600 h 1617133"/>
              <a:gd name="connsiteX59" fmla="*/ 499533 w 1261533"/>
              <a:gd name="connsiteY59" fmla="*/ 1464733 h 1617133"/>
              <a:gd name="connsiteX60" fmla="*/ 474133 w 1261533"/>
              <a:gd name="connsiteY60" fmla="*/ 1447800 h 1617133"/>
              <a:gd name="connsiteX61" fmla="*/ 448733 w 1261533"/>
              <a:gd name="connsiteY61" fmla="*/ 1430867 h 1617133"/>
              <a:gd name="connsiteX62" fmla="*/ 406400 w 1261533"/>
              <a:gd name="connsiteY62" fmla="*/ 1405467 h 1617133"/>
              <a:gd name="connsiteX63" fmla="*/ 364066 w 1261533"/>
              <a:gd name="connsiteY63" fmla="*/ 1380067 h 1617133"/>
              <a:gd name="connsiteX64" fmla="*/ 347133 w 1261533"/>
              <a:gd name="connsiteY64" fmla="*/ 1363133 h 1617133"/>
              <a:gd name="connsiteX65" fmla="*/ 313266 w 1261533"/>
              <a:gd name="connsiteY65" fmla="*/ 1320800 h 1617133"/>
              <a:gd name="connsiteX66" fmla="*/ 287866 w 1261533"/>
              <a:gd name="connsiteY66" fmla="*/ 1312333 h 1617133"/>
              <a:gd name="connsiteX67" fmla="*/ 245533 w 1261533"/>
              <a:gd name="connsiteY67" fmla="*/ 1278467 h 1617133"/>
              <a:gd name="connsiteX68" fmla="*/ 211666 w 1261533"/>
              <a:gd name="connsiteY68" fmla="*/ 1244600 h 1617133"/>
              <a:gd name="connsiteX69" fmla="*/ 186266 w 1261533"/>
              <a:gd name="connsiteY69" fmla="*/ 1227667 h 1617133"/>
              <a:gd name="connsiteX70" fmla="*/ 152400 w 1261533"/>
              <a:gd name="connsiteY70" fmla="*/ 1185333 h 1617133"/>
              <a:gd name="connsiteX71" fmla="*/ 135466 w 1261533"/>
              <a:gd name="connsiteY71" fmla="*/ 1168400 h 1617133"/>
              <a:gd name="connsiteX72" fmla="*/ 127000 w 1261533"/>
              <a:gd name="connsiteY72" fmla="*/ 1151467 h 16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61533" h="1617133">
                <a:moveTo>
                  <a:pt x="127000" y="1151467"/>
                </a:moveTo>
                <a:cubicBezTo>
                  <a:pt x="118533" y="1143000"/>
                  <a:pt x="96427" y="1131321"/>
                  <a:pt x="84666" y="1117600"/>
                </a:cubicBezTo>
                <a:cubicBezTo>
                  <a:pt x="78858" y="1110824"/>
                  <a:pt x="80792" y="1099853"/>
                  <a:pt x="76200" y="1092200"/>
                </a:cubicBezTo>
                <a:cubicBezTo>
                  <a:pt x="72093" y="1085355"/>
                  <a:pt x="64911" y="1080911"/>
                  <a:pt x="59266" y="1075267"/>
                </a:cubicBezTo>
                <a:cubicBezTo>
                  <a:pt x="37987" y="1011424"/>
                  <a:pt x="66692" y="1090118"/>
                  <a:pt x="33866" y="1024467"/>
                </a:cubicBezTo>
                <a:cubicBezTo>
                  <a:pt x="29875" y="1016485"/>
                  <a:pt x="27748" y="1007677"/>
                  <a:pt x="25400" y="999067"/>
                </a:cubicBezTo>
                <a:cubicBezTo>
                  <a:pt x="7314" y="932753"/>
                  <a:pt x="10070" y="940957"/>
                  <a:pt x="0" y="880533"/>
                </a:cubicBezTo>
                <a:cubicBezTo>
                  <a:pt x="6177" y="707572"/>
                  <a:pt x="-6532" y="706720"/>
                  <a:pt x="16933" y="601133"/>
                </a:cubicBezTo>
                <a:cubicBezTo>
                  <a:pt x="19102" y="591374"/>
                  <a:pt x="28211" y="553176"/>
                  <a:pt x="33866" y="541867"/>
                </a:cubicBezTo>
                <a:cubicBezTo>
                  <a:pt x="38417" y="532765"/>
                  <a:pt x="45155" y="524934"/>
                  <a:pt x="50800" y="516467"/>
                </a:cubicBezTo>
                <a:cubicBezTo>
                  <a:pt x="74782" y="444515"/>
                  <a:pt x="41334" y="532243"/>
                  <a:pt x="76200" y="474133"/>
                </a:cubicBezTo>
                <a:cubicBezTo>
                  <a:pt x="80792" y="466480"/>
                  <a:pt x="80074" y="456386"/>
                  <a:pt x="84666" y="448733"/>
                </a:cubicBezTo>
                <a:cubicBezTo>
                  <a:pt x="88773" y="441888"/>
                  <a:pt x="96613" y="438033"/>
                  <a:pt x="101600" y="431800"/>
                </a:cubicBezTo>
                <a:cubicBezTo>
                  <a:pt x="148756" y="372856"/>
                  <a:pt x="83589" y="441344"/>
                  <a:pt x="143933" y="381000"/>
                </a:cubicBezTo>
                <a:cubicBezTo>
                  <a:pt x="146755" y="372533"/>
                  <a:pt x="146921" y="362645"/>
                  <a:pt x="152400" y="355600"/>
                </a:cubicBezTo>
                <a:cubicBezTo>
                  <a:pt x="167102" y="336697"/>
                  <a:pt x="186267" y="321733"/>
                  <a:pt x="203200" y="304800"/>
                </a:cubicBezTo>
                <a:cubicBezTo>
                  <a:pt x="211667" y="296333"/>
                  <a:pt x="218637" y="286042"/>
                  <a:pt x="228600" y="279400"/>
                </a:cubicBezTo>
                <a:cubicBezTo>
                  <a:pt x="237067" y="273756"/>
                  <a:pt x="246054" y="268824"/>
                  <a:pt x="254000" y="262467"/>
                </a:cubicBezTo>
                <a:cubicBezTo>
                  <a:pt x="260233" y="257480"/>
                  <a:pt x="264547" y="250323"/>
                  <a:pt x="270933" y="245533"/>
                </a:cubicBezTo>
                <a:cubicBezTo>
                  <a:pt x="337199" y="195833"/>
                  <a:pt x="300452" y="226246"/>
                  <a:pt x="355600" y="194733"/>
                </a:cubicBezTo>
                <a:cubicBezTo>
                  <a:pt x="364435" y="189684"/>
                  <a:pt x="371899" y="182351"/>
                  <a:pt x="381000" y="177800"/>
                </a:cubicBezTo>
                <a:cubicBezTo>
                  <a:pt x="388982" y="173809"/>
                  <a:pt x="398598" y="173667"/>
                  <a:pt x="406400" y="169333"/>
                </a:cubicBezTo>
                <a:cubicBezTo>
                  <a:pt x="424190" y="159450"/>
                  <a:pt x="437893" y="141903"/>
                  <a:pt x="457200" y="135467"/>
                </a:cubicBezTo>
                <a:cubicBezTo>
                  <a:pt x="474133" y="129822"/>
                  <a:pt x="493148" y="128434"/>
                  <a:pt x="508000" y="118533"/>
                </a:cubicBezTo>
                <a:cubicBezTo>
                  <a:pt x="540826" y="96650"/>
                  <a:pt x="523747" y="104818"/>
                  <a:pt x="558800" y="93133"/>
                </a:cubicBezTo>
                <a:cubicBezTo>
                  <a:pt x="596822" y="55111"/>
                  <a:pt x="572840" y="71520"/>
                  <a:pt x="635000" y="50800"/>
                </a:cubicBezTo>
                <a:lnTo>
                  <a:pt x="660400" y="42333"/>
                </a:lnTo>
                <a:lnTo>
                  <a:pt x="685800" y="33867"/>
                </a:lnTo>
                <a:cubicBezTo>
                  <a:pt x="694267" y="28222"/>
                  <a:pt x="701383" y="19610"/>
                  <a:pt x="711200" y="16933"/>
                </a:cubicBezTo>
                <a:cubicBezTo>
                  <a:pt x="733152" y="10946"/>
                  <a:pt x="756408" y="11685"/>
                  <a:pt x="778933" y="8467"/>
                </a:cubicBezTo>
                <a:cubicBezTo>
                  <a:pt x="795927" y="6039"/>
                  <a:pt x="812800" y="2822"/>
                  <a:pt x="829733" y="0"/>
                </a:cubicBezTo>
                <a:cubicBezTo>
                  <a:pt x="891822" y="2822"/>
                  <a:pt x="954045" y="3511"/>
                  <a:pt x="1016000" y="8467"/>
                </a:cubicBezTo>
                <a:cubicBezTo>
                  <a:pt x="1024896" y="9179"/>
                  <a:pt x="1033598" y="12599"/>
                  <a:pt x="1041400" y="16933"/>
                </a:cubicBezTo>
                <a:cubicBezTo>
                  <a:pt x="1118436" y="59730"/>
                  <a:pt x="1068235" y="35063"/>
                  <a:pt x="1117600" y="76200"/>
                </a:cubicBezTo>
                <a:cubicBezTo>
                  <a:pt x="1125417" y="82714"/>
                  <a:pt x="1134533" y="87489"/>
                  <a:pt x="1143000" y="93133"/>
                </a:cubicBezTo>
                <a:cubicBezTo>
                  <a:pt x="1148644" y="101600"/>
                  <a:pt x="1153576" y="110587"/>
                  <a:pt x="1159933" y="118533"/>
                </a:cubicBezTo>
                <a:cubicBezTo>
                  <a:pt x="1164920" y="124766"/>
                  <a:pt x="1173296" y="128327"/>
                  <a:pt x="1176866" y="135467"/>
                </a:cubicBezTo>
                <a:cubicBezTo>
                  <a:pt x="1182070" y="145875"/>
                  <a:pt x="1182136" y="158145"/>
                  <a:pt x="1185333" y="169333"/>
                </a:cubicBezTo>
                <a:cubicBezTo>
                  <a:pt x="1187785" y="177914"/>
                  <a:pt x="1191636" y="186075"/>
                  <a:pt x="1193800" y="194733"/>
                </a:cubicBezTo>
                <a:cubicBezTo>
                  <a:pt x="1198358" y="212965"/>
                  <a:pt x="1208578" y="271704"/>
                  <a:pt x="1210733" y="287867"/>
                </a:cubicBezTo>
                <a:cubicBezTo>
                  <a:pt x="1214111" y="313199"/>
                  <a:pt x="1215895" y="338725"/>
                  <a:pt x="1219200" y="364067"/>
                </a:cubicBezTo>
                <a:cubicBezTo>
                  <a:pt x="1224362" y="403644"/>
                  <a:pt x="1236133" y="482600"/>
                  <a:pt x="1236133" y="482600"/>
                </a:cubicBezTo>
                <a:cubicBezTo>
                  <a:pt x="1238955" y="533400"/>
                  <a:pt x="1242784" y="584154"/>
                  <a:pt x="1244600" y="635000"/>
                </a:cubicBezTo>
                <a:cubicBezTo>
                  <a:pt x="1263177" y="1155169"/>
                  <a:pt x="1242803" y="782263"/>
                  <a:pt x="1261533" y="1100667"/>
                </a:cubicBezTo>
                <a:cubicBezTo>
                  <a:pt x="1258711" y="1179689"/>
                  <a:pt x="1260016" y="1258967"/>
                  <a:pt x="1253066" y="1337733"/>
                </a:cubicBezTo>
                <a:cubicBezTo>
                  <a:pt x="1251497" y="1355513"/>
                  <a:pt x="1250984" y="1378632"/>
                  <a:pt x="1236133" y="1388533"/>
                </a:cubicBezTo>
                <a:lnTo>
                  <a:pt x="1210733" y="1405467"/>
                </a:lnTo>
                <a:cubicBezTo>
                  <a:pt x="1199965" y="1437771"/>
                  <a:pt x="1204204" y="1433978"/>
                  <a:pt x="1176866" y="1464733"/>
                </a:cubicBezTo>
                <a:cubicBezTo>
                  <a:pt x="1163608" y="1479648"/>
                  <a:pt x="1145603" y="1490462"/>
                  <a:pt x="1134533" y="1507067"/>
                </a:cubicBezTo>
                <a:cubicBezTo>
                  <a:pt x="1116632" y="1533920"/>
                  <a:pt x="1104985" y="1554988"/>
                  <a:pt x="1075266" y="1574800"/>
                </a:cubicBezTo>
                <a:cubicBezTo>
                  <a:pt x="1066799" y="1580444"/>
                  <a:pt x="1057812" y="1585376"/>
                  <a:pt x="1049866" y="1591733"/>
                </a:cubicBezTo>
                <a:cubicBezTo>
                  <a:pt x="1043633" y="1596720"/>
                  <a:pt x="1040073" y="1605097"/>
                  <a:pt x="1032933" y="1608667"/>
                </a:cubicBezTo>
                <a:cubicBezTo>
                  <a:pt x="1022525" y="1613871"/>
                  <a:pt x="1010355" y="1614311"/>
                  <a:pt x="999066" y="1617133"/>
                </a:cubicBezTo>
                <a:cubicBezTo>
                  <a:pt x="920044" y="1614311"/>
                  <a:pt x="840766" y="1615617"/>
                  <a:pt x="762000" y="1608667"/>
                </a:cubicBezTo>
                <a:cubicBezTo>
                  <a:pt x="744220" y="1607098"/>
                  <a:pt x="728133" y="1597377"/>
                  <a:pt x="711200" y="1591733"/>
                </a:cubicBezTo>
                <a:lnTo>
                  <a:pt x="685800" y="1583267"/>
                </a:lnTo>
                <a:cubicBezTo>
                  <a:pt x="642891" y="1540358"/>
                  <a:pt x="698424" y="1590842"/>
                  <a:pt x="643466" y="1557867"/>
                </a:cubicBezTo>
                <a:cubicBezTo>
                  <a:pt x="593313" y="1527775"/>
                  <a:pt x="681182" y="1542218"/>
                  <a:pt x="575733" y="1507067"/>
                </a:cubicBezTo>
                <a:cubicBezTo>
                  <a:pt x="567266" y="1504245"/>
                  <a:pt x="558135" y="1502934"/>
                  <a:pt x="550333" y="1498600"/>
                </a:cubicBezTo>
                <a:cubicBezTo>
                  <a:pt x="532543" y="1488716"/>
                  <a:pt x="516466" y="1476022"/>
                  <a:pt x="499533" y="1464733"/>
                </a:cubicBezTo>
                <a:lnTo>
                  <a:pt x="474133" y="1447800"/>
                </a:lnTo>
                <a:cubicBezTo>
                  <a:pt x="465666" y="1442156"/>
                  <a:pt x="455928" y="1438062"/>
                  <a:pt x="448733" y="1430867"/>
                </a:cubicBezTo>
                <a:cubicBezTo>
                  <a:pt x="425490" y="1407622"/>
                  <a:pt x="439373" y="1416457"/>
                  <a:pt x="406400" y="1405467"/>
                </a:cubicBezTo>
                <a:cubicBezTo>
                  <a:pt x="363491" y="1362558"/>
                  <a:pt x="419024" y="1413042"/>
                  <a:pt x="364066" y="1380067"/>
                </a:cubicBezTo>
                <a:cubicBezTo>
                  <a:pt x="357221" y="1375960"/>
                  <a:pt x="352120" y="1369366"/>
                  <a:pt x="347133" y="1363133"/>
                </a:cubicBezTo>
                <a:cubicBezTo>
                  <a:pt x="336482" y="1349819"/>
                  <a:pt x="328994" y="1330237"/>
                  <a:pt x="313266" y="1320800"/>
                </a:cubicBezTo>
                <a:cubicBezTo>
                  <a:pt x="305613" y="1316208"/>
                  <a:pt x="296333" y="1315155"/>
                  <a:pt x="287866" y="1312333"/>
                </a:cubicBezTo>
                <a:cubicBezTo>
                  <a:pt x="246605" y="1250440"/>
                  <a:pt x="297582" y="1315644"/>
                  <a:pt x="245533" y="1278467"/>
                </a:cubicBezTo>
                <a:cubicBezTo>
                  <a:pt x="232542" y="1269188"/>
                  <a:pt x="224950" y="1253456"/>
                  <a:pt x="211666" y="1244600"/>
                </a:cubicBezTo>
                <a:cubicBezTo>
                  <a:pt x="203199" y="1238956"/>
                  <a:pt x="194212" y="1234024"/>
                  <a:pt x="186266" y="1227667"/>
                </a:cubicBezTo>
                <a:cubicBezTo>
                  <a:pt x="163553" y="1209496"/>
                  <a:pt x="171958" y="1209779"/>
                  <a:pt x="152400" y="1185333"/>
                </a:cubicBezTo>
                <a:cubicBezTo>
                  <a:pt x="147413" y="1179100"/>
                  <a:pt x="141111" y="1174044"/>
                  <a:pt x="135466" y="1168400"/>
                </a:cubicBezTo>
                <a:cubicBezTo>
                  <a:pt x="125004" y="1137013"/>
                  <a:pt x="135467" y="1159934"/>
                  <a:pt x="127000" y="1151467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 w="28575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3" name="直線コネクタ 302"/>
          <p:cNvCxnSpPr/>
          <p:nvPr/>
        </p:nvCxnSpPr>
        <p:spPr>
          <a:xfrm flipH="1">
            <a:off x="6382102" y="2374058"/>
            <a:ext cx="1" cy="93024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/>
          <p:nvPr/>
        </p:nvCxnSpPr>
        <p:spPr>
          <a:xfrm flipH="1">
            <a:off x="4876349" y="2854490"/>
            <a:ext cx="878340" cy="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/>
          <p:nvPr/>
        </p:nvCxnSpPr>
        <p:spPr>
          <a:xfrm flipH="1">
            <a:off x="5731484" y="2374058"/>
            <a:ext cx="650618" cy="48043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/>
          <p:nvPr/>
        </p:nvCxnSpPr>
        <p:spPr>
          <a:xfrm flipH="1" flipV="1">
            <a:off x="5754688" y="2854490"/>
            <a:ext cx="627414" cy="44981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円/楕円 308"/>
          <p:cNvSpPr/>
          <p:nvPr/>
        </p:nvSpPr>
        <p:spPr>
          <a:xfrm>
            <a:off x="5506602" y="2629584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10" name="円/楕円 309"/>
          <p:cNvSpPr/>
          <p:nvPr/>
        </p:nvSpPr>
        <p:spPr>
          <a:xfrm>
            <a:off x="4651469" y="261969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11" name="円/楕円 310"/>
          <p:cNvSpPr/>
          <p:nvPr/>
        </p:nvSpPr>
        <p:spPr>
          <a:xfrm>
            <a:off x="6184358" y="3069510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12" name="円/楕円 311"/>
          <p:cNvSpPr/>
          <p:nvPr/>
        </p:nvSpPr>
        <p:spPr>
          <a:xfrm>
            <a:off x="6184358" y="2169884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396154" y="3003194"/>
            <a:ext cx="106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cs typeface="Times New Roman"/>
              </a:rPr>
              <a:t>{</a:t>
            </a:r>
            <a:r>
              <a:rPr kumimoji="1" lang="en-US" altLang="ja-JP" i="1" dirty="0" err="1" smtClean="0">
                <a:latin typeface="Times New Roman"/>
                <a:cs typeface="Times New Roman"/>
              </a:rPr>
              <a:t>a,b,c,d</a:t>
            </a:r>
            <a:r>
              <a:rPr kumimoji="1" lang="en-US" altLang="ja-JP" dirty="0" smtClean="0">
                <a:latin typeface="Times New Roman"/>
                <a:cs typeface="Times New Roman"/>
              </a:rPr>
              <a:t>}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313" name="テキスト ボックス 312"/>
          <p:cNvSpPr txBox="1"/>
          <p:nvPr/>
        </p:nvSpPr>
        <p:spPr>
          <a:xfrm>
            <a:off x="5343458" y="2996329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cs typeface="Times New Roman"/>
              </a:rPr>
              <a:t>{</a:t>
            </a:r>
            <a:r>
              <a:rPr kumimoji="1" lang="en-US" altLang="ja-JP" i="1" dirty="0" err="1" smtClean="0">
                <a:latin typeface="Times New Roman"/>
                <a:cs typeface="Times New Roman"/>
              </a:rPr>
              <a:t>d,e,f</a:t>
            </a:r>
            <a:r>
              <a:rPr kumimoji="1" lang="en-US" altLang="ja-JP" dirty="0" smtClean="0">
                <a:latin typeface="Times New Roman"/>
                <a:cs typeface="Times New Roman"/>
              </a:rPr>
              <a:t>}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314" name="テキスト ボックス 313"/>
          <p:cNvSpPr txBox="1"/>
          <p:nvPr/>
        </p:nvSpPr>
        <p:spPr>
          <a:xfrm>
            <a:off x="6554191" y="3104809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cs typeface="Times New Roman"/>
              </a:rPr>
              <a:t>{</a:t>
            </a:r>
            <a:r>
              <a:rPr kumimoji="1" lang="en-US" altLang="ja-JP" i="1" dirty="0" err="1" smtClean="0">
                <a:latin typeface="Times New Roman"/>
                <a:cs typeface="Times New Roman"/>
              </a:rPr>
              <a:t>e,f,g</a:t>
            </a:r>
            <a:r>
              <a:rPr kumimoji="1" lang="en-US" altLang="ja-JP" dirty="0" smtClean="0">
                <a:latin typeface="Times New Roman"/>
                <a:cs typeface="Times New Roman"/>
              </a:rPr>
              <a:t>}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315" name="テキスト ボックス 314"/>
          <p:cNvSpPr txBox="1"/>
          <p:nvPr/>
        </p:nvSpPr>
        <p:spPr>
          <a:xfrm>
            <a:off x="6634117" y="2189392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cs typeface="Times New Roman"/>
              </a:rPr>
              <a:t>{</a:t>
            </a:r>
            <a:r>
              <a:rPr kumimoji="1" lang="en-US" altLang="ja-JP" i="1" dirty="0" err="1" smtClean="0">
                <a:latin typeface="Times New Roman"/>
                <a:cs typeface="Times New Roman"/>
              </a:rPr>
              <a:t>e,f,h</a:t>
            </a:r>
            <a:r>
              <a:rPr kumimoji="1" lang="en-US" altLang="ja-JP" dirty="0" smtClean="0">
                <a:latin typeface="Times New Roman"/>
                <a:cs typeface="Times New Roman"/>
              </a:rPr>
              <a:t>}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173132" y="254491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16" name="テキスト ボックス 315"/>
          <p:cNvSpPr txBox="1"/>
          <p:nvPr/>
        </p:nvSpPr>
        <p:spPr>
          <a:xfrm>
            <a:off x="5880157" y="22840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17" name="テキスト ボックス 316"/>
          <p:cNvSpPr txBox="1"/>
          <p:nvPr/>
        </p:nvSpPr>
        <p:spPr>
          <a:xfrm>
            <a:off x="5978530" y="27719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6332457" y="2632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133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980265" y="2777067"/>
            <a:ext cx="1176867" cy="33866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トランザクション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980265" y="3674534"/>
            <a:ext cx="1176867" cy="33866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一般グラフ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80265" y="4570457"/>
            <a:ext cx="1176867" cy="33866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クリーク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842932" y="2777067"/>
            <a:ext cx="1176867" cy="33866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パターン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842932" y="3674535"/>
            <a:ext cx="1176867" cy="33866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二部グラフ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23998" y="3674535"/>
            <a:ext cx="1176867" cy="338667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一般グラフ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54849" y="3227401"/>
            <a:ext cx="81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m</a:t>
            </a:r>
            <a:r>
              <a:rPr kumimoji="1" lang="en-US" altLang="ja-JP" sz="1200" dirty="0" smtClean="0"/>
              <a:t>tra2g.rb</a:t>
            </a:r>
            <a:endParaRPr kumimoji="1" lang="ja-JP" altLang="en-US" sz="1200" dirty="0"/>
          </a:p>
        </p:txBody>
      </p:sp>
      <p:cxnSp>
        <p:nvCxnSpPr>
          <p:cNvPr id="12" name="直線矢印コネクタ 11"/>
          <p:cNvCxnSpPr>
            <a:stCxn id="4" idx="2"/>
            <a:endCxn id="5" idx="0"/>
          </p:cNvCxnSpPr>
          <p:nvPr/>
        </p:nvCxnSpPr>
        <p:spPr>
          <a:xfrm>
            <a:off x="3568699" y="3115734"/>
            <a:ext cx="0" cy="5588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035400" y="2315402"/>
            <a:ext cx="107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mitemset</a:t>
            </a:r>
            <a:r>
              <a:rPr kumimoji="1" lang="en-US" altLang="ja-JP" sz="1200" dirty="0" err="1" smtClean="0"/>
              <a:t>.rb</a:t>
            </a:r>
            <a:endParaRPr kumimoji="1" lang="en-US" altLang="ja-JP" sz="1200" dirty="0" smtClean="0"/>
          </a:p>
          <a:p>
            <a:r>
              <a:rPr lang="en-US" altLang="ja-JP" sz="1200" dirty="0" err="1"/>
              <a:t>m</a:t>
            </a:r>
            <a:r>
              <a:rPr lang="en-US" altLang="ja-JP" sz="1200" dirty="0" err="1" smtClean="0"/>
              <a:t>sequence.rb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18128" y="4013202"/>
            <a:ext cx="13022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mclique</a:t>
            </a:r>
            <a:r>
              <a:rPr kumimoji="1" lang="en-US" altLang="ja-JP" sz="1200" dirty="0" err="1" smtClean="0"/>
              <a:t>.rb</a:t>
            </a:r>
            <a:endParaRPr kumimoji="1" lang="en-US" altLang="ja-JP" sz="12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極大クリーク列挙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40108" y="4473436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mpolishing</a:t>
            </a:r>
            <a:r>
              <a:rPr kumimoji="1" lang="en-US" altLang="ja-JP" sz="1200" dirty="0" err="1" smtClean="0"/>
              <a:t>.rb</a:t>
            </a:r>
            <a:endParaRPr kumimoji="1" lang="en-US" altLang="ja-JP" sz="12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グラフ研磨</a:t>
            </a:r>
            <a:r>
              <a:rPr lang="en-US" altLang="ja-JP" sz="1100" dirty="0" smtClean="0"/>
              <a:t>)</a:t>
            </a:r>
            <a:endParaRPr lang="ja-JP" altLang="en-US" sz="11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39127" y="419643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mgdiff</a:t>
            </a:r>
            <a:r>
              <a:rPr kumimoji="1" lang="en-US" altLang="ja-JP" sz="1200" dirty="0" err="1" smtClean="0"/>
              <a:t>.rb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50624" y="404644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mclique2g</a:t>
            </a:r>
            <a:r>
              <a:rPr kumimoji="1" lang="en-US" altLang="ja-JP" sz="1200" dirty="0" smtClean="0"/>
              <a:t>.rb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4563" y="4139570"/>
            <a:ext cx="1328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mbiclique</a:t>
            </a:r>
            <a:r>
              <a:rPr kumimoji="1" lang="en-US" altLang="ja-JP" sz="1200" dirty="0" err="1" smtClean="0"/>
              <a:t>.rb</a:t>
            </a:r>
            <a:endParaRPr kumimoji="1" lang="en-US" altLang="ja-JP" sz="1200" dirty="0" smtClean="0"/>
          </a:p>
          <a:p>
            <a:r>
              <a:rPr lang="en-US" altLang="ja-JP" sz="1000" dirty="0" smtClean="0"/>
              <a:t>(</a:t>
            </a:r>
            <a:r>
              <a:rPr lang="ja-JP" altLang="en-US" sz="1000" dirty="0" smtClean="0"/>
              <a:t>二部クリークの列挙</a:t>
            </a:r>
            <a:r>
              <a:rPr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1153289" y="2670036"/>
            <a:ext cx="1176867" cy="33866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各種情報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420425" y="4013202"/>
            <a:ext cx="0" cy="5588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3725225" y="4013201"/>
            <a:ext cx="0" cy="55880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842932" y="4572003"/>
            <a:ext cx="1176867" cy="33866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二部クリーク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0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4248128" y="1933197"/>
            <a:ext cx="449759" cy="449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4248128" y="4018693"/>
            <a:ext cx="449759" cy="449813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798244" y="30261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１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535745" y="30261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２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248128" y="30261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３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4985629" y="30261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４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657365" y="30261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５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2" name="直線コネクタ 11"/>
          <p:cNvCxnSpPr>
            <a:stCxn id="4" idx="4"/>
            <a:endCxn id="5" idx="7"/>
          </p:cNvCxnSpPr>
          <p:nvPr/>
        </p:nvCxnSpPr>
        <p:spPr>
          <a:xfrm flipH="1">
            <a:off x="3182137" y="2383010"/>
            <a:ext cx="1290871" cy="7090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4" idx="4"/>
            <a:endCxn id="6" idx="7"/>
          </p:cNvCxnSpPr>
          <p:nvPr/>
        </p:nvCxnSpPr>
        <p:spPr>
          <a:xfrm flipH="1">
            <a:off x="3919638" y="2383010"/>
            <a:ext cx="553370" cy="7090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4" idx="4"/>
            <a:endCxn id="7" idx="0"/>
          </p:cNvCxnSpPr>
          <p:nvPr/>
        </p:nvCxnSpPr>
        <p:spPr>
          <a:xfrm>
            <a:off x="4473008" y="2383010"/>
            <a:ext cx="0" cy="64317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4"/>
            <a:endCxn id="8" idx="0"/>
          </p:cNvCxnSpPr>
          <p:nvPr/>
        </p:nvCxnSpPr>
        <p:spPr>
          <a:xfrm>
            <a:off x="4473008" y="2383010"/>
            <a:ext cx="737501" cy="64317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7" idx="4"/>
            <a:endCxn id="3" idx="0"/>
          </p:cNvCxnSpPr>
          <p:nvPr/>
        </p:nvCxnSpPr>
        <p:spPr>
          <a:xfrm>
            <a:off x="4473008" y="3475997"/>
            <a:ext cx="0" cy="54269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" idx="4"/>
            <a:endCxn id="3" idx="0"/>
          </p:cNvCxnSpPr>
          <p:nvPr/>
        </p:nvCxnSpPr>
        <p:spPr>
          <a:xfrm flipH="1">
            <a:off x="4473008" y="3475997"/>
            <a:ext cx="737501" cy="54269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9" idx="4"/>
            <a:endCxn id="3" idx="0"/>
          </p:cNvCxnSpPr>
          <p:nvPr/>
        </p:nvCxnSpPr>
        <p:spPr>
          <a:xfrm flipH="1">
            <a:off x="4473008" y="3475997"/>
            <a:ext cx="1409237" cy="54269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4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34506" y="134343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416552" y="134343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416552" y="235349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34506" y="235349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348485" y="330090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416552" y="330090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348485" y="134343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0" name="直線コネクタ 9"/>
          <p:cNvCxnSpPr>
            <a:stCxn id="8" idx="4"/>
            <a:endCxn id="4" idx="0"/>
          </p:cNvCxnSpPr>
          <p:nvPr/>
        </p:nvCxnSpPr>
        <p:spPr>
          <a:xfrm>
            <a:off x="1641432" y="779903"/>
            <a:ext cx="0" cy="5635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6"/>
            <a:endCxn id="7" idx="2"/>
          </p:cNvCxnSpPr>
          <p:nvPr/>
        </p:nvCxnSpPr>
        <p:spPr>
          <a:xfrm>
            <a:off x="1866311" y="554997"/>
            <a:ext cx="482174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9" idx="0"/>
            <a:endCxn id="7" idx="4"/>
          </p:cNvCxnSpPr>
          <p:nvPr/>
        </p:nvCxnSpPr>
        <p:spPr>
          <a:xfrm flipV="1">
            <a:off x="2573365" y="779903"/>
            <a:ext cx="0" cy="5635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1"/>
            <a:endCxn id="8" idx="5"/>
          </p:cNvCxnSpPr>
          <p:nvPr/>
        </p:nvCxnSpPr>
        <p:spPr>
          <a:xfrm flipH="1" flipV="1">
            <a:off x="1800445" y="714029"/>
            <a:ext cx="613906" cy="69527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9" idx="2"/>
            <a:endCxn id="4" idx="6"/>
          </p:cNvCxnSpPr>
          <p:nvPr/>
        </p:nvCxnSpPr>
        <p:spPr>
          <a:xfrm flipH="1">
            <a:off x="1866311" y="1568341"/>
            <a:ext cx="482174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4" idx="2"/>
            <a:endCxn id="2" idx="6"/>
          </p:cNvCxnSpPr>
          <p:nvPr/>
        </p:nvCxnSpPr>
        <p:spPr>
          <a:xfrm flipH="1">
            <a:off x="884265" y="1568341"/>
            <a:ext cx="532287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" idx="3"/>
            <a:endCxn id="2" idx="7"/>
          </p:cNvCxnSpPr>
          <p:nvPr/>
        </p:nvCxnSpPr>
        <p:spPr>
          <a:xfrm flipH="1">
            <a:off x="818399" y="714029"/>
            <a:ext cx="664019" cy="69527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6" idx="0"/>
            <a:endCxn id="2" idx="4"/>
          </p:cNvCxnSpPr>
          <p:nvPr/>
        </p:nvCxnSpPr>
        <p:spPr>
          <a:xfrm flipV="1">
            <a:off x="659386" y="1793247"/>
            <a:ext cx="0" cy="56024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5" idx="1"/>
            <a:endCxn id="2" idx="5"/>
          </p:cNvCxnSpPr>
          <p:nvPr/>
        </p:nvCxnSpPr>
        <p:spPr>
          <a:xfrm flipH="1" flipV="1">
            <a:off x="818399" y="1727373"/>
            <a:ext cx="664019" cy="69199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9" idx="3"/>
            <a:endCxn id="5" idx="7"/>
          </p:cNvCxnSpPr>
          <p:nvPr/>
        </p:nvCxnSpPr>
        <p:spPr>
          <a:xfrm flipH="1">
            <a:off x="1800445" y="1727373"/>
            <a:ext cx="613906" cy="69199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3542202" y="353011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4140356" y="426514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5072288" y="350521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4140356" y="280330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4489601" y="350521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7" name="直線コネクタ 46"/>
          <p:cNvCxnSpPr>
            <a:stCxn id="45" idx="4"/>
            <a:endCxn id="41" idx="0"/>
          </p:cNvCxnSpPr>
          <p:nvPr/>
        </p:nvCxnSpPr>
        <p:spPr>
          <a:xfrm>
            <a:off x="4365236" y="3253119"/>
            <a:ext cx="0" cy="101202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4"/>
            <a:endCxn id="44" idx="1"/>
          </p:cNvCxnSpPr>
          <p:nvPr/>
        </p:nvCxnSpPr>
        <p:spPr>
          <a:xfrm>
            <a:off x="4365236" y="3253119"/>
            <a:ext cx="772918" cy="3179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6" idx="1"/>
            <a:endCxn id="45" idx="4"/>
          </p:cNvCxnSpPr>
          <p:nvPr/>
        </p:nvCxnSpPr>
        <p:spPr>
          <a:xfrm flipH="1" flipV="1">
            <a:off x="4365236" y="3253119"/>
            <a:ext cx="190231" cy="3179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3"/>
            <a:endCxn id="41" idx="0"/>
          </p:cNvCxnSpPr>
          <p:nvPr/>
        </p:nvCxnSpPr>
        <p:spPr>
          <a:xfrm flipH="1">
            <a:off x="4365236" y="3889156"/>
            <a:ext cx="190231" cy="3759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1" idx="0"/>
            <a:endCxn id="40" idx="5"/>
          </p:cNvCxnSpPr>
          <p:nvPr/>
        </p:nvCxnSpPr>
        <p:spPr>
          <a:xfrm flipH="1" flipV="1">
            <a:off x="3926095" y="3914056"/>
            <a:ext cx="439141" cy="3510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5" idx="4"/>
            <a:endCxn id="40" idx="7"/>
          </p:cNvCxnSpPr>
          <p:nvPr/>
        </p:nvCxnSpPr>
        <p:spPr>
          <a:xfrm flipH="1">
            <a:off x="3926095" y="3253119"/>
            <a:ext cx="439141" cy="3428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円/楕円 90"/>
          <p:cNvSpPr/>
          <p:nvPr/>
        </p:nvSpPr>
        <p:spPr>
          <a:xfrm>
            <a:off x="6234140" y="354586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2" name="円/楕円 91"/>
          <p:cNvSpPr/>
          <p:nvPr/>
        </p:nvSpPr>
        <p:spPr>
          <a:xfrm>
            <a:off x="6925440" y="274744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3" name="円/楕円 92"/>
          <p:cNvSpPr/>
          <p:nvPr/>
        </p:nvSpPr>
        <p:spPr>
          <a:xfrm>
            <a:off x="6925441" y="426514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6" name="円/楕円 95"/>
          <p:cNvSpPr/>
          <p:nvPr/>
        </p:nvSpPr>
        <p:spPr>
          <a:xfrm>
            <a:off x="6925441" y="354773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7" name="円/楕円 96"/>
          <p:cNvSpPr/>
          <p:nvPr/>
        </p:nvSpPr>
        <p:spPr>
          <a:xfrm>
            <a:off x="7632494" y="356123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8" name="直線コネクタ 97"/>
          <p:cNvCxnSpPr>
            <a:stCxn id="96" idx="0"/>
            <a:endCxn id="92" idx="4"/>
          </p:cNvCxnSpPr>
          <p:nvPr/>
        </p:nvCxnSpPr>
        <p:spPr>
          <a:xfrm flipH="1" flipV="1">
            <a:off x="7150320" y="3197260"/>
            <a:ext cx="1" cy="35047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7" idx="1"/>
            <a:endCxn id="92" idx="4"/>
          </p:cNvCxnSpPr>
          <p:nvPr/>
        </p:nvCxnSpPr>
        <p:spPr>
          <a:xfrm flipH="1" flipV="1">
            <a:off x="7150320" y="3197260"/>
            <a:ext cx="548040" cy="42985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92" idx="4"/>
            <a:endCxn id="91" idx="7"/>
          </p:cNvCxnSpPr>
          <p:nvPr/>
        </p:nvCxnSpPr>
        <p:spPr>
          <a:xfrm flipH="1">
            <a:off x="6618033" y="3197260"/>
            <a:ext cx="532287" cy="41447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93" idx="0"/>
            <a:endCxn id="91" idx="5"/>
          </p:cNvCxnSpPr>
          <p:nvPr/>
        </p:nvCxnSpPr>
        <p:spPr>
          <a:xfrm flipH="1" flipV="1">
            <a:off x="6618033" y="3929804"/>
            <a:ext cx="532288" cy="33533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97" idx="3"/>
            <a:endCxn id="93" idx="0"/>
          </p:cNvCxnSpPr>
          <p:nvPr/>
        </p:nvCxnSpPr>
        <p:spPr>
          <a:xfrm flipH="1">
            <a:off x="7150321" y="3945178"/>
            <a:ext cx="548039" cy="3199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円/楕円 135"/>
          <p:cNvSpPr/>
          <p:nvPr/>
        </p:nvSpPr>
        <p:spPr>
          <a:xfrm>
            <a:off x="1448215" y="489225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7" name="円/楕円 136"/>
          <p:cNvSpPr/>
          <p:nvPr/>
        </p:nvSpPr>
        <p:spPr>
          <a:xfrm>
            <a:off x="2046369" y="562728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8" name="円/楕円 137"/>
          <p:cNvSpPr/>
          <p:nvPr/>
        </p:nvSpPr>
        <p:spPr>
          <a:xfrm>
            <a:off x="2978301" y="486735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2046369" y="416544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2395614" y="486735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42" name="直線コネクタ 141"/>
          <p:cNvCxnSpPr>
            <a:stCxn id="139" idx="4"/>
            <a:endCxn id="138" idx="1"/>
          </p:cNvCxnSpPr>
          <p:nvPr/>
        </p:nvCxnSpPr>
        <p:spPr>
          <a:xfrm>
            <a:off x="2271249" y="4615258"/>
            <a:ext cx="772918" cy="3179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40" idx="1"/>
            <a:endCxn id="139" idx="4"/>
          </p:cNvCxnSpPr>
          <p:nvPr/>
        </p:nvCxnSpPr>
        <p:spPr>
          <a:xfrm flipH="1" flipV="1">
            <a:off x="2271249" y="4615258"/>
            <a:ext cx="190231" cy="3179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0" idx="3"/>
            <a:endCxn id="137" idx="0"/>
          </p:cNvCxnSpPr>
          <p:nvPr/>
        </p:nvCxnSpPr>
        <p:spPr>
          <a:xfrm flipH="1">
            <a:off x="2271249" y="5251295"/>
            <a:ext cx="190231" cy="3759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7" idx="0"/>
            <a:endCxn id="136" idx="5"/>
          </p:cNvCxnSpPr>
          <p:nvPr/>
        </p:nvCxnSpPr>
        <p:spPr>
          <a:xfrm flipH="1" flipV="1">
            <a:off x="1832108" y="5276195"/>
            <a:ext cx="439141" cy="3510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9" idx="4"/>
            <a:endCxn id="136" idx="7"/>
          </p:cNvCxnSpPr>
          <p:nvPr/>
        </p:nvCxnSpPr>
        <p:spPr>
          <a:xfrm flipH="1">
            <a:off x="1832108" y="4615258"/>
            <a:ext cx="439141" cy="3428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円/楕円 146"/>
          <p:cNvSpPr/>
          <p:nvPr/>
        </p:nvSpPr>
        <p:spPr>
          <a:xfrm>
            <a:off x="5214998" y="48912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4330587" y="129117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9" name="円/楕円 148"/>
          <p:cNvSpPr/>
          <p:nvPr/>
        </p:nvSpPr>
        <p:spPr>
          <a:xfrm>
            <a:off x="4913274" y="130382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1" name="円/楕円 150"/>
          <p:cNvSpPr/>
          <p:nvPr/>
        </p:nvSpPr>
        <p:spPr>
          <a:xfrm>
            <a:off x="5214998" y="203126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2" name="円/楕円 151"/>
          <p:cNvSpPr/>
          <p:nvPr/>
        </p:nvSpPr>
        <p:spPr>
          <a:xfrm>
            <a:off x="5466354" y="1308400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3" name="円/楕円 152"/>
          <p:cNvSpPr/>
          <p:nvPr/>
        </p:nvSpPr>
        <p:spPr>
          <a:xfrm>
            <a:off x="6009260" y="1308400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55" name="直線コネクタ 154"/>
          <p:cNvCxnSpPr>
            <a:stCxn id="152" idx="4"/>
            <a:endCxn id="151" idx="0"/>
          </p:cNvCxnSpPr>
          <p:nvPr/>
        </p:nvCxnSpPr>
        <p:spPr>
          <a:xfrm flipH="1">
            <a:off x="5439878" y="1758213"/>
            <a:ext cx="251356" cy="2730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53" idx="3"/>
            <a:endCxn id="151" idx="0"/>
          </p:cNvCxnSpPr>
          <p:nvPr/>
        </p:nvCxnSpPr>
        <p:spPr>
          <a:xfrm flipH="1">
            <a:off x="5439878" y="1692339"/>
            <a:ext cx="635248" cy="33892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stCxn id="148" idx="0"/>
            <a:endCxn id="147" idx="4"/>
          </p:cNvCxnSpPr>
          <p:nvPr/>
        </p:nvCxnSpPr>
        <p:spPr>
          <a:xfrm flipV="1">
            <a:off x="4555467" y="938935"/>
            <a:ext cx="884411" cy="35223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52" idx="0"/>
            <a:endCxn id="147" idx="4"/>
          </p:cNvCxnSpPr>
          <p:nvPr/>
        </p:nvCxnSpPr>
        <p:spPr>
          <a:xfrm flipH="1" flipV="1">
            <a:off x="5439878" y="938935"/>
            <a:ext cx="251356" cy="369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>
            <a:stCxn id="149" idx="0"/>
            <a:endCxn id="147" idx="4"/>
          </p:cNvCxnSpPr>
          <p:nvPr/>
        </p:nvCxnSpPr>
        <p:spPr>
          <a:xfrm flipV="1">
            <a:off x="5138154" y="938935"/>
            <a:ext cx="301724" cy="36489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円/楕円 203"/>
          <p:cNvSpPr/>
          <p:nvPr/>
        </p:nvSpPr>
        <p:spPr>
          <a:xfrm>
            <a:off x="4330587" y="527619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5" name="円/楕円 204"/>
          <p:cNvSpPr/>
          <p:nvPr/>
        </p:nvSpPr>
        <p:spPr>
          <a:xfrm>
            <a:off x="5435135" y="601122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6" name="円/楕円 205"/>
          <p:cNvSpPr/>
          <p:nvPr/>
        </p:nvSpPr>
        <p:spPr>
          <a:xfrm>
            <a:off x="6724874" y="526571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7" name="円/楕円 206"/>
          <p:cNvSpPr/>
          <p:nvPr/>
        </p:nvSpPr>
        <p:spPr>
          <a:xfrm>
            <a:off x="5435135" y="45493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8" name="円/楕円 207"/>
          <p:cNvSpPr/>
          <p:nvPr/>
        </p:nvSpPr>
        <p:spPr>
          <a:xfrm>
            <a:off x="6142187" y="526571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10" name="直線コネクタ 209"/>
          <p:cNvCxnSpPr>
            <a:stCxn id="207" idx="4"/>
            <a:endCxn id="206" idx="1"/>
          </p:cNvCxnSpPr>
          <p:nvPr/>
        </p:nvCxnSpPr>
        <p:spPr>
          <a:xfrm>
            <a:off x="5660015" y="4999197"/>
            <a:ext cx="1130725" cy="33239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208" idx="1"/>
            <a:endCxn id="207" idx="4"/>
          </p:cNvCxnSpPr>
          <p:nvPr/>
        </p:nvCxnSpPr>
        <p:spPr>
          <a:xfrm flipH="1" flipV="1">
            <a:off x="5660015" y="4999197"/>
            <a:ext cx="548038" cy="33239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stCxn id="208" idx="3"/>
            <a:endCxn id="205" idx="0"/>
          </p:cNvCxnSpPr>
          <p:nvPr/>
        </p:nvCxnSpPr>
        <p:spPr>
          <a:xfrm flipH="1">
            <a:off x="5660015" y="5649653"/>
            <a:ext cx="548038" cy="3615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>
            <a:stCxn id="205" idx="0"/>
            <a:endCxn id="204" idx="5"/>
          </p:cNvCxnSpPr>
          <p:nvPr/>
        </p:nvCxnSpPr>
        <p:spPr>
          <a:xfrm flipH="1" flipV="1">
            <a:off x="4714480" y="5660134"/>
            <a:ext cx="945535" cy="3510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>
            <a:stCxn id="207" idx="4"/>
            <a:endCxn id="204" idx="7"/>
          </p:cNvCxnSpPr>
          <p:nvPr/>
        </p:nvCxnSpPr>
        <p:spPr>
          <a:xfrm flipH="1">
            <a:off x="4714480" y="4999197"/>
            <a:ext cx="945535" cy="3428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円/楕円 216"/>
          <p:cNvSpPr/>
          <p:nvPr/>
        </p:nvSpPr>
        <p:spPr>
          <a:xfrm>
            <a:off x="4939360" y="527619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’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8" name="円/楕円 217"/>
          <p:cNvSpPr/>
          <p:nvPr/>
        </p:nvSpPr>
        <p:spPr>
          <a:xfrm>
            <a:off x="5559500" y="527619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’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22" name="直線コネクタ 221"/>
          <p:cNvCxnSpPr>
            <a:stCxn id="207" idx="4"/>
            <a:endCxn id="218" idx="0"/>
          </p:cNvCxnSpPr>
          <p:nvPr/>
        </p:nvCxnSpPr>
        <p:spPr>
          <a:xfrm>
            <a:off x="5660015" y="4999197"/>
            <a:ext cx="124365" cy="27699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218" idx="4"/>
            <a:endCxn id="205" idx="0"/>
          </p:cNvCxnSpPr>
          <p:nvPr/>
        </p:nvCxnSpPr>
        <p:spPr>
          <a:xfrm flipH="1">
            <a:off x="5660015" y="5726008"/>
            <a:ext cx="124365" cy="28521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17" idx="5"/>
            <a:endCxn id="205" idx="0"/>
          </p:cNvCxnSpPr>
          <p:nvPr/>
        </p:nvCxnSpPr>
        <p:spPr>
          <a:xfrm>
            <a:off x="5323253" y="5660134"/>
            <a:ext cx="336762" cy="3510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07" idx="4"/>
            <a:endCxn id="217" idx="7"/>
          </p:cNvCxnSpPr>
          <p:nvPr/>
        </p:nvCxnSpPr>
        <p:spPr>
          <a:xfrm flipH="1">
            <a:off x="5323253" y="4999197"/>
            <a:ext cx="336762" cy="3428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7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円/楕円 93"/>
          <p:cNvSpPr/>
          <p:nvPr/>
        </p:nvSpPr>
        <p:spPr>
          <a:xfrm>
            <a:off x="1967049" y="521664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5" name="円/楕円 94"/>
          <p:cNvSpPr/>
          <p:nvPr/>
        </p:nvSpPr>
        <p:spPr>
          <a:xfrm>
            <a:off x="2416808" y="347877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6" name="円/楕円 95"/>
          <p:cNvSpPr/>
          <p:nvPr/>
        </p:nvSpPr>
        <p:spPr>
          <a:xfrm>
            <a:off x="2757542" y="521664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7" name="円/楕円 96"/>
          <p:cNvSpPr/>
          <p:nvPr/>
        </p:nvSpPr>
        <p:spPr>
          <a:xfrm>
            <a:off x="1482021" y="456239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8" name="円/楕円 97"/>
          <p:cNvSpPr/>
          <p:nvPr/>
        </p:nvSpPr>
        <p:spPr>
          <a:xfrm>
            <a:off x="1706901" y="384076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3121522" y="384279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3297659" y="460836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01" name="直線コネクタ 100"/>
          <p:cNvCxnSpPr>
            <a:stCxn id="99" idx="3"/>
            <a:endCxn id="95" idx="4"/>
          </p:cNvCxnSpPr>
          <p:nvPr/>
        </p:nvCxnSpPr>
        <p:spPr>
          <a:xfrm flipH="1" flipV="1">
            <a:off x="2641688" y="3928587"/>
            <a:ext cx="545700" cy="29815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100" idx="1"/>
            <a:endCxn id="99" idx="3"/>
          </p:cNvCxnSpPr>
          <p:nvPr/>
        </p:nvCxnSpPr>
        <p:spPr>
          <a:xfrm flipH="1" flipV="1">
            <a:off x="3187388" y="4226737"/>
            <a:ext cx="176137" cy="44749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96" idx="0"/>
            <a:endCxn id="94" idx="0"/>
          </p:cNvCxnSpPr>
          <p:nvPr/>
        </p:nvCxnSpPr>
        <p:spPr>
          <a:xfrm flipH="1">
            <a:off x="2191929" y="5216641"/>
            <a:ext cx="790493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100" idx="1"/>
            <a:endCxn id="96" idx="0"/>
          </p:cNvCxnSpPr>
          <p:nvPr/>
        </p:nvCxnSpPr>
        <p:spPr>
          <a:xfrm flipH="1">
            <a:off x="2982422" y="4674235"/>
            <a:ext cx="381103" cy="54240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0" idx="1"/>
            <a:endCxn id="95" idx="4"/>
          </p:cNvCxnSpPr>
          <p:nvPr/>
        </p:nvCxnSpPr>
        <p:spPr>
          <a:xfrm flipH="1" flipV="1">
            <a:off x="2641688" y="3928587"/>
            <a:ext cx="721837" cy="7456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98" idx="5"/>
            <a:endCxn id="95" idx="4"/>
          </p:cNvCxnSpPr>
          <p:nvPr/>
        </p:nvCxnSpPr>
        <p:spPr>
          <a:xfrm flipV="1">
            <a:off x="2090794" y="3928587"/>
            <a:ext cx="550894" cy="29611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96" idx="0"/>
            <a:endCxn id="99" idx="3"/>
          </p:cNvCxnSpPr>
          <p:nvPr/>
        </p:nvCxnSpPr>
        <p:spPr>
          <a:xfrm flipV="1">
            <a:off x="2982422" y="4226737"/>
            <a:ext cx="204966" cy="98990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97" idx="6"/>
            <a:endCxn id="94" idx="0"/>
          </p:cNvCxnSpPr>
          <p:nvPr/>
        </p:nvCxnSpPr>
        <p:spPr>
          <a:xfrm>
            <a:off x="1931780" y="4787298"/>
            <a:ext cx="260149" cy="42934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96" idx="0"/>
            <a:endCxn id="95" idx="4"/>
          </p:cNvCxnSpPr>
          <p:nvPr/>
        </p:nvCxnSpPr>
        <p:spPr>
          <a:xfrm flipH="1" flipV="1">
            <a:off x="2641688" y="3928587"/>
            <a:ext cx="340734" cy="12880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94" idx="0"/>
            <a:endCxn id="95" idx="4"/>
          </p:cNvCxnSpPr>
          <p:nvPr/>
        </p:nvCxnSpPr>
        <p:spPr>
          <a:xfrm flipV="1">
            <a:off x="2191929" y="3928587"/>
            <a:ext cx="449759" cy="12880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>
            <a:stCxn id="94" idx="0"/>
            <a:endCxn id="99" idx="3"/>
          </p:cNvCxnSpPr>
          <p:nvPr/>
        </p:nvCxnSpPr>
        <p:spPr>
          <a:xfrm flipV="1">
            <a:off x="2191929" y="4226737"/>
            <a:ext cx="995459" cy="98990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98" idx="5"/>
            <a:endCxn id="99" idx="3"/>
          </p:cNvCxnSpPr>
          <p:nvPr/>
        </p:nvCxnSpPr>
        <p:spPr>
          <a:xfrm>
            <a:off x="2090794" y="4224703"/>
            <a:ext cx="1096594" cy="203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94" idx="0"/>
            <a:endCxn id="100" idx="1"/>
          </p:cNvCxnSpPr>
          <p:nvPr/>
        </p:nvCxnSpPr>
        <p:spPr>
          <a:xfrm flipV="1">
            <a:off x="2191929" y="4674235"/>
            <a:ext cx="1171596" cy="54240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98" idx="5"/>
            <a:endCxn id="100" idx="1"/>
          </p:cNvCxnSpPr>
          <p:nvPr/>
        </p:nvCxnSpPr>
        <p:spPr>
          <a:xfrm>
            <a:off x="2090794" y="4224703"/>
            <a:ext cx="1272731" cy="44953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円/楕円 190"/>
          <p:cNvSpPr/>
          <p:nvPr/>
        </p:nvSpPr>
        <p:spPr>
          <a:xfrm>
            <a:off x="5590069" y="476293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2" name="円/楕円 191"/>
          <p:cNvSpPr/>
          <p:nvPr/>
        </p:nvSpPr>
        <p:spPr>
          <a:xfrm>
            <a:off x="6278149" y="363994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3" name="円/楕円 192"/>
          <p:cNvSpPr/>
          <p:nvPr/>
        </p:nvSpPr>
        <p:spPr>
          <a:xfrm>
            <a:off x="6278149" y="517105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4" name="円/楕円 193"/>
          <p:cNvSpPr/>
          <p:nvPr/>
        </p:nvSpPr>
        <p:spPr>
          <a:xfrm>
            <a:off x="4742079" y="476293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5" name="円/楕円 194"/>
          <p:cNvSpPr/>
          <p:nvPr/>
        </p:nvSpPr>
        <p:spPr>
          <a:xfrm>
            <a:off x="5568242" y="400193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6" name="円/楕円 195"/>
          <p:cNvSpPr/>
          <p:nvPr/>
        </p:nvSpPr>
        <p:spPr>
          <a:xfrm>
            <a:off x="6982863" y="400396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7" name="円/楕円 196"/>
          <p:cNvSpPr/>
          <p:nvPr/>
        </p:nvSpPr>
        <p:spPr>
          <a:xfrm>
            <a:off x="6999986" y="476953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98" name="直線コネクタ 197"/>
          <p:cNvCxnSpPr>
            <a:stCxn id="196" idx="3"/>
            <a:endCxn id="192" idx="4"/>
          </p:cNvCxnSpPr>
          <p:nvPr/>
        </p:nvCxnSpPr>
        <p:spPr>
          <a:xfrm flipH="1" flipV="1">
            <a:off x="6503029" y="4089758"/>
            <a:ext cx="545700" cy="29815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stCxn id="197" idx="1"/>
            <a:endCxn id="196" idx="3"/>
          </p:cNvCxnSpPr>
          <p:nvPr/>
        </p:nvCxnSpPr>
        <p:spPr>
          <a:xfrm flipH="1" flipV="1">
            <a:off x="7048729" y="4387908"/>
            <a:ext cx="17123" cy="44749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3" idx="0"/>
            <a:endCxn id="191" idx="7"/>
          </p:cNvCxnSpPr>
          <p:nvPr/>
        </p:nvCxnSpPr>
        <p:spPr>
          <a:xfrm flipH="1" flipV="1">
            <a:off x="5973962" y="4828813"/>
            <a:ext cx="529067" cy="34224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>
            <a:stCxn id="197" idx="1"/>
            <a:endCxn id="193" idx="0"/>
          </p:cNvCxnSpPr>
          <p:nvPr/>
        </p:nvCxnSpPr>
        <p:spPr>
          <a:xfrm flipH="1">
            <a:off x="6503029" y="4835406"/>
            <a:ext cx="562823" cy="33565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97" idx="1"/>
            <a:endCxn id="192" idx="4"/>
          </p:cNvCxnSpPr>
          <p:nvPr/>
        </p:nvCxnSpPr>
        <p:spPr>
          <a:xfrm flipH="1" flipV="1">
            <a:off x="6503029" y="4089758"/>
            <a:ext cx="562823" cy="7456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stCxn id="195" idx="5"/>
            <a:endCxn id="192" idx="4"/>
          </p:cNvCxnSpPr>
          <p:nvPr/>
        </p:nvCxnSpPr>
        <p:spPr>
          <a:xfrm flipV="1">
            <a:off x="5952135" y="4089758"/>
            <a:ext cx="550894" cy="29611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193" idx="0"/>
            <a:endCxn id="196" idx="3"/>
          </p:cNvCxnSpPr>
          <p:nvPr/>
        </p:nvCxnSpPr>
        <p:spPr>
          <a:xfrm flipV="1">
            <a:off x="6503029" y="4387908"/>
            <a:ext cx="545700" cy="78315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94" idx="6"/>
            <a:endCxn id="191" idx="2"/>
          </p:cNvCxnSpPr>
          <p:nvPr/>
        </p:nvCxnSpPr>
        <p:spPr>
          <a:xfrm>
            <a:off x="5191838" y="4987846"/>
            <a:ext cx="398231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3" idx="0"/>
            <a:endCxn id="192" idx="4"/>
          </p:cNvCxnSpPr>
          <p:nvPr/>
        </p:nvCxnSpPr>
        <p:spPr>
          <a:xfrm flipV="1">
            <a:off x="6503029" y="4089758"/>
            <a:ext cx="0" cy="108130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1" idx="7"/>
            <a:endCxn id="192" idx="4"/>
          </p:cNvCxnSpPr>
          <p:nvPr/>
        </p:nvCxnSpPr>
        <p:spPr>
          <a:xfrm flipV="1">
            <a:off x="5973962" y="4089758"/>
            <a:ext cx="529067" cy="73905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1" idx="7"/>
            <a:endCxn id="196" idx="3"/>
          </p:cNvCxnSpPr>
          <p:nvPr/>
        </p:nvCxnSpPr>
        <p:spPr>
          <a:xfrm flipV="1">
            <a:off x="5973962" y="4387908"/>
            <a:ext cx="1074767" cy="44090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5" idx="5"/>
            <a:endCxn id="196" idx="3"/>
          </p:cNvCxnSpPr>
          <p:nvPr/>
        </p:nvCxnSpPr>
        <p:spPr>
          <a:xfrm>
            <a:off x="5952135" y="4385874"/>
            <a:ext cx="1096594" cy="203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stCxn id="191" idx="7"/>
            <a:endCxn id="197" idx="1"/>
          </p:cNvCxnSpPr>
          <p:nvPr/>
        </p:nvCxnSpPr>
        <p:spPr>
          <a:xfrm>
            <a:off x="5973962" y="4828813"/>
            <a:ext cx="1091890" cy="659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95" idx="5"/>
            <a:endCxn id="197" idx="1"/>
          </p:cNvCxnSpPr>
          <p:nvPr/>
        </p:nvCxnSpPr>
        <p:spPr>
          <a:xfrm>
            <a:off x="5952135" y="4385874"/>
            <a:ext cx="1113717" cy="44953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>
            <a:stCxn id="191" idx="7"/>
            <a:endCxn id="195" idx="5"/>
          </p:cNvCxnSpPr>
          <p:nvPr/>
        </p:nvCxnSpPr>
        <p:spPr>
          <a:xfrm flipH="1" flipV="1">
            <a:off x="5952135" y="4385874"/>
            <a:ext cx="21827" cy="44293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193" idx="0"/>
            <a:endCxn id="195" idx="5"/>
          </p:cNvCxnSpPr>
          <p:nvPr/>
        </p:nvCxnSpPr>
        <p:spPr>
          <a:xfrm flipH="1" flipV="1">
            <a:off x="5952135" y="4385874"/>
            <a:ext cx="550894" cy="78518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円/楕円 240"/>
          <p:cNvSpPr/>
          <p:nvPr/>
        </p:nvSpPr>
        <p:spPr>
          <a:xfrm>
            <a:off x="5275169" y="230058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2" name="円/楕円 241"/>
          <p:cNvSpPr/>
          <p:nvPr/>
        </p:nvSpPr>
        <p:spPr>
          <a:xfrm>
            <a:off x="5561664" y="94566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3" name="円/楕円 242"/>
          <p:cNvSpPr/>
          <p:nvPr/>
        </p:nvSpPr>
        <p:spPr>
          <a:xfrm>
            <a:off x="5922487" y="230058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4" name="円/楕円 243"/>
          <p:cNvSpPr/>
          <p:nvPr/>
        </p:nvSpPr>
        <p:spPr>
          <a:xfrm>
            <a:off x="4871845" y="185077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5" name="円/楕円 244"/>
          <p:cNvSpPr/>
          <p:nvPr/>
        </p:nvSpPr>
        <p:spPr>
          <a:xfrm>
            <a:off x="5050289" y="123533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6" name="円/楕円 245"/>
          <p:cNvSpPr/>
          <p:nvPr/>
        </p:nvSpPr>
        <p:spPr>
          <a:xfrm>
            <a:off x="6061587" y="124424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7" name="円/楕円 246"/>
          <p:cNvSpPr/>
          <p:nvPr/>
        </p:nvSpPr>
        <p:spPr>
          <a:xfrm>
            <a:off x="6237724" y="184418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5500048" y="5765800"/>
            <a:ext cx="251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Intersection 2, </a:t>
            </a:r>
            <a:r>
              <a:rPr kumimoji="1" lang="ja-JP" altLang="en-US" dirty="0" smtClean="0"/>
              <a:t>直接考慮</a:t>
            </a:r>
            <a:endParaRPr kumimoji="1" lang="en-US" altLang="ja-JP" dirty="0" smtClean="0"/>
          </a:p>
          <a:p>
            <a:r>
              <a:rPr lang="en-US" altLang="ja-JP" dirty="0" smtClean="0"/>
              <a:t>3-</a:t>
            </a:r>
            <a:r>
              <a:rPr lang="ja-JP" altLang="en-US" dirty="0" smtClean="0"/>
              <a:t>研磨グラフ</a:t>
            </a:r>
            <a:endParaRPr kumimoji="1" lang="ja-JP" altLang="en-US" dirty="0"/>
          </a:p>
        </p:txBody>
      </p:sp>
      <p:sp>
        <p:nvSpPr>
          <p:cNvPr id="263" name="テキスト ボックス 262"/>
          <p:cNvSpPr txBox="1"/>
          <p:nvPr/>
        </p:nvSpPr>
        <p:spPr>
          <a:xfrm>
            <a:off x="1549329" y="5765800"/>
            <a:ext cx="251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Intersection 2, </a:t>
            </a:r>
            <a:r>
              <a:rPr kumimoji="1" lang="ja-JP" altLang="en-US" dirty="0" smtClean="0"/>
              <a:t>直接考慮</a:t>
            </a:r>
            <a:endParaRPr kumimoji="1" lang="en-US" altLang="ja-JP" dirty="0" smtClean="0"/>
          </a:p>
          <a:p>
            <a:r>
              <a:rPr lang="en-US" altLang="ja-JP" dirty="0" smtClean="0"/>
              <a:t>1-</a:t>
            </a:r>
            <a:r>
              <a:rPr lang="ja-JP" altLang="en-US" dirty="0" smtClean="0"/>
              <a:t>研磨グラフ</a:t>
            </a:r>
            <a:endParaRPr kumimoji="1" lang="ja-JP" altLang="en-US" dirty="0"/>
          </a:p>
        </p:txBody>
      </p:sp>
      <p:sp>
        <p:nvSpPr>
          <p:cNvPr id="277" name="テキスト ボックス 276"/>
          <p:cNvSpPr txBox="1"/>
          <p:nvPr/>
        </p:nvSpPr>
        <p:spPr>
          <a:xfrm>
            <a:off x="1482021" y="2527300"/>
            <a:ext cx="2898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Intersection 2, </a:t>
            </a:r>
            <a:r>
              <a:rPr kumimoji="1" lang="ja-JP" altLang="en-US" dirty="0" smtClean="0"/>
              <a:t>直接考慮なし</a:t>
            </a:r>
            <a:endParaRPr kumimoji="1" lang="en-US" altLang="ja-JP" dirty="0" smtClean="0"/>
          </a:p>
          <a:p>
            <a:r>
              <a:rPr lang="en-US" altLang="ja-JP" dirty="0" smtClean="0"/>
              <a:t>1-</a:t>
            </a:r>
            <a:r>
              <a:rPr lang="ja-JP" altLang="en-US" dirty="0" smtClean="0"/>
              <a:t>研磨グラフ</a:t>
            </a:r>
            <a:endParaRPr kumimoji="1" lang="ja-JP" altLang="en-US" dirty="0"/>
          </a:p>
        </p:txBody>
      </p:sp>
      <p:sp>
        <p:nvSpPr>
          <p:cNvPr id="278" name="テキスト ボックス 277"/>
          <p:cNvSpPr txBox="1"/>
          <p:nvPr/>
        </p:nvSpPr>
        <p:spPr>
          <a:xfrm>
            <a:off x="4761305" y="2832443"/>
            <a:ext cx="2898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Intersection 2, </a:t>
            </a:r>
            <a:r>
              <a:rPr kumimoji="1" lang="ja-JP" altLang="en-US" dirty="0" smtClean="0"/>
              <a:t>直接考慮なし</a:t>
            </a:r>
            <a:endParaRPr kumimoji="1" lang="en-US" altLang="ja-JP" dirty="0" smtClean="0"/>
          </a:p>
          <a:p>
            <a:r>
              <a:rPr lang="en-US" altLang="ja-JP" dirty="0" smtClean="0"/>
              <a:t>3-</a:t>
            </a:r>
            <a:r>
              <a:rPr lang="ja-JP" altLang="en-US" dirty="0" smtClean="0"/>
              <a:t>研磨グラフ</a:t>
            </a:r>
            <a:endParaRPr kumimoji="1" lang="ja-JP" altLang="en-US" dirty="0"/>
          </a:p>
        </p:txBody>
      </p:sp>
      <p:sp>
        <p:nvSpPr>
          <p:cNvPr id="279" name="円/楕円 278"/>
          <p:cNvSpPr/>
          <p:nvPr/>
        </p:nvSpPr>
        <p:spPr>
          <a:xfrm>
            <a:off x="3362341" y="191853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0" name="円/楕円 279"/>
          <p:cNvSpPr/>
          <p:nvPr/>
        </p:nvSpPr>
        <p:spPr>
          <a:xfrm>
            <a:off x="1862621" y="137297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1" name="円/楕円 280"/>
          <p:cNvSpPr/>
          <p:nvPr/>
        </p:nvSpPr>
        <p:spPr>
          <a:xfrm>
            <a:off x="2575822" y="191853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2" name="円/楕円 281"/>
          <p:cNvSpPr/>
          <p:nvPr/>
        </p:nvSpPr>
        <p:spPr>
          <a:xfrm>
            <a:off x="1492973" y="191853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3" name="円/楕円 282"/>
          <p:cNvSpPr/>
          <p:nvPr/>
        </p:nvSpPr>
        <p:spPr>
          <a:xfrm>
            <a:off x="1167014" y="137771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4" name="円/楕円 283"/>
          <p:cNvSpPr/>
          <p:nvPr/>
        </p:nvSpPr>
        <p:spPr>
          <a:xfrm>
            <a:off x="2581635" y="94566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5" name="円/楕円 284"/>
          <p:cNvSpPr/>
          <p:nvPr/>
        </p:nvSpPr>
        <p:spPr>
          <a:xfrm>
            <a:off x="3362341" y="94566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86" name="直線コネクタ 285"/>
          <p:cNvCxnSpPr>
            <a:stCxn id="284" idx="3"/>
            <a:endCxn id="280" idx="6"/>
          </p:cNvCxnSpPr>
          <p:nvPr/>
        </p:nvCxnSpPr>
        <p:spPr>
          <a:xfrm flipH="1">
            <a:off x="2312380" y="1329606"/>
            <a:ext cx="335121" cy="26827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/>
          <p:cNvCxnSpPr>
            <a:stCxn id="285" idx="2"/>
            <a:endCxn id="284" idx="6"/>
          </p:cNvCxnSpPr>
          <p:nvPr/>
        </p:nvCxnSpPr>
        <p:spPr>
          <a:xfrm flipH="1" flipV="1">
            <a:off x="3031394" y="1170574"/>
            <a:ext cx="330947" cy="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81" idx="6"/>
            <a:endCxn id="279" idx="2"/>
          </p:cNvCxnSpPr>
          <p:nvPr/>
        </p:nvCxnSpPr>
        <p:spPr>
          <a:xfrm>
            <a:off x="3025581" y="2143443"/>
            <a:ext cx="33676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5" idx="4"/>
            <a:endCxn id="279" idx="0"/>
          </p:cNvCxnSpPr>
          <p:nvPr/>
        </p:nvCxnSpPr>
        <p:spPr>
          <a:xfrm>
            <a:off x="3587221" y="1395481"/>
            <a:ext cx="0" cy="52305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stCxn id="281" idx="1"/>
            <a:endCxn id="280" idx="6"/>
          </p:cNvCxnSpPr>
          <p:nvPr/>
        </p:nvCxnSpPr>
        <p:spPr>
          <a:xfrm flipH="1" flipV="1">
            <a:off x="2312380" y="1597879"/>
            <a:ext cx="329308" cy="3865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stCxn id="283" idx="6"/>
            <a:endCxn id="280" idx="2"/>
          </p:cNvCxnSpPr>
          <p:nvPr/>
        </p:nvCxnSpPr>
        <p:spPr>
          <a:xfrm flipV="1">
            <a:off x="1616773" y="1597879"/>
            <a:ext cx="245848" cy="474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stCxn id="281" idx="0"/>
            <a:endCxn id="284" idx="4"/>
          </p:cNvCxnSpPr>
          <p:nvPr/>
        </p:nvCxnSpPr>
        <p:spPr>
          <a:xfrm flipV="1">
            <a:off x="2800702" y="1395480"/>
            <a:ext cx="5813" cy="52305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6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915993" y="77990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350686" y="163438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691113" y="163438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840587" y="163438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615708" y="77990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739712" y="330090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189471" y="163438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" name="直線コネクタ 8"/>
          <p:cNvCxnSpPr>
            <a:stCxn id="7" idx="4"/>
            <a:endCxn id="3" idx="7"/>
          </p:cNvCxnSpPr>
          <p:nvPr/>
        </p:nvCxnSpPr>
        <p:spPr>
          <a:xfrm flipH="1">
            <a:off x="1734579" y="779903"/>
            <a:ext cx="230013" cy="92035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7" idx="4"/>
            <a:endCxn id="6" idx="2"/>
          </p:cNvCxnSpPr>
          <p:nvPr/>
        </p:nvCxnSpPr>
        <p:spPr>
          <a:xfrm>
            <a:off x="1964592" y="779903"/>
            <a:ext cx="651116" cy="22490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8" idx="1"/>
            <a:endCxn id="6" idx="2"/>
          </p:cNvCxnSpPr>
          <p:nvPr/>
        </p:nvCxnSpPr>
        <p:spPr>
          <a:xfrm flipV="1">
            <a:off x="2255337" y="1004810"/>
            <a:ext cx="360371" cy="69545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1"/>
            <a:endCxn id="7" idx="4"/>
          </p:cNvCxnSpPr>
          <p:nvPr/>
        </p:nvCxnSpPr>
        <p:spPr>
          <a:xfrm flipH="1" flipV="1">
            <a:off x="1964592" y="779903"/>
            <a:ext cx="290745" cy="92035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1"/>
            <a:endCxn id="3" idx="7"/>
          </p:cNvCxnSpPr>
          <p:nvPr/>
        </p:nvCxnSpPr>
        <p:spPr>
          <a:xfrm flipH="1">
            <a:off x="1734579" y="1700262"/>
            <a:ext cx="52075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3" idx="7"/>
            <a:endCxn id="2" idx="6"/>
          </p:cNvCxnSpPr>
          <p:nvPr/>
        </p:nvCxnSpPr>
        <p:spPr>
          <a:xfrm flipH="1" flipV="1">
            <a:off x="1365752" y="1004810"/>
            <a:ext cx="368827" cy="69545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4"/>
            <a:endCxn id="2" idx="6"/>
          </p:cNvCxnSpPr>
          <p:nvPr/>
        </p:nvCxnSpPr>
        <p:spPr>
          <a:xfrm flipH="1">
            <a:off x="1365752" y="779903"/>
            <a:ext cx="598840" cy="22490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2"/>
            <a:endCxn id="2" idx="6"/>
          </p:cNvCxnSpPr>
          <p:nvPr/>
        </p:nvCxnSpPr>
        <p:spPr>
          <a:xfrm flipH="1">
            <a:off x="1365752" y="1004810"/>
            <a:ext cx="124995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6" idx="2"/>
            <a:endCxn id="3" idx="7"/>
          </p:cNvCxnSpPr>
          <p:nvPr/>
        </p:nvCxnSpPr>
        <p:spPr>
          <a:xfrm flipH="1">
            <a:off x="1734579" y="1004810"/>
            <a:ext cx="881129" cy="69545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1"/>
            <a:endCxn id="2" idx="6"/>
          </p:cNvCxnSpPr>
          <p:nvPr/>
        </p:nvCxnSpPr>
        <p:spPr>
          <a:xfrm flipH="1" flipV="1">
            <a:off x="1365752" y="1004810"/>
            <a:ext cx="889585" cy="69545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3290346" y="294572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885272" y="294504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920479" y="361653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3290346" y="361653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2613337" y="294504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1606037" y="294572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6" name="円/楕円 85"/>
          <p:cNvSpPr/>
          <p:nvPr/>
        </p:nvSpPr>
        <p:spPr>
          <a:xfrm>
            <a:off x="2103733" y="361653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直線コネクタ 96"/>
          <p:cNvCxnSpPr>
            <a:stCxn id="85" idx="2"/>
            <a:endCxn id="81" idx="6"/>
          </p:cNvCxnSpPr>
          <p:nvPr/>
        </p:nvCxnSpPr>
        <p:spPr>
          <a:xfrm flipH="1" flipV="1">
            <a:off x="1335031" y="3169955"/>
            <a:ext cx="271006" cy="6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85" idx="6"/>
            <a:endCxn id="86" idx="0"/>
          </p:cNvCxnSpPr>
          <p:nvPr/>
        </p:nvCxnSpPr>
        <p:spPr>
          <a:xfrm>
            <a:off x="2055796" y="3170631"/>
            <a:ext cx="272817" cy="44590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5" idx="6"/>
            <a:endCxn id="84" idx="2"/>
          </p:cNvCxnSpPr>
          <p:nvPr/>
        </p:nvCxnSpPr>
        <p:spPr>
          <a:xfrm flipV="1">
            <a:off x="2055796" y="3169955"/>
            <a:ext cx="557541" cy="6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86" idx="0"/>
            <a:endCxn id="84" idx="2"/>
          </p:cNvCxnSpPr>
          <p:nvPr/>
        </p:nvCxnSpPr>
        <p:spPr>
          <a:xfrm flipV="1">
            <a:off x="2328613" y="3169955"/>
            <a:ext cx="284724" cy="446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80" idx="4"/>
            <a:endCxn id="83" idx="0"/>
          </p:cNvCxnSpPr>
          <p:nvPr/>
        </p:nvCxnSpPr>
        <p:spPr>
          <a:xfrm>
            <a:off x="3515226" y="3395537"/>
            <a:ext cx="0" cy="22099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テキスト ボックス 198"/>
          <p:cNvSpPr txBox="1"/>
          <p:nvPr/>
        </p:nvSpPr>
        <p:spPr>
          <a:xfrm>
            <a:off x="5446486" y="2084201"/>
            <a:ext cx="177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Resemblance 0.5</a:t>
            </a:r>
            <a:endParaRPr kumimoji="1" lang="ja-JP" altLang="en-US" dirty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1215039" y="2268867"/>
            <a:ext cx="177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Resemblance 0.4</a:t>
            </a:r>
            <a:endParaRPr kumimoji="1" lang="ja-JP" altLang="en-US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370238" y="4652034"/>
            <a:ext cx="9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PMI</a:t>
            </a:r>
            <a:r>
              <a:rPr kumimoji="1" lang="en-US" altLang="ja-JP" dirty="0" smtClean="0"/>
              <a:t> 0.2</a:t>
            </a:r>
            <a:endParaRPr kumimoji="1" lang="ja-JP" altLang="en-US" dirty="0"/>
          </a:p>
        </p:txBody>
      </p:sp>
      <p:sp>
        <p:nvSpPr>
          <p:cNvPr id="216" name="円/楕円 215"/>
          <p:cNvSpPr/>
          <p:nvPr/>
        </p:nvSpPr>
        <p:spPr>
          <a:xfrm>
            <a:off x="4869002" y="117676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7" name="円/楕円 216"/>
          <p:cNvSpPr/>
          <p:nvPr/>
        </p:nvSpPr>
        <p:spPr>
          <a:xfrm>
            <a:off x="5338987" y="70621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8" name="円/楕円 217"/>
          <p:cNvSpPr/>
          <p:nvPr/>
        </p:nvSpPr>
        <p:spPr>
          <a:xfrm>
            <a:off x="6806965" y="69510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9" name="円/楕円 218"/>
          <p:cNvSpPr/>
          <p:nvPr/>
        </p:nvSpPr>
        <p:spPr>
          <a:xfrm>
            <a:off x="6189186" y="153011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0" name="円/楕円 219"/>
          <p:cNvSpPr/>
          <p:nvPr/>
        </p:nvSpPr>
        <p:spPr>
          <a:xfrm>
            <a:off x="6189186" y="69510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1" name="円/楕円 220"/>
          <p:cNvSpPr/>
          <p:nvPr/>
        </p:nvSpPr>
        <p:spPr>
          <a:xfrm>
            <a:off x="5338987" y="153011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22" name="直線コネクタ 221"/>
          <p:cNvCxnSpPr>
            <a:stCxn id="217" idx="4"/>
            <a:endCxn id="221" idx="0"/>
          </p:cNvCxnSpPr>
          <p:nvPr/>
        </p:nvCxnSpPr>
        <p:spPr>
          <a:xfrm>
            <a:off x="5563867" y="1156029"/>
            <a:ext cx="0" cy="37409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4"/>
            <a:endCxn id="219" idx="0"/>
          </p:cNvCxnSpPr>
          <p:nvPr/>
        </p:nvCxnSpPr>
        <p:spPr>
          <a:xfrm>
            <a:off x="6414066" y="1144919"/>
            <a:ext cx="0" cy="38520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221" idx="6"/>
            <a:endCxn id="219" idx="2"/>
          </p:cNvCxnSpPr>
          <p:nvPr/>
        </p:nvCxnSpPr>
        <p:spPr>
          <a:xfrm>
            <a:off x="5788746" y="1755026"/>
            <a:ext cx="40044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216" idx="7"/>
            <a:endCxn id="217" idx="3"/>
          </p:cNvCxnSpPr>
          <p:nvPr/>
        </p:nvCxnSpPr>
        <p:spPr>
          <a:xfrm flipV="1">
            <a:off x="5252895" y="1090155"/>
            <a:ext cx="151958" cy="15248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17" idx="6"/>
            <a:endCxn id="220" idx="2"/>
          </p:cNvCxnSpPr>
          <p:nvPr/>
        </p:nvCxnSpPr>
        <p:spPr>
          <a:xfrm flipV="1">
            <a:off x="5788746" y="920013"/>
            <a:ext cx="400440" cy="1111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円/楕円 226"/>
          <p:cNvSpPr/>
          <p:nvPr/>
        </p:nvSpPr>
        <p:spPr>
          <a:xfrm>
            <a:off x="6806965" y="153011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28" name="直線コネクタ 227"/>
          <p:cNvCxnSpPr>
            <a:stCxn id="221" idx="7"/>
            <a:endCxn id="220" idx="3"/>
          </p:cNvCxnSpPr>
          <p:nvPr/>
        </p:nvCxnSpPr>
        <p:spPr>
          <a:xfrm flipV="1">
            <a:off x="5722880" y="1079045"/>
            <a:ext cx="532172" cy="5169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2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076506" y="1989526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192554" y="2468029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713964" y="2496513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05317" y="1708923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533706" y="2079148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059732" y="2141925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4" idx="4"/>
            <a:endCxn id="5" idx="1"/>
          </p:cNvCxnSpPr>
          <p:nvPr/>
        </p:nvCxnSpPr>
        <p:spPr>
          <a:xfrm>
            <a:off x="1166635" y="2168771"/>
            <a:ext cx="52317" cy="32550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8" idx="3"/>
            <a:endCxn id="5" idx="7"/>
          </p:cNvCxnSpPr>
          <p:nvPr/>
        </p:nvCxnSpPr>
        <p:spPr>
          <a:xfrm flipH="1">
            <a:off x="1346414" y="2232143"/>
            <a:ext cx="213690" cy="26213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2"/>
            <a:endCxn id="4" idx="6"/>
          </p:cNvCxnSpPr>
          <p:nvPr/>
        </p:nvCxnSpPr>
        <p:spPr>
          <a:xfrm rot="10800000">
            <a:off x="1256764" y="2079149"/>
            <a:ext cx="276942" cy="8962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0"/>
            <a:endCxn id="8" idx="5"/>
          </p:cNvCxnSpPr>
          <p:nvPr/>
        </p:nvCxnSpPr>
        <p:spPr>
          <a:xfrm rot="16200000" flipV="1">
            <a:off x="1613645" y="2306064"/>
            <a:ext cx="264370" cy="1165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6" idx="2"/>
            <a:endCxn id="5" idx="6"/>
          </p:cNvCxnSpPr>
          <p:nvPr/>
        </p:nvCxnSpPr>
        <p:spPr>
          <a:xfrm flipH="1" flipV="1">
            <a:off x="1372812" y="2557652"/>
            <a:ext cx="341152" cy="2848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7"/>
            <a:endCxn id="9" idx="3"/>
          </p:cNvCxnSpPr>
          <p:nvPr/>
        </p:nvCxnSpPr>
        <p:spPr>
          <a:xfrm rot="5400000" flipH="1" flipV="1">
            <a:off x="1863056" y="2299689"/>
            <a:ext cx="227843" cy="21830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4" idx="7"/>
            <a:endCxn id="7" idx="2"/>
          </p:cNvCxnSpPr>
          <p:nvPr/>
        </p:nvCxnSpPr>
        <p:spPr>
          <a:xfrm flipV="1">
            <a:off x="1230366" y="1798546"/>
            <a:ext cx="274951" cy="21723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1"/>
            <a:endCxn id="7" idx="5"/>
          </p:cNvCxnSpPr>
          <p:nvPr/>
        </p:nvCxnSpPr>
        <p:spPr>
          <a:xfrm flipH="1" flipV="1">
            <a:off x="1659177" y="1861918"/>
            <a:ext cx="426953" cy="30625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4" idx="5"/>
            <a:endCxn id="6" idx="1"/>
          </p:cNvCxnSpPr>
          <p:nvPr/>
        </p:nvCxnSpPr>
        <p:spPr>
          <a:xfrm rot="16200000" flipH="1">
            <a:off x="1295243" y="2077644"/>
            <a:ext cx="380242" cy="50999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8" idx="0"/>
            <a:endCxn id="7" idx="4"/>
          </p:cNvCxnSpPr>
          <p:nvPr/>
        </p:nvCxnSpPr>
        <p:spPr>
          <a:xfrm flipH="1" flipV="1">
            <a:off x="1595446" y="1888168"/>
            <a:ext cx="28389" cy="19098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465611" y="5755271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(1)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414900" y="5755271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(2)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393910" y="5755271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(3)</a:t>
            </a:r>
            <a:endParaRPr kumimoji="1" lang="ja-JP" altLang="en-US" dirty="0">
              <a:latin typeface="Century"/>
              <a:cs typeface="Century"/>
            </a:endParaRPr>
          </a:p>
        </p:txBody>
      </p:sp>
      <p:cxnSp>
        <p:nvCxnSpPr>
          <p:cNvPr id="208" name="直線コネクタ 207"/>
          <p:cNvCxnSpPr>
            <a:stCxn id="5" idx="0"/>
            <a:endCxn id="7" idx="3"/>
          </p:cNvCxnSpPr>
          <p:nvPr/>
        </p:nvCxnSpPr>
        <p:spPr>
          <a:xfrm flipV="1">
            <a:off x="1282683" y="1861918"/>
            <a:ext cx="249032" cy="60611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2397174" y="1995635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2513222" y="2474138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3034632" y="2502622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2825985" y="1715032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2854374" y="2085257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3380400" y="2148034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9" name="直線コネクタ 228"/>
          <p:cNvCxnSpPr>
            <a:stCxn id="223" idx="4"/>
            <a:endCxn id="224" idx="1"/>
          </p:cNvCxnSpPr>
          <p:nvPr/>
        </p:nvCxnSpPr>
        <p:spPr>
          <a:xfrm>
            <a:off x="2487303" y="2174880"/>
            <a:ext cx="52317" cy="32550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7" idx="3"/>
            <a:endCxn id="224" idx="7"/>
          </p:cNvCxnSpPr>
          <p:nvPr/>
        </p:nvCxnSpPr>
        <p:spPr>
          <a:xfrm flipH="1">
            <a:off x="2667082" y="2238252"/>
            <a:ext cx="213690" cy="26213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7" idx="2"/>
            <a:endCxn id="223" idx="6"/>
          </p:cNvCxnSpPr>
          <p:nvPr/>
        </p:nvCxnSpPr>
        <p:spPr>
          <a:xfrm rot="10800000">
            <a:off x="2577432" y="2085258"/>
            <a:ext cx="276942" cy="8962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5" idx="0"/>
            <a:endCxn id="227" idx="5"/>
          </p:cNvCxnSpPr>
          <p:nvPr/>
        </p:nvCxnSpPr>
        <p:spPr>
          <a:xfrm rot="16200000" flipV="1">
            <a:off x="2934313" y="2312173"/>
            <a:ext cx="264370" cy="116527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25" idx="2"/>
            <a:endCxn id="224" idx="6"/>
          </p:cNvCxnSpPr>
          <p:nvPr/>
        </p:nvCxnSpPr>
        <p:spPr>
          <a:xfrm flipH="1" flipV="1">
            <a:off x="2693480" y="2563761"/>
            <a:ext cx="341152" cy="28484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25" idx="7"/>
            <a:endCxn id="228" idx="3"/>
          </p:cNvCxnSpPr>
          <p:nvPr/>
        </p:nvCxnSpPr>
        <p:spPr>
          <a:xfrm rot="5400000" flipH="1" flipV="1">
            <a:off x="3183724" y="2305798"/>
            <a:ext cx="227843" cy="218306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23" idx="7"/>
            <a:endCxn id="226" idx="2"/>
          </p:cNvCxnSpPr>
          <p:nvPr/>
        </p:nvCxnSpPr>
        <p:spPr>
          <a:xfrm flipV="1">
            <a:off x="2551034" y="1804655"/>
            <a:ext cx="274951" cy="21723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28" idx="1"/>
            <a:endCxn id="226" idx="5"/>
          </p:cNvCxnSpPr>
          <p:nvPr/>
        </p:nvCxnSpPr>
        <p:spPr>
          <a:xfrm flipH="1" flipV="1">
            <a:off x="2979845" y="1868027"/>
            <a:ext cx="426953" cy="306257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23" idx="5"/>
            <a:endCxn id="225" idx="1"/>
          </p:cNvCxnSpPr>
          <p:nvPr/>
        </p:nvCxnSpPr>
        <p:spPr>
          <a:xfrm rot="16200000" flipH="1">
            <a:off x="2615911" y="2083753"/>
            <a:ext cx="380242" cy="509996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27" idx="0"/>
            <a:endCxn id="226" idx="4"/>
          </p:cNvCxnSpPr>
          <p:nvPr/>
        </p:nvCxnSpPr>
        <p:spPr>
          <a:xfrm flipH="1" flipV="1">
            <a:off x="2916114" y="1894277"/>
            <a:ext cx="28389" cy="19098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>
            <a:stCxn id="224" idx="0"/>
            <a:endCxn id="226" idx="3"/>
          </p:cNvCxnSpPr>
          <p:nvPr/>
        </p:nvCxnSpPr>
        <p:spPr>
          <a:xfrm flipV="1">
            <a:off x="2603351" y="1868027"/>
            <a:ext cx="249032" cy="606111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円/楕円 256"/>
          <p:cNvSpPr/>
          <p:nvPr/>
        </p:nvSpPr>
        <p:spPr>
          <a:xfrm>
            <a:off x="3765634" y="1996204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円/楕円 257"/>
          <p:cNvSpPr/>
          <p:nvPr/>
        </p:nvSpPr>
        <p:spPr>
          <a:xfrm>
            <a:off x="3881682" y="2474707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円/楕円 258"/>
          <p:cNvSpPr/>
          <p:nvPr/>
        </p:nvSpPr>
        <p:spPr>
          <a:xfrm>
            <a:off x="4403092" y="2503191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4194445" y="1715601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4222834" y="2085826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円/楕円 261"/>
          <p:cNvSpPr/>
          <p:nvPr/>
        </p:nvSpPr>
        <p:spPr>
          <a:xfrm>
            <a:off x="4748860" y="2148603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3" name="直線コネクタ 262"/>
          <p:cNvCxnSpPr>
            <a:stCxn id="257" idx="4"/>
            <a:endCxn id="258" idx="1"/>
          </p:cNvCxnSpPr>
          <p:nvPr/>
        </p:nvCxnSpPr>
        <p:spPr>
          <a:xfrm>
            <a:off x="3855763" y="2175449"/>
            <a:ext cx="52317" cy="32550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>
            <a:stCxn id="261" idx="3"/>
            <a:endCxn id="258" idx="7"/>
          </p:cNvCxnSpPr>
          <p:nvPr/>
        </p:nvCxnSpPr>
        <p:spPr>
          <a:xfrm flipH="1">
            <a:off x="4035542" y="2238821"/>
            <a:ext cx="213690" cy="26213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>
            <a:stCxn id="261" idx="2"/>
            <a:endCxn id="257" idx="6"/>
          </p:cNvCxnSpPr>
          <p:nvPr/>
        </p:nvCxnSpPr>
        <p:spPr>
          <a:xfrm rot="10800000">
            <a:off x="3945892" y="2085827"/>
            <a:ext cx="276942" cy="8962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>
            <a:stCxn id="259" idx="0"/>
            <a:endCxn id="261" idx="5"/>
          </p:cNvCxnSpPr>
          <p:nvPr/>
        </p:nvCxnSpPr>
        <p:spPr>
          <a:xfrm rot="16200000" flipV="1">
            <a:off x="4302773" y="2312742"/>
            <a:ext cx="264370" cy="1165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>
            <a:stCxn id="259" idx="2"/>
            <a:endCxn id="258" idx="6"/>
          </p:cNvCxnSpPr>
          <p:nvPr/>
        </p:nvCxnSpPr>
        <p:spPr>
          <a:xfrm flipH="1" flipV="1">
            <a:off x="4061940" y="2564330"/>
            <a:ext cx="341152" cy="2848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259" idx="7"/>
            <a:endCxn id="262" idx="3"/>
          </p:cNvCxnSpPr>
          <p:nvPr/>
        </p:nvCxnSpPr>
        <p:spPr>
          <a:xfrm rot="5400000" flipH="1" flipV="1">
            <a:off x="4552184" y="2306367"/>
            <a:ext cx="227843" cy="218306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>
            <a:stCxn id="257" idx="7"/>
            <a:endCxn id="260" idx="2"/>
          </p:cNvCxnSpPr>
          <p:nvPr/>
        </p:nvCxnSpPr>
        <p:spPr>
          <a:xfrm flipV="1">
            <a:off x="3919494" y="1805224"/>
            <a:ext cx="274951" cy="21723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>
            <a:stCxn id="262" idx="1"/>
            <a:endCxn id="260" idx="5"/>
          </p:cNvCxnSpPr>
          <p:nvPr/>
        </p:nvCxnSpPr>
        <p:spPr>
          <a:xfrm flipH="1" flipV="1">
            <a:off x="4348305" y="1868596"/>
            <a:ext cx="426953" cy="306257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>
            <a:stCxn id="257" idx="5"/>
            <a:endCxn id="259" idx="1"/>
          </p:cNvCxnSpPr>
          <p:nvPr/>
        </p:nvCxnSpPr>
        <p:spPr>
          <a:xfrm rot="16200000" flipH="1">
            <a:off x="3984371" y="2084322"/>
            <a:ext cx="380242" cy="50999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261" idx="0"/>
            <a:endCxn id="260" idx="4"/>
          </p:cNvCxnSpPr>
          <p:nvPr/>
        </p:nvCxnSpPr>
        <p:spPr>
          <a:xfrm flipH="1" flipV="1">
            <a:off x="4284574" y="1894846"/>
            <a:ext cx="28389" cy="19098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>
            <a:stCxn id="258" idx="0"/>
            <a:endCxn id="260" idx="3"/>
          </p:cNvCxnSpPr>
          <p:nvPr/>
        </p:nvCxnSpPr>
        <p:spPr>
          <a:xfrm flipV="1">
            <a:off x="3971811" y="1868596"/>
            <a:ext cx="249032" cy="606111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円/楕円 273"/>
          <p:cNvSpPr/>
          <p:nvPr/>
        </p:nvSpPr>
        <p:spPr>
          <a:xfrm>
            <a:off x="5107189" y="1996205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円/楕円 274"/>
          <p:cNvSpPr/>
          <p:nvPr/>
        </p:nvSpPr>
        <p:spPr>
          <a:xfrm>
            <a:off x="5223237" y="2474708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円/楕円 275"/>
          <p:cNvSpPr/>
          <p:nvPr/>
        </p:nvSpPr>
        <p:spPr>
          <a:xfrm>
            <a:off x="5744647" y="2503192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5536000" y="1715602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5564389" y="2085827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円/楕円 278"/>
          <p:cNvSpPr/>
          <p:nvPr/>
        </p:nvSpPr>
        <p:spPr>
          <a:xfrm>
            <a:off x="6090415" y="2148604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0" name="直線コネクタ 279"/>
          <p:cNvCxnSpPr>
            <a:stCxn id="274" idx="4"/>
            <a:endCxn id="275" idx="1"/>
          </p:cNvCxnSpPr>
          <p:nvPr/>
        </p:nvCxnSpPr>
        <p:spPr>
          <a:xfrm>
            <a:off x="5197318" y="2175450"/>
            <a:ext cx="52317" cy="32550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>
            <a:stCxn id="278" idx="3"/>
            <a:endCxn id="275" idx="7"/>
          </p:cNvCxnSpPr>
          <p:nvPr/>
        </p:nvCxnSpPr>
        <p:spPr>
          <a:xfrm flipH="1">
            <a:off x="5377097" y="2238822"/>
            <a:ext cx="213690" cy="26213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8" idx="2"/>
            <a:endCxn id="274" idx="6"/>
          </p:cNvCxnSpPr>
          <p:nvPr/>
        </p:nvCxnSpPr>
        <p:spPr>
          <a:xfrm rot="10800000">
            <a:off x="5287447" y="2085828"/>
            <a:ext cx="276942" cy="8962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0"/>
            <a:endCxn id="278" idx="5"/>
          </p:cNvCxnSpPr>
          <p:nvPr/>
        </p:nvCxnSpPr>
        <p:spPr>
          <a:xfrm rot="16200000" flipV="1">
            <a:off x="5644328" y="2312743"/>
            <a:ext cx="264370" cy="116527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6" idx="2"/>
            <a:endCxn id="275" idx="6"/>
          </p:cNvCxnSpPr>
          <p:nvPr/>
        </p:nvCxnSpPr>
        <p:spPr>
          <a:xfrm flipH="1" flipV="1">
            <a:off x="5403495" y="2564331"/>
            <a:ext cx="341152" cy="28484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76" idx="7"/>
            <a:endCxn id="279" idx="3"/>
          </p:cNvCxnSpPr>
          <p:nvPr/>
        </p:nvCxnSpPr>
        <p:spPr>
          <a:xfrm rot="5400000" flipH="1" flipV="1">
            <a:off x="5893739" y="2306368"/>
            <a:ext cx="227843" cy="218306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>
            <a:stCxn id="274" idx="7"/>
            <a:endCxn id="277" idx="2"/>
          </p:cNvCxnSpPr>
          <p:nvPr/>
        </p:nvCxnSpPr>
        <p:spPr>
          <a:xfrm flipV="1">
            <a:off x="5261049" y="1805225"/>
            <a:ext cx="274951" cy="21723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/>
          <p:cNvCxnSpPr>
            <a:stCxn id="279" idx="1"/>
            <a:endCxn id="277" idx="5"/>
          </p:cNvCxnSpPr>
          <p:nvPr/>
        </p:nvCxnSpPr>
        <p:spPr>
          <a:xfrm flipH="1" flipV="1">
            <a:off x="5689860" y="1868597"/>
            <a:ext cx="426953" cy="306257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74" idx="5"/>
            <a:endCxn id="276" idx="1"/>
          </p:cNvCxnSpPr>
          <p:nvPr/>
        </p:nvCxnSpPr>
        <p:spPr>
          <a:xfrm rot="16200000" flipH="1">
            <a:off x="5325926" y="2084323"/>
            <a:ext cx="380242" cy="509996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78" idx="0"/>
            <a:endCxn id="277" idx="4"/>
          </p:cNvCxnSpPr>
          <p:nvPr/>
        </p:nvCxnSpPr>
        <p:spPr>
          <a:xfrm flipH="1" flipV="1">
            <a:off x="5626129" y="1894847"/>
            <a:ext cx="28389" cy="19098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stCxn id="275" idx="0"/>
            <a:endCxn id="277" idx="3"/>
          </p:cNvCxnSpPr>
          <p:nvPr/>
        </p:nvCxnSpPr>
        <p:spPr>
          <a:xfrm flipV="1">
            <a:off x="5313366" y="1868597"/>
            <a:ext cx="249032" cy="60611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テキスト ボックス 290"/>
          <p:cNvSpPr txBox="1"/>
          <p:nvPr/>
        </p:nvSpPr>
        <p:spPr>
          <a:xfrm>
            <a:off x="7388121" y="5755271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(4)</a:t>
            </a:r>
            <a:endParaRPr kumimoji="1" lang="ja-JP" altLang="en-US" dirty="0">
              <a:latin typeface="Century"/>
              <a:cs typeface="Century"/>
            </a:endParaRPr>
          </a:p>
        </p:txBody>
      </p:sp>
      <p:cxnSp>
        <p:nvCxnSpPr>
          <p:cNvPr id="340" name="直線コネクタ 339"/>
          <p:cNvCxnSpPr/>
          <p:nvPr/>
        </p:nvCxnSpPr>
        <p:spPr>
          <a:xfrm>
            <a:off x="1709404" y="4804190"/>
            <a:ext cx="94690" cy="61939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/>
          <p:cNvCxnSpPr/>
          <p:nvPr/>
        </p:nvCxnSpPr>
        <p:spPr>
          <a:xfrm>
            <a:off x="1485796" y="4112417"/>
            <a:ext cx="224879" cy="69177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/>
          <p:cNvCxnSpPr/>
          <p:nvPr/>
        </p:nvCxnSpPr>
        <p:spPr>
          <a:xfrm>
            <a:off x="1147440" y="5364344"/>
            <a:ext cx="656654" cy="592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/>
          <p:nvPr/>
        </p:nvCxnSpPr>
        <p:spPr>
          <a:xfrm>
            <a:off x="971467" y="4645158"/>
            <a:ext cx="175973" cy="71918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/>
          <p:cNvCxnSpPr/>
          <p:nvPr/>
        </p:nvCxnSpPr>
        <p:spPr>
          <a:xfrm flipH="1" flipV="1">
            <a:off x="971468" y="4645159"/>
            <a:ext cx="737936" cy="1590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 flipH="1" flipV="1">
            <a:off x="971468" y="4645159"/>
            <a:ext cx="832626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/>
          <p:nvPr/>
        </p:nvCxnSpPr>
        <p:spPr>
          <a:xfrm flipH="1">
            <a:off x="1147440" y="4804190"/>
            <a:ext cx="561964" cy="5601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 flipH="1">
            <a:off x="1147440" y="4112417"/>
            <a:ext cx="337084" cy="12519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/>
          <p:cNvCxnSpPr/>
          <p:nvPr/>
        </p:nvCxnSpPr>
        <p:spPr>
          <a:xfrm flipH="1">
            <a:off x="971468" y="4112417"/>
            <a:ext cx="51305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1484524" y="4112417"/>
            <a:ext cx="82141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flipH="1">
            <a:off x="1804094" y="4645158"/>
            <a:ext cx="501847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円/楕円 336"/>
          <p:cNvSpPr/>
          <p:nvPr/>
        </p:nvSpPr>
        <p:spPr>
          <a:xfrm>
            <a:off x="2078815" y="4420251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4" name="円/楕円 333"/>
          <p:cNvSpPr/>
          <p:nvPr/>
        </p:nvSpPr>
        <p:spPr>
          <a:xfrm>
            <a:off x="1260916" y="388739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6" name="円/楕円 335"/>
          <p:cNvSpPr/>
          <p:nvPr/>
        </p:nvSpPr>
        <p:spPr>
          <a:xfrm>
            <a:off x="746587" y="442025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5" name="円/楕円 334"/>
          <p:cNvSpPr/>
          <p:nvPr/>
        </p:nvSpPr>
        <p:spPr>
          <a:xfrm>
            <a:off x="1484524" y="4562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9" name="円/楕円 338"/>
          <p:cNvSpPr/>
          <p:nvPr/>
        </p:nvSpPr>
        <p:spPr>
          <a:xfrm>
            <a:off x="922560" y="513943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8" name="円/楕円 337"/>
          <p:cNvSpPr/>
          <p:nvPr/>
        </p:nvSpPr>
        <p:spPr>
          <a:xfrm>
            <a:off x="1579214" y="519867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61" name="直線コネクタ 360"/>
          <p:cNvCxnSpPr/>
          <p:nvPr/>
        </p:nvCxnSpPr>
        <p:spPr>
          <a:xfrm>
            <a:off x="3659158" y="4804191"/>
            <a:ext cx="94690" cy="61939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/>
          <p:nvPr/>
        </p:nvCxnSpPr>
        <p:spPr>
          <a:xfrm>
            <a:off x="3435550" y="4112418"/>
            <a:ext cx="224879" cy="69177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/>
          <p:cNvCxnSpPr/>
          <p:nvPr/>
        </p:nvCxnSpPr>
        <p:spPr>
          <a:xfrm>
            <a:off x="3097194" y="5364345"/>
            <a:ext cx="656654" cy="592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/>
          <p:nvPr/>
        </p:nvCxnSpPr>
        <p:spPr>
          <a:xfrm>
            <a:off x="2921221" y="4645159"/>
            <a:ext cx="175973" cy="71918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直線コネクタ 364"/>
          <p:cNvCxnSpPr/>
          <p:nvPr/>
        </p:nvCxnSpPr>
        <p:spPr>
          <a:xfrm flipH="1" flipV="1">
            <a:off x="2921222" y="4645160"/>
            <a:ext cx="737936" cy="1590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直線コネクタ 365"/>
          <p:cNvCxnSpPr/>
          <p:nvPr/>
        </p:nvCxnSpPr>
        <p:spPr>
          <a:xfrm flipH="1" flipV="1">
            <a:off x="2921222" y="4645160"/>
            <a:ext cx="832626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直線コネクタ 366"/>
          <p:cNvCxnSpPr/>
          <p:nvPr/>
        </p:nvCxnSpPr>
        <p:spPr>
          <a:xfrm flipH="1">
            <a:off x="3097194" y="4804191"/>
            <a:ext cx="561964" cy="5601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直線コネクタ 367"/>
          <p:cNvCxnSpPr/>
          <p:nvPr/>
        </p:nvCxnSpPr>
        <p:spPr>
          <a:xfrm flipH="1">
            <a:off x="3097194" y="4112418"/>
            <a:ext cx="337084" cy="12519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直線コネクタ 368"/>
          <p:cNvCxnSpPr/>
          <p:nvPr/>
        </p:nvCxnSpPr>
        <p:spPr>
          <a:xfrm flipH="1">
            <a:off x="2921222" y="4112418"/>
            <a:ext cx="51305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直線コネクタ 369"/>
          <p:cNvCxnSpPr/>
          <p:nvPr/>
        </p:nvCxnSpPr>
        <p:spPr>
          <a:xfrm>
            <a:off x="3434278" y="4112418"/>
            <a:ext cx="82141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/>
          <p:cNvCxnSpPr/>
          <p:nvPr/>
        </p:nvCxnSpPr>
        <p:spPr>
          <a:xfrm flipH="1">
            <a:off x="3753848" y="4645159"/>
            <a:ext cx="501847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円/楕円 371"/>
          <p:cNvSpPr/>
          <p:nvPr/>
        </p:nvSpPr>
        <p:spPr>
          <a:xfrm>
            <a:off x="4028569" y="4420252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3" name="円/楕円 372"/>
          <p:cNvSpPr/>
          <p:nvPr/>
        </p:nvSpPr>
        <p:spPr>
          <a:xfrm>
            <a:off x="3210670" y="3887393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4" name="円/楕円 373"/>
          <p:cNvSpPr/>
          <p:nvPr/>
        </p:nvSpPr>
        <p:spPr>
          <a:xfrm>
            <a:off x="2696341" y="4420252"/>
            <a:ext cx="449759" cy="449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5" name="円/楕円 374"/>
          <p:cNvSpPr/>
          <p:nvPr/>
        </p:nvSpPr>
        <p:spPr>
          <a:xfrm>
            <a:off x="3434278" y="4562113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6" name="円/楕円 375"/>
          <p:cNvSpPr/>
          <p:nvPr/>
        </p:nvSpPr>
        <p:spPr>
          <a:xfrm>
            <a:off x="2872314" y="5139438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7" name="円/楕円 376"/>
          <p:cNvSpPr/>
          <p:nvPr/>
        </p:nvSpPr>
        <p:spPr>
          <a:xfrm>
            <a:off x="3528968" y="5198679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78" name="直線コネクタ 377"/>
          <p:cNvCxnSpPr/>
          <p:nvPr/>
        </p:nvCxnSpPr>
        <p:spPr>
          <a:xfrm>
            <a:off x="5621568" y="4804190"/>
            <a:ext cx="94690" cy="61939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/>
          <p:cNvCxnSpPr/>
          <p:nvPr/>
        </p:nvCxnSpPr>
        <p:spPr>
          <a:xfrm>
            <a:off x="5397960" y="4112417"/>
            <a:ext cx="224879" cy="69177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/>
          <p:nvPr/>
        </p:nvCxnSpPr>
        <p:spPr>
          <a:xfrm>
            <a:off x="5059604" y="5364344"/>
            <a:ext cx="656654" cy="592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/>
          <p:cNvCxnSpPr/>
          <p:nvPr/>
        </p:nvCxnSpPr>
        <p:spPr>
          <a:xfrm>
            <a:off x="4883631" y="4645158"/>
            <a:ext cx="175973" cy="71918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/>
          <p:cNvCxnSpPr/>
          <p:nvPr/>
        </p:nvCxnSpPr>
        <p:spPr>
          <a:xfrm flipH="1" flipV="1">
            <a:off x="4883632" y="4645159"/>
            <a:ext cx="737936" cy="1590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/>
          <p:cNvCxnSpPr/>
          <p:nvPr/>
        </p:nvCxnSpPr>
        <p:spPr>
          <a:xfrm flipH="1" flipV="1">
            <a:off x="4883632" y="4645159"/>
            <a:ext cx="832626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/>
          <p:nvPr/>
        </p:nvCxnSpPr>
        <p:spPr>
          <a:xfrm flipH="1">
            <a:off x="5059604" y="4804190"/>
            <a:ext cx="561964" cy="5601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/>
          <p:cNvCxnSpPr/>
          <p:nvPr/>
        </p:nvCxnSpPr>
        <p:spPr>
          <a:xfrm flipH="1">
            <a:off x="5059604" y="4112417"/>
            <a:ext cx="337084" cy="12519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/>
          <p:nvPr/>
        </p:nvCxnSpPr>
        <p:spPr>
          <a:xfrm flipH="1">
            <a:off x="4883632" y="4112417"/>
            <a:ext cx="51305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/>
          <p:nvPr/>
        </p:nvCxnSpPr>
        <p:spPr>
          <a:xfrm>
            <a:off x="5396688" y="4112417"/>
            <a:ext cx="82141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/>
          <p:nvPr/>
        </p:nvCxnSpPr>
        <p:spPr>
          <a:xfrm flipH="1">
            <a:off x="5716258" y="4645158"/>
            <a:ext cx="501847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円/楕円 388"/>
          <p:cNvSpPr/>
          <p:nvPr/>
        </p:nvSpPr>
        <p:spPr>
          <a:xfrm>
            <a:off x="5990979" y="4420251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0" name="円/楕円 389"/>
          <p:cNvSpPr/>
          <p:nvPr/>
        </p:nvSpPr>
        <p:spPr>
          <a:xfrm>
            <a:off x="5173080" y="388739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1" name="円/楕円 390"/>
          <p:cNvSpPr/>
          <p:nvPr/>
        </p:nvSpPr>
        <p:spPr>
          <a:xfrm>
            <a:off x="4658751" y="4420251"/>
            <a:ext cx="449759" cy="449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2" name="円/楕円 391"/>
          <p:cNvSpPr/>
          <p:nvPr/>
        </p:nvSpPr>
        <p:spPr>
          <a:xfrm>
            <a:off x="5396688" y="456211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3" name="円/楕円 392"/>
          <p:cNvSpPr/>
          <p:nvPr/>
        </p:nvSpPr>
        <p:spPr>
          <a:xfrm>
            <a:off x="4834724" y="513943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4" name="円/楕円 393"/>
          <p:cNvSpPr/>
          <p:nvPr/>
        </p:nvSpPr>
        <p:spPr>
          <a:xfrm>
            <a:off x="5491378" y="5198678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95" name="直線コネクタ 394"/>
          <p:cNvCxnSpPr/>
          <p:nvPr/>
        </p:nvCxnSpPr>
        <p:spPr>
          <a:xfrm>
            <a:off x="7630024" y="4804192"/>
            <a:ext cx="94690" cy="61939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/>
          <p:cNvCxnSpPr/>
          <p:nvPr/>
        </p:nvCxnSpPr>
        <p:spPr>
          <a:xfrm>
            <a:off x="7406416" y="4112419"/>
            <a:ext cx="224879" cy="69177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/>
          <p:cNvCxnSpPr/>
          <p:nvPr/>
        </p:nvCxnSpPr>
        <p:spPr>
          <a:xfrm>
            <a:off x="7068060" y="5364346"/>
            <a:ext cx="656654" cy="592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/>
          <p:cNvCxnSpPr/>
          <p:nvPr/>
        </p:nvCxnSpPr>
        <p:spPr>
          <a:xfrm>
            <a:off x="6892087" y="4645160"/>
            <a:ext cx="175973" cy="71918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/>
          <p:cNvCxnSpPr/>
          <p:nvPr/>
        </p:nvCxnSpPr>
        <p:spPr>
          <a:xfrm flipH="1" flipV="1">
            <a:off x="6892088" y="4645161"/>
            <a:ext cx="737936" cy="1590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/>
          <p:cNvCxnSpPr/>
          <p:nvPr/>
        </p:nvCxnSpPr>
        <p:spPr>
          <a:xfrm flipH="1" flipV="1">
            <a:off x="6892088" y="4645161"/>
            <a:ext cx="832626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/>
          <p:cNvCxnSpPr/>
          <p:nvPr/>
        </p:nvCxnSpPr>
        <p:spPr>
          <a:xfrm flipH="1">
            <a:off x="7068060" y="4804192"/>
            <a:ext cx="561964" cy="5601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/>
          <p:cNvCxnSpPr/>
          <p:nvPr/>
        </p:nvCxnSpPr>
        <p:spPr>
          <a:xfrm flipH="1">
            <a:off x="7068060" y="4112419"/>
            <a:ext cx="337084" cy="12519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/>
          <p:cNvCxnSpPr/>
          <p:nvPr/>
        </p:nvCxnSpPr>
        <p:spPr>
          <a:xfrm flipH="1">
            <a:off x="6892088" y="4112419"/>
            <a:ext cx="51305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/>
          <p:cNvCxnSpPr/>
          <p:nvPr/>
        </p:nvCxnSpPr>
        <p:spPr>
          <a:xfrm>
            <a:off x="7405144" y="4112419"/>
            <a:ext cx="82141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/>
          <p:cNvCxnSpPr/>
          <p:nvPr/>
        </p:nvCxnSpPr>
        <p:spPr>
          <a:xfrm flipH="1">
            <a:off x="7724714" y="4645160"/>
            <a:ext cx="501847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円/楕円 405"/>
          <p:cNvSpPr/>
          <p:nvPr/>
        </p:nvSpPr>
        <p:spPr>
          <a:xfrm>
            <a:off x="7999435" y="4420253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7" name="円/楕円 406"/>
          <p:cNvSpPr/>
          <p:nvPr/>
        </p:nvSpPr>
        <p:spPr>
          <a:xfrm>
            <a:off x="7181536" y="3887394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8" name="円/楕円 407"/>
          <p:cNvSpPr/>
          <p:nvPr/>
        </p:nvSpPr>
        <p:spPr>
          <a:xfrm>
            <a:off x="6667207" y="4420253"/>
            <a:ext cx="449759" cy="449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9" name="円/楕円 408"/>
          <p:cNvSpPr/>
          <p:nvPr/>
        </p:nvSpPr>
        <p:spPr>
          <a:xfrm>
            <a:off x="7405144" y="4562114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10" name="円/楕円 409"/>
          <p:cNvSpPr/>
          <p:nvPr/>
        </p:nvSpPr>
        <p:spPr>
          <a:xfrm>
            <a:off x="6843180" y="5139439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11" name="円/楕円 410"/>
          <p:cNvSpPr/>
          <p:nvPr/>
        </p:nvSpPr>
        <p:spPr>
          <a:xfrm>
            <a:off x="7499834" y="5198680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722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直線コネクタ 153"/>
          <p:cNvCxnSpPr/>
          <p:nvPr/>
        </p:nvCxnSpPr>
        <p:spPr>
          <a:xfrm flipH="1">
            <a:off x="1499497" y="3250824"/>
            <a:ext cx="1387636" cy="449813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/>
          <p:cNvCxnSpPr/>
          <p:nvPr/>
        </p:nvCxnSpPr>
        <p:spPr>
          <a:xfrm flipH="1" flipV="1">
            <a:off x="1278467" y="2726267"/>
            <a:ext cx="644608" cy="29977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/>
          <p:cNvCxnSpPr/>
          <p:nvPr/>
        </p:nvCxnSpPr>
        <p:spPr>
          <a:xfrm>
            <a:off x="1278467" y="2726267"/>
            <a:ext cx="221029" cy="97437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/>
          <p:cNvCxnSpPr/>
          <p:nvPr/>
        </p:nvCxnSpPr>
        <p:spPr>
          <a:xfrm flipH="1">
            <a:off x="1499497" y="3026037"/>
            <a:ext cx="566370" cy="6746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1921803" y="3026037"/>
            <a:ext cx="965330" cy="22478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円/楕円 336"/>
          <p:cNvSpPr/>
          <p:nvPr/>
        </p:nvSpPr>
        <p:spPr>
          <a:xfrm>
            <a:off x="2434239" y="2801011"/>
            <a:ext cx="899518" cy="899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4" name="円/楕円 333"/>
          <p:cNvSpPr/>
          <p:nvPr/>
        </p:nvSpPr>
        <p:spPr>
          <a:xfrm>
            <a:off x="1843650" y="28010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6" name="円/楕円 335"/>
          <p:cNvSpPr/>
          <p:nvPr/>
        </p:nvSpPr>
        <p:spPr>
          <a:xfrm>
            <a:off x="1049736" y="3250824"/>
            <a:ext cx="899518" cy="89962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5" name="円/楕円 334"/>
          <p:cNvSpPr/>
          <p:nvPr/>
        </p:nvSpPr>
        <p:spPr>
          <a:xfrm>
            <a:off x="1049737" y="2502065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687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>
            <a:stCxn id="18" idx="5"/>
            <a:endCxn id="15" idx="1"/>
          </p:cNvCxnSpPr>
          <p:nvPr/>
        </p:nvCxnSpPr>
        <p:spPr>
          <a:xfrm>
            <a:off x="3016696" y="2439917"/>
            <a:ext cx="312055" cy="1317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17" idx="4"/>
            <a:endCxn id="18" idx="0"/>
          </p:cNvCxnSpPr>
          <p:nvPr/>
        </p:nvCxnSpPr>
        <p:spPr>
          <a:xfrm>
            <a:off x="2857683" y="1778651"/>
            <a:ext cx="0" cy="2773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20" idx="6"/>
            <a:endCxn id="15" idx="2"/>
          </p:cNvCxnSpPr>
          <p:nvPr/>
        </p:nvCxnSpPr>
        <p:spPr>
          <a:xfrm>
            <a:off x="2421467" y="2726267"/>
            <a:ext cx="841418" cy="44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18" idx="3"/>
            <a:endCxn id="20" idx="7"/>
          </p:cNvCxnSpPr>
          <p:nvPr/>
        </p:nvCxnSpPr>
        <p:spPr>
          <a:xfrm flipH="1">
            <a:off x="2355601" y="2439917"/>
            <a:ext cx="343068" cy="12731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17" idx="3"/>
            <a:endCxn id="20" idx="0"/>
          </p:cNvCxnSpPr>
          <p:nvPr/>
        </p:nvCxnSpPr>
        <p:spPr>
          <a:xfrm flipH="1">
            <a:off x="2196588" y="1712777"/>
            <a:ext cx="502081" cy="78858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7" idx="6"/>
            <a:endCxn id="16" idx="2"/>
          </p:cNvCxnSpPr>
          <p:nvPr/>
        </p:nvCxnSpPr>
        <p:spPr>
          <a:xfrm>
            <a:off x="3082562" y="1553745"/>
            <a:ext cx="332723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7" idx="5"/>
            <a:endCxn id="15" idx="0"/>
          </p:cNvCxnSpPr>
          <p:nvPr/>
        </p:nvCxnSpPr>
        <p:spPr>
          <a:xfrm>
            <a:off x="3016696" y="1712777"/>
            <a:ext cx="471069" cy="79301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3262885" y="2505791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415285" y="132883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2632803" y="132883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2632803" y="205597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1743966" y="132883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1971708" y="2501360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285995" y="22343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0.6</a:t>
            </a:r>
            <a:endParaRPr kumimoji="1" lang="ja-JP" altLang="en-US" sz="1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525623" y="1769345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0.4</a:t>
            </a:r>
            <a:endParaRPr kumimoji="1" lang="ja-JP" altLang="en-US" sz="1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36192" y="223467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0.4</a:t>
            </a:r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055136" y="12568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0.4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118592" y="185128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0.6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173668" y="185128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0.6</a:t>
            </a:r>
            <a:endParaRPr kumimoji="1" lang="ja-JP" altLang="en-US" sz="1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639638" y="264789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0.6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262857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362</Words>
  <Application>Microsoft Macintosh PowerPoint</Application>
  <PresentationFormat>画面に合わせる (4:3)</PresentationFormat>
  <Paragraphs>260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羽室 行信</dc:creator>
  <cp:lastModifiedBy>羽室 行信</cp:lastModifiedBy>
  <cp:revision>41</cp:revision>
  <dcterms:created xsi:type="dcterms:W3CDTF">2014-02-24T09:03:04Z</dcterms:created>
  <dcterms:modified xsi:type="dcterms:W3CDTF">2014-08-02T14:42:02Z</dcterms:modified>
</cp:coreProperties>
</file>