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500732-DA1F-42AF-BDDF-A44C359AD74B}">
  <a:tblStyle styleId="{E1500732-DA1F-42AF-BDDF-A44C359AD7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ad5cf40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7ad5cf40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hyperlink" Target="https://translate.google.com/community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://heathbrothers.com/presentations" TargetMode="External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Bone X-Ray dompetition</a:t>
            </a:r>
            <a:endParaRPr sz="72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 sz="3600"/>
              <a:t>Group : Soultaker</a:t>
            </a:r>
            <a:endParaRPr b="1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4294967295" type="body"/>
          </p:nvPr>
        </p:nvSpPr>
        <p:spPr>
          <a:xfrm>
            <a:off x="481300" y="529650"/>
            <a:ext cx="42327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Densenet over Resnet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number of parameters of ResNets is substantially larger because each layer has its own weights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DenseNet layers are very narrow (e.g., 12 feature-maps per layer), adding only a small set of feature-maps to the “collective knowledge” of the network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275" y="893950"/>
            <a:ext cx="4008500" cy="31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4294967295" type="body"/>
          </p:nvPr>
        </p:nvSpPr>
        <p:spPr>
          <a:xfrm>
            <a:off x="391650" y="261300"/>
            <a:ext cx="8360700" cy="41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About Dataset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We introduce MURA, a large dataset of musculoskeletal radiographs containing 40,561 images from 14,863 studies, where each study is manually labeled by radiologists as either normal or abnormal.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MURA (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mu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sculoskeletal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diographs) is a dataset of bone X-rays. Algorithms are tasked with determining whether an X-ray study is normal or abnormal.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MURA is one of the largest public radiographic image datasets.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83100" y="712142"/>
            <a:ext cx="62442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50" y="307150"/>
            <a:ext cx="7609826" cy="46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6" name="Google Shape;156;p2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2855550" y="687400"/>
            <a:ext cx="4031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Feature extraction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5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First of all one needs to understand that detection whether bone is normal or abnormal from X-ray is a hard task and one might need a fine knowledge about the same to correctly predict for the X - ray.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So if feature extraction for humans is </a:t>
            </a:r>
            <a:r>
              <a:rPr b="1" lang="en" sz="12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quite</a:t>
            </a:r>
            <a:r>
              <a:rPr b="1" lang="en" sz="12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 difficult than how will our model extract the patterns and features hidden in the image ?</a:t>
            </a:r>
            <a:endParaRPr b="1" sz="12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1449903" y="702966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Feature reuse 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/>
              <a:t>Since DenseNet layers are very narrow (e.g., 12 feature-maps per layer), adding only a small set of feature-maps to the “collective knowledge” of the network and keep the remaining feature-maps unchanged — and the final classifier makes a decision based on all feature-maps in the network. This property of densenet of feature reuse makes it possible to make its decision precisely.</a:t>
            </a:r>
            <a:endParaRPr b="0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300"/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9" name="Google Shape;169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Results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7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Following are the results obtained from training the model for MURA dataset.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data accuracy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Validation data accuracy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 data accuracy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Timeline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{E1500732-DA1F-42AF-BDDF-A44C359AD74B}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Hacakathon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In future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78" name="Google Shape;178;p28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9" name="Google Shape;179;p28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May</a:t>
            </a:r>
            <a:r>
              <a:rPr lang="en" sz="1800">
                <a:solidFill>
                  <a:schemeClr val="dk1"/>
                </a:solidFill>
              </a:rPr>
              <a:t> 2019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0" name="Google Shape;180;p28"/>
          <p:cNvSpPr txBox="1"/>
          <p:nvPr>
            <p:ph idx="4294967295" type="body"/>
          </p:nvPr>
        </p:nvSpPr>
        <p:spPr>
          <a:xfrm>
            <a:off x="646175" y="1560475"/>
            <a:ext cx="23901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A model which can detect </a:t>
            </a:r>
            <a:r>
              <a:rPr lang="en" sz="1400"/>
              <a:t>abnormality</a:t>
            </a:r>
            <a:r>
              <a:rPr lang="en" sz="1400"/>
              <a:t> in forearm of human. From its X-ray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Near future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2" name="Google Shape;182;p28"/>
          <p:cNvSpPr txBox="1"/>
          <p:nvPr>
            <p:ph idx="4294967295" type="body"/>
          </p:nvPr>
        </p:nvSpPr>
        <p:spPr>
          <a:xfrm>
            <a:off x="3251000" y="3993750"/>
            <a:ext cx="23157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 </a:t>
            </a:r>
            <a:r>
              <a:rPr lang="en" sz="1400"/>
              <a:t>develop</a:t>
            </a:r>
            <a:r>
              <a:rPr lang="en" sz="1400"/>
              <a:t> a model which can detect </a:t>
            </a:r>
            <a:r>
              <a:rPr lang="en" sz="1400"/>
              <a:t>abnormality</a:t>
            </a:r>
            <a:r>
              <a:rPr lang="en" sz="1400"/>
              <a:t> in significant human body parts from its X-ray</a:t>
            </a:r>
            <a:endParaRPr sz="1400"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Mid future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4" name="Google Shape;184;p28"/>
          <p:cNvSpPr txBox="1"/>
          <p:nvPr>
            <p:ph idx="4294967295" type="body"/>
          </p:nvPr>
        </p:nvSpPr>
        <p:spPr>
          <a:xfrm>
            <a:off x="5091050" y="1560475"/>
            <a:ext cx="23901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 model which can detect the </a:t>
            </a:r>
            <a:r>
              <a:rPr lang="en" sz="1400"/>
              <a:t>abnormality</a:t>
            </a:r>
            <a:r>
              <a:rPr lang="en" sz="1400"/>
              <a:t> with more than 95 percent accuracy.</a:t>
            </a:r>
            <a:endParaRPr sz="1400"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Far future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6" name="Google Shape;186;p28"/>
          <p:cNvSpPr txBox="1"/>
          <p:nvPr>
            <p:ph idx="4294967295" type="body"/>
          </p:nvPr>
        </p:nvSpPr>
        <p:spPr>
          <a:xfrm>
            <a:off x="6245125" y="3993750"/>
            <a:ext cx="23901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 change the architecture with optimization with the progress of deep learning methods.</a:t>
            </a:r>
            <a:endParaRPr sz="1400"/>
          </a:p>
        </p:txBody>
      </p:sp>
      <p:cxnSp>
        <p:nvCxnSpPr>
          <p:cNvPr id="187" name="Google Shape;187;p28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28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Data Augmentation can be used appropriately to enlarge the available dataset.</a:t>
            </a:r>
            <a:endParaRPr sz="2100"/>
          </a:p>
        </p:txBody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More training is needed for model to improve its accuracy.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0" name="Google Shape;200;p29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More testing is needed to get the appropriate hyper-parameters of model. 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a 2nd language? </a:t>
            </a:r>
            <a:br>
              <a:rPr lang="en"/>
            </a:br>
            <a:r>
              <a:rPr lang="en"/>
              <a:t>Make Google Translate  even better by joining </a:t>
            </a:r>
            <a:br>
              <a:rPr lang="en"/>
            </a:br>
            <a:r>
              <a:rPr lang="en"/>
              <a:t>the </a:t>
            </a:r>
            <a:r>
              <a:rPr lang="en">
                <a:solidFill>
                  <a:schemeClr val="accent5"/>
                </a:solidFill>
                <a:uFill>
                  <a:noFill/>
                </a:uFill>
                <a:hlinkClick r:id="rId4"/>
              </a:rPr>
              <a:t>community</a:t>
            </a:r>
            <a:r>
              <a:rPr lang="en"/>
              <a:t>.</a:t>
            </a:r>
            <a:endParaRPr/>
          </a:p>
        </p:txBody>
      </p:sp>
      <p:grpSp>
        <p:nvGrpSpPr>
          <p:cNvPr id="207" name="Google Shape;207;p30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208" name="Google Shape;208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09" name="Google Shape;209;p30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3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Inspire your audience to act on the information they just learned.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Depending on your idea, this can be anything from downloading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an app to joining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an organization.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16" name="Google Shape;216;p3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" name="Google Shape;218;p31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hope you’ll use these tips to go out and deliver a memorable pitch for your product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or service!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more (free) presentation tips relevant to other types of messages, go to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heathbrothers.com/presentations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Book titled, &quot;Made To Stick,&quot; standing on its side" id="219" name="Google Shape;21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more about making your ideas stick with others, check out our book!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260550" y="6615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About Project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653750" y="19436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 this project we would try to  identify if a hand is broken from a X-ray radiographs automatically with better than human performance using deep learning methods ( Designnet 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Computer aided diagnosis is a hot research field. Systems with the ability to provide a highly accurate diagnosis using little resources are highly desirable.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this project, we propose a system to automatically detect fractures in hand bones using x-ray images. To the best of our knowledge, this problem have never been addressed before. For a first attempt to tackle such a difficult problem, our system performed fine with a 71.8% accuracy.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76700" y="1023250"/>
            <a:ext cx="86316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Inside System</a:t>
            </a:r>
            <a:endParaRPr sz="3600">
              <a:solidFill>
                <a:schemeClr val="accent5"/>
              </a:solidFill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186625" y="1148479"/>
            <a:ext cx="8151050" cy="3393897"/>
            <a:chOff x="304987" y="-920987"/>
            <a:chExt cx="8151050" cy="3393897"/>
          </a:xfrm>
        </p:grpSpPr>
        <p:pic>
          <p:nvPicPr>
            <p:cNvPr id="94" name="Google Shape;9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4987" y="-32091"/>
              <a:ext cx="8151050" cy="25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5" name="Google Shape;95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4151725" y="-896931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 txBox="1"/>
            <p:nvPr/>
          </p:nvSpPr>
          <p:spPr>
            <a:xfrm>
              <a:off x="809495" y="-32091"/>
              <a:ext cx="7152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Basically our 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systems (or model) 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depend on medical images to provide instantaneous diagnosis based on some discriminative features extracted from the images after p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rocessing them threw a densenet network.</a:t>
              </a:r>
              <a:endPara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densenet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one can’t visualise everything in a deep learning network so densenet is a result of what has been observed from all the deep learning networks made till before.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83100" y="712150"/>
            <a:ext cx="86223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Densenet 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261361" y="1649521"/>
            <a:ext cx="8732288" cy="3351477"/>
            <a:chOff x="6803275" y="395363"/>
            <a:chExt cx="2212050" cy="2537076"/>
          </a:xfrm>
        </p:grpSpPr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0" name="Google Shape;110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What’s new about densnet ?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Convolutional networks can be substantially deeper, more accurate, and efficient to train if they contain shorter connections between layers close to the input and those close to the output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 embrace this observation and introduce the Dense Convolutional Network (DenseNet), which connects each layer to every other layer in a feed-forward fashion.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So for each layer, the feature-maps of all preceding layers are used as inputs, and its own feature-maps are used as inputs into all subsequent layers.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7" name="Google Shape;117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Advantages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DenseNets have several compelling advantages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They alleviate the vanishing-gradient problem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Strengthen feature propagation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Encourage feature reuse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Substantially reduce the number of parameters.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63" y="1572625"/>
            <a:ext cx="8028675" cy="29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ctrTitle"/>
          </p:nvPr>
        </p:nvSpPr>
        <p:spPr>
          <a:xfrm>
            <a:off x="1360400" y="479200"/>
            <a:ext cx="63315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   Architecture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265500" y="653700"/>
            <a:ext cx="8290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Why Densenet ?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Effect of this dense connectivity pattern is that it requires fewer parameters than traditional convolutional networks, as there is no need to relearn redundant feature maps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Our proposed DenseNet architecture explicitly differentiates between information that is added to the network and information that is preserved.</a:t>
            </a:r>
            <a:endParaRPr sz="1800"/>
          </a:p>
        </p:txBody>
      </p:sp>
      <p:sp>
        <p:nvSpPr>
          <p:cNvPr id="132" name="Google Shape;132;p2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