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BF6-0952-4B28-B789-2820EAE7E23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771D-8069-40AD-AF97-672B1EF8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70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IN55 – Animation de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personnages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 keyframes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05" y="6118167"/>
            <a:ext cx="145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Willy KOUETE</a:t>
            </a:r>
          </a:p>
          <a:p>
            <a:r>
              <a:rPr lang="en-US" dirty="0" smtClean="0"/>
              <a:t>Tony DUONG</a:t>
            </a:r>
            <a:endParaRPr lang="en-US" dirty="0"/>
          </a:p>
        </p:txBody>
      </p:sp>
      <p:pic>
        <p:nvPicPr>
          <p:cNvPr id="5" name="Picture 4" descr="1-1.png (429×216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51" y="3194080"/>
            <a:ext cx="3825298" cy="1926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18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600" dirty="0" smtClean="0"/>
              <a:t>Techniques et technologies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err="1" smtClean="0"/>
              <a:t>Parseur</a:t>
            </a:r>
            <a:r>
              <a:rPr lang="en-US" sz="3600" dirty="0" smtClean="0"/>
              <a:t> Collada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smtClean="0"/>
              <a:t>Animation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239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et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Animation</a:t>
            </a:r>
          </a:p>
          <a:p>
            <a:r>
              <a:rPr lang="en-US" dirty="0" smtClean="0"/>
              <a:t>Collada (</a:t>
            </a:r>
            <a:r>
              <a:rPr lang="en-US" dirty="0" err="1" smtClean="0"/>
              <a:t>fichier</a:t>
            </a:r>
            <a:r>
              <a:rPr lang="en-US" dirty="0" smtClean="0"/>
              <a:t> au format .</a:t>
            </a:r>
            <a:r>
              <a:rPr lang="en-US" dirty="0" err="1" smtClean="0"/>
              <a:t>dae</a:t>
            </a:r>
            <a:r>
              <a:rPr lang="en-US" dirty="0" smtClean="0"/>
              <a:t> qui </a:t>
            </a:r>
            <a:r>
              <a:rPr lang="en-US" dirty="0" err="1" smtClean="0"/>
              <a:t>est</a:t>
            </a:r>
            <a:r>
              <a:rPr lang="en-US" dirty="0" smtClean="0"/>
              <a:t> organize sous la </a:t>
            </a:r>
            <a:r>
              <a:rPr lang="en-US" dirty="0" err="1" smtClean="0"/>
              <a:t>forme</a:t>
            </a:r>
            <a:r>
              <a:rPr lang="en-US" dirty="0" smtClean="0"/>
              <a:t> d’un XML)</a:t>
            </a:r>
          </a:p>
          <a:p>
            <a:r>
              <a:rPr lang="en-US" dirty="0" err="1" smtClean="0"/>
              <a:t>Librairie</a:t>
            </a:r>
            <a:r>
              <a:rPr lang="en-US" dirty="0" smtClean="0"/>
              <a:t> </a:t>
            </a:r>
            <a:r>
              <a:rPr lang="en-US" dirty="0" err="1" smtClean="0"/>
              <a:t>tinyxml</a:t>
            </a:r>
            <a:endParaRPr lang="en-US" dirty="0" smtClean="0"/>
          </a:p>
          <a:p>
            <a:r>
              <a:rPr lang="en-US" dirty="0" err="1" smtClean="0"/>
              <a:t>Realise</a:t>
            </a:r>
            <a:r>
              <a:rPr lang="en-US" dirty="0" smtClean="0"/>
              <a:t> sous </a:t>
            </a:r>
            <a:r>
              <a:rPr lang="en-US" dirty="0" err="1" smtClean="0"/>
              <a:t>Qt</a:t>
            </a:r>
            <a:r>
              <a:rPr lang="en-US" dirty="0" smtClean="0"/>
              <a:t> Creator</a:t>
            </a:r>
          </a:p>
          <a:p>
            <a:r>
              <a:rPr lang="en-US" dirty="0" err="1" smtClean="0"/>
              <a:t>Modele</a:t>
            </a:r>
            <a:r>
              <a:rPr lang="en-US" dirty="0" smtClean="0"/>
              <a:t> 3D </a:t>
            </a:r>
            <a:r>
              <a:rPr lang="en-US" dirty="0" err="1" smtClean="0"/>
              <a:t>recupere</a:t>
            </a:r>
            <a:r>
              <a:rPr lang="en-US" dirty="0" smtClean="0"/>
              <a:t> sur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5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Ecriture</a:t>
            </a:r>
            <a:r>
              <a:rPr lang="en-US" dirty="0" smtClean="0"/>
              <a:t> d’un </a:t>
            </a:r>
            <a:r>
              <a:rPr lang="en-US" dirty="0" err="1" smtClean="0"/>
              <a:t>parseur</a:t>
            </a:r>
            <a:r>
              <a:rPr lang="en-US" dirty="0" smtClean="0"/>
              <a:t> Collada </a:t>
            </a:r>
            <a:r>
              <a:rPr lang="en-US" dirty="0" err="1" smtClean="0"/>
              <a:t>generique</a:t>
            </a:r>
            <a:endParaRPr lang="en-US" dirty="0" smtClean="0"/>
          </a:p>
          <a:p>
            <a:r>
              <a:rPr lang="en-US" dirty="0" smtClean="0"/>
              <a:t>Applicable sur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modeles</a:t>
            </a:r>
            <a:r>
              <a:rPr lang="en-US" dirty="0"/>
              <a:t> </a:t>
            </a:r>
            <a:r>
              <a:rPr lang="en-US" dirty="0" smtClean="0"/>
              <a:t>3D au format .</a:t>
            </a:r>
            <a:r>
              <a:rPr lang="en-US" dirty="0" err="1" smtClean="0"/>
              <a:t>dae</a:t>
            </a:r>
            <a:endParaRPr lang="en-US" dirty="0" smtClean="0"/>
          </a:p>
          <a:p>
            <a:r>
              <a:rPr lang="en-US" dirty="0" err="1" smtClean="0"/>
              <a:t>Contient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de positions des vertices, textures, </a:t>
            </a:r>
            <a:r>
              <a:rPr lang="en-US" dirty="0" err="1" smtClean="0"/>
              <a:t>materiaux</a:t>
            </a:r>
            <a:r>
              <a:rPr lang="en-US" dirty="0" smtClean="0"/>
              <a:t>, animations </a:t>
            </a:r>
          </a:p>
          <a:p>
            <a:r>
              <a:rPr lang="en-US" dirty="0" smtClean="0"/>
              <a:t>Aide sur forums, documentation Collada, videos </a:t>
            </a:r>
            <a:r>
              <a:rPr lang="en-US" dirty="0" err="1" smtClean="0"/>
              <a:t>Youtube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12524" cy="33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502"/>
            <a:ext cx="10515600" cy="4351338"/>
          </a:xfrm>
        </p:spPr>
        <p:txBody>
          <a:bodyPr/>
          <a:lstStyle/>
          <a:p>
            <a:r>
              <a:rPr lang="en-US" dirty="0" smtClean="0"/>
              <a:t>Animation par keyframes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Interpolation des positions </a:t>
            </a:r>
          </a:p>
          <a:p>
            <a:r>
              <a:rPr lang="en-US" dirty="0" err="1" smtClean="0"/>
              <a:t>Mouvement</a:t>
            </a:r>
            <a:r>
              <a:rPr lang="en-US" dirty="0"/>
              <a:t> </a:t>
            </a:r>
            <a:r>
              <a:rPr lang="en-US" dirty="0" smtClean="0"/>
              <a:t>plus </a:t>
            </a:r>
            <a:r>
              <a:rPr lang="en-US" dirty="0" err="1" smtClean="0"/>
              <a:t>realiste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Image 13"/>
          <p:cNvPicPr/>
          <p:nvPr/>
        </p:nvPicPr>
        <p:blipFill rotWithShape="1">
          <a:blip r:embed="rId2"/>
          <a:srcRect t="1852"/>
          <a:stretch/>
        </p:blipFill>
        <p:spPr bwMode="auto">
          <a:xfrm>
            <a:off x="1025669" y="2369475"/>
            <a:ext cx="1495425" cy="2019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14"/>
          <p:cNvPicPr/>
          <p:nvPr/>
        </p:nvPicPr>
        <p:blipFill rotWithShape="1">
          <a:blip r:embed="rId3"/>
          <a:srcRect t="8658"/>
          <a:stretch/>
        </p:blipFill>
        <p:spPr bwMode="auto">
          <a:xfrm>
            <a:off x="2609027" y="2379000"/>
            <a:ext cx="1695450" cy="2009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392410" y="2369475"/>
            <a:ext cx="1438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8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60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0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IN55 – Animation de personnages par keyframes</vt:lpstr>
      <vt:lpstr>Plan</vt:lpstr>
      <vt:lpstr>Techniques et technologies</vt:lpstr>
      <vt:lpstr>Collada</vt:lpstr>
      <vt:lpstr>Collada</vt:lpstr>
      <vt:lpstr>Animation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IN55 – Animation de personnages par keyframes</dc:title>
  <dc:creator>Tony Duong</dc:creator>
  <cp:lastModifiedBy>Tony Duong</cp:lastModifiedBy>
  <cp:revision>4</cp:revision>
  <dcterms:created xsi:type="dcterms:W3CDTF">2016-06-14T18:49:36Z</dcterms:created>
  <dcterms:modified xsi:type="dcterms:W3CDTF">2016-06-14T20:29:13Z</dcterms:modified>
</cp:coreProperties>
</file>