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2FA51-65E1-4931-9347-2C2A8C0610E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CC37-CA7D-46C9-8763-D43F39EA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CC37-CA7D-46C9-8763-D43F39EAD7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B92D-3A47-4FBE-ABEF-B837BCC61B0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AD73-B8AB-4615-A418-C6075CD7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timgsa.baidu.com/timg?image&amp;quality=80&amp;size=b9999_10000&amp;sec=1529503574&amp;di=c34272944ed8ee98bc4839dc356ccf4f&amp;imgtype=jpg&amp;er=1&amp;src=http%3A%2F%2Ffiles.ieiworld.com%2Ffiles%2Fnews%2FCN%2FWeeklyNews%2F20150520%2FComputex2015-LandingPage%2Fimages%2FHome_Application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42108"/>
            <a:ext cx="9146338" cy="4215892"/>
          </a:xfrm>
          <a:prstGeom prst="rect">
            <a:avLst/>
          </a:prstGeom>
          <a:noFill/>
        </p:spPr>
      </p:pic>
      <p:pic>
        <p:nvPicPr>
          <p:cNvPr id="11268" name="Picture 4" descr="https://timgsa.baidu.com/timg?image&amp;quality=80&amp;size=b9999_10000&amp;sec=1528908813372&amp;di=10e1287956e5b7a0aab102f948a3f3a8&amp;imgtype=0&amp;src=http%3A%2F%2Fimg.25pp.com%2Fuploadfile%2Fsoft%2Fimages%2F2014%2F0615%2F201406150357122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76672"/>
            <a:ext cx="1800200" cy="18002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764704"/>
            <a:ext cx="7772400" cy="1470025"/>
          </a:xfrm>
        </p:spPr>
        <p:txBody>
          <a:bodyPr/>
          <a:lstStyle/>
          <a:p>
            <a:r>
              <a:rPr lang="en-US" altLang="zh-CN" b="1" dirty="0" err="1">
                <a:latin typeface="Arial" pitchFamily="34" charset="0"/>
                <a:cs typeface="Arial" pitchFamily="34" charset="0"/>
              </a:rPr>
              <a:t>OpenHAB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 </a:t>
            </a:r>
            <a:br>
              <a:rPr lang="en-US" altLang="zh-CN" b="1" dirty="0">
                <a:latin typeface="Arial" pitchFamily="34" charset="0"/>
                <a:cs typeface="Arial" pitchFamily="34" charset="0"/>
              </a:rPr>
            </a:br>
            <a:r>
              <a:rPr lang="en-US" altLang="zh-CN" b="1" dirty="0">
                <a:latin typeface="Arial" pitchFamily="34" charset="0"/>
                <a:cs typeface="Arial" pitchFamily="34" charset="0"/>
              </a:rPr>
              <a:t>Smart home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imgsa.baidu.com/timg?image&amp;quality=80&amp;size=b9999_10000&amp;sec=1528910714970&amp;di=1b88f56cdad67d1b71454d0e1c433f33&amp;imgtype=0&amp;src=http%3A%2F%2Fn.sinaimg.cn%2Fcrawl%2F20150831%2F3Et5-fxhkafi9688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13726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Philips Hub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</a:t>
            </a:r>
            <a:endParaRPr lang="zh-CN" altLang="en-US" dirty="0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537" y="1600200"/>
            <a:ext cx="64369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437" y="1600200"/>
            <a:ext cx="77631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Mode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Study mode 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Turn on all light of studio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100% brightness</a:t>
            </a:r>
          </a:p>
          <a:p>
            <a:pPr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Teaching  mode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Turn on one third lights of studio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100% brightness</a:t>
            </a:r>
          </a:p>
          <a:p>
            <a:pPr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Sleep mode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Turn off all brightness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 Can set a 10% brightness night-light )</a:t>
            </a:r>
          </a:p>
          <a:p>
            <a:pPr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16016" y="1556792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TV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Turn on all light of VR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room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60% brightness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Cooking  mode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Turn on one third lights of Kitchen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60% brightness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0DAC-4F48-42DF-B3B1-9D1540F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568C-2171-44D6-BBD1-B25D2E95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video will be placed here </a:t>
            </a:r>
          </a:p>
        </p:txBody>
      </p:sp>
    </p:spTree>
    <p:extLst>
      <p:ext uri="{BB962C8B-B14F-4D97-AF65-F5344CB8AC3E}">
        <p14:creationId xmlns:p14="http://schemas.microsoft.com/office/powerpoint/2010/main" val="365989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72D-0363-467F-8407-D3E13C8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about </a:t>
            </a:r>
            <a:br>
              <a:rPr lang="en-US" dirty="0"/>
            </a:br>
            <a:r>
              <a:rPr lang="en-US" dirty="0" err="1"/>
              <a:t>Collaboration_issue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6088-8C84-47A8-966C-7BFADB18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measurement campaign (CO2 conc., Number of people, HVAC,…) &amp; make rules in OpenHAB</a:t>
            </a:r>
          </a:p>
          <a:p>
            <a:r>
              <a:rPr lang="en-US" dirty="0"/>
              <a:t>Display the control </a:t>
            </a:r>
            <a:r>
              <a:rPr lang="en-US" dirty="0" err="1"/>
              <a:t>HABPanel</a:t>
            </a:r>
            <a:r>
              <a:rPr lang="en-US" dirty="0"/>
              <a:t> on the Magic Mirror</a:t>
            </a:r>
          </a:p>
        </p:txBody>
      </p:sp>
    </p:spTree>
    <p:extLst>
      <p:ext uri="{BB962C8B-B14F-4D97-AF65-F5344CB8AC3E}">
        <p14:creationId xmlns:p14="http://schemas.microsoft.com/office/powerpoint/2010/main" val="206752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72D-0363-467F-8407-D3E13C8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about </a:t>
            </a:r>
            <a:br>
              <a:rPr lang="en-US" dirty="0"/>
            </a:br>
            <a:r>
              <a:rPr lang="en-US" dirty="0" err="1"/>
              <a:t>Future_issue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6088-8C84-47A8-966C-7BFADB18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with text script &amp; UIs</a:t>
            </a:r>
          </a:p>
          <a:p>
            <a:r>
              <a:rPr lang="en-US" dirty="0"/>
              <a:t>Tweak or Make custom widgets for rooftop </a:t>
            </a:r>
          </a:p>
          <a:p>
            <a:pPr marL="0" indent="0">
              <a:buNone/>
            </a:pPr>
            <a:r>
              <a:rPr lang="en-US" dirty="0"/>
              <a:t>	# Edit modes on the existed widgets and API</a:t>
            </a:r>
          </a:p>
          <a:p>
            <a:pPr marL="0" indent="0">
              <a:buNone/>
            </a:pPr>
            <a:r>
              <a:rPr lang="en-US" dirty="0"/>
              <a:t>	# Create a specific widget (Energy Management purpose) for rooftop </a:t>
            </a:r>
          </a:p>
          <a:p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voice</a:t>
            </a:r>
            <a:r>
              <a:rPr lang="fr-FR" dirty="0"/>
              <a:t> assistant application, ex. Google </a:t>
            </a:r>
            <a:r>
              <a:rPr lang="fr-FR" dirty="0" err="1"/>
              <a:t>voice</a:t>
            </a:r>
            <a:r>
              <a:rPr lang="fr-FR" dirty="0"/>
              <a:t> assistant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72D-0363-467F-8407-D3E13C8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for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6088-8C84-47A8-966C-7BFADB18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remote access with VPN / private cloud server / private domain/ etc.</a:t>
            </a:r>
          </a:p>
          <a:p>
            <a:r>
              <a:rPr lang="en-US" dirty="0"/>
              <a:t>After merger to Microsoft, transplant from GitHub to GitLab. Cause it is not a open source anymore </a:t>
            </a:r>
          </a:p>
        </p:txBody>
      </p:sp>
    </p:spTree>
    <p:extLst>
      <p:ext uri="{BB962C8B-B14F-4D97-AF65-F5344CB8AC3E}">
        <p14:creationId xmlns:p14="http://schemas.microsoft.com/office/powerpoint/2010/main" val="362747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160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Office 主题</vt:lpstr>
      <vt:lpstr>OpenHAB  Smart home</vt:lpstr>
      <vt:lpstr>Philips Hub</vt:lpstr>
      <vt:lpstr>Interface </vt:lpstr>
      <vt:lpstr>Interface</vt:lpstr>
      <vt:lpstr>Mode</vt:lpstr>
      <vt:lpstr>Video demonstration</vt:lpstr>
      <vt:lpstr>Discussion about  Collaboration_issue</vt:lpstr>
      <vt:lpstr>Discussion about  Future_issue</vt:lpstr>
      <vt:lpstr>Ask for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OpenHAB  Smart home</dc:title>
  <dc:creator>Administrator</dc:creator>
  <cp:lastModifiedBy>Tsung-Yu Hsieh</cp:lastModifiedBy>
  <cp:revision>3</cp:revision>
  <dcterms:created xsi:type="dcterms:W3CDTF">2018-06-13T14:01:42Z</dcterms:created>
  <dcterms:modified xsi:type="dcterms:W3CDTF">2018-06-14T16:08:07Z</dcterms:modified>
</cp:coreProperties>
</file>