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7" r:id="rId2"/>
  </p:sldMasterIdLst>
  <p:sldIdLst>
    <p:sldId id="257" r:id="rId3"/>
    <p:sldId id="265" r:id="rId4"/>
    <p:sldId id="303" r:id="rId5"/>
    <p:sldId id="304" r:id="rId6"/>
    <p:sldId id="309" r:id="rId7"/>
    <p:sldId id="310" r:id="rId8"/>
    <p:sldId id="305" r:id="rId9"/>
    <p:sldId id="306" r:id="rId10"/>
    <p:sldId id="307" r:id="rId11"/>
    <p:sldId id="308" r:id="rId12"/>
    <p:sldId id="311" r:id="rId13"/>
    <p:sldId id="31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81"/>
  </p:normalViewPr>
  <p:slideViewPr>
    <p:cSldViewPr snapToGrid="0" snapToObjects="1">
      <p:cViewPr>
        <p:scale>
          <a:sx n="52" d="100"/>
          <a:sy n="52" d="100"/>
        </p:scale>
        <p:origin x="60"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Title Content">
    <p:spTree>
      <p:nvGrpSpPr>
        <p:cNvPr id="1" name=""/>
        <p:cNvGrpSpPr/>
        <p:nvPr/>
      </p:nvGrpSpPr>
      <p:grpSpPr>
        <a:xfrm>
          <a:off x="0" y="0"/>
          <a:ext cx="0" cy="0"/>
          <a:chOff x="0" y="0"/>
          <a:chExt cx="0" cy="0"/>
        </a:xfrm>
      </p:grpSpPr>
      <p:sp>
        <p:nvSpPr>
          <p:cNvPr id="4" name="Rectangle 3"/>
          <p:cNvSpPr/>
          <p:nvPr userDrawn="1"/>
        </p:nvSpPr>
        <p:spPr>
          <a:xfrm>
            <a:off x="1" y="0"/>
            <a:ext cx="12204700" cy="6877051"/>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a:solidFill>
                <a:prstClr val="white"/>
              </a:solidFill>
            </a:endParaRPr>
          </a:p>
        </p:txBody>
      </p:sp>
      <p:sp>
        <p:nvSpPr>
          <p:cNvPr id="5" name="TextBox 4"/>
          <p:cNvSpPr txBox="1">
            <a:spLocks noChangeArrowheads="1"/>
          </p:cNvSpPr>
          <p:nvPr userDrawn="1"/>
        </p:nvSpPr>
        <p:spPr bwMode="auto">
          <a:xfrm>
            <a:off x="11087101" y="389468"/>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defTabSz="609585" fontAlgn="base">
              <a:spcBef>
                <a:spcPct val="0"/>
              </a:spcBef>
              <a:spcAft>
                <a:spcPct val="0"/>
              </a:spcAft>
              <a:defRPr/>
            </a:pPr>
            <a:endParaRPr lang="en-US" sz="2400">
              <a:solidFill>
                <a:prstClr val="black"/>
              </a:solidFill>
            </a:endParaRPr>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5767" y="317500"/>
            <a:ext cx="19515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 Placeholder 2"/>
          <p:cNvSpPr>
            <a:spLocks noGrp="1"/>
          </p:cNvSpPr>
          <p:nvPr>
            <p:ph idx="11"/>
          </p:nvPr>
        </p:nvSpPr>
        <p:spPr>
          <a:xfrm>
            <a:off x="0" y="0"/>
            <a:ext cx="5974080" cy="6875432"/>
          </a:xfrm>
          <a:prstGeom prst="rect">
            <a:avLst/>
          </a:prstGeom>
        </p:spPr>
        <p:txBody>
          <a:bodyPr vert="horz" lIns="0" tIns="0" rIns="0" bIns="0" rtlCol="0" anchor="ctr" anchorCtr="0">
            <a:normAutofit/>
          </a:bodyPr>
          <a:lstStyle>
            <a:lvl1pPr algn="ctr">
              <a:defRPr sz="4000" b="1">
                <a:solidFill>
                  <a:srgbClr val="FFFFFF"/>
                </a:solidFill>
              </a:defRPr>
            </a:lvl1pPr>
            <a:lvl2pPr marL="0" indent="0">
              <a:spcBef>
                <a:spcPts val="0"/>
              </a:spcBef>
              <a:buNone/>
              <a:defRPr>
                <a:solidFill>
                  <a:srgbClr val="FFFFFF"/>
                </a:solidFill>
              </a:defRPr>
            </a:lvl2pPr>
          </a:lstStyle>
          <a:p>
            <a:pPr lvl="0"/>
            <a:r>
              <a:rPr lang="zh-CN" altLang="en-US"/>
              <a:t>单击此处编辑母版文本样式</a:t>
            </a:r>
          </a:p>
        </p:txBody>
      </p:sp>
      <p:sp>
        <p:nvSpPr>
          <p:cNvPr id="7" name="Text Placeholder 3"/>
          <p:cNvSpPr>
            <a:spLocks noGrp="1"/>
          </p:cNvSpPr>
          <p:nvPr>
            <p:ph type="body" sz="quarter" idx="12"/>
          </p:nvPr>
        </p:nvSpPr>
        <p:spPr>
          <a:xfrm>
            <a:off x="6663024" y="2111809"/>
            <a:ext cx="4983792" cy="4174691"/>
          </a:xfrm>
          <a:prstGeom prst="rect">
            <a:avLst/>
          </a:prstGeom>
        </p:spPr>
        <p:txBody>
          <a:bodyPr vert="horz" lIns="0" tIns="0" rIns="0" bIns="0"/>
          <a:lstStyle>
            <a:lvl1pPr marL="0">
              <a:spcBef>
                <a:spcPts val="0"/>
              </a:spcBef>
              <a:defRPr sz="4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CN" altLang="en-US"/>
              <a:t>单击此处编辑母版文本样式</a:t>
            </a:r>
          </a:p>
          <a:p>
            <a:pPr lvl="1"/>
            <a:r>
              <a:rPr lang="zh-CN" altLang="en-US"/>
              <a:t>二级</a:t>
            </a:r>
          </a:p>
        </p:txBody>
      </p:sp>
    </p:spTree>
    <p:extLst>
      <p:ext uri="{BB962C8B-B14F-4D97-AF65-F5344CB8AC3E}">
        <p14:creationId xmlns:p14="http://schemas.microsoft.com/office/powerpoint/2010/main" val="20458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ext Placeholder 3"/>
          <p:cNvSpPr>
            <a:spLocks noGrp="1"/>
          </p:cNvSpPr>
          <p:nvPr>
            <p:ph type="body" sz="quarter" idx="12"/>
          </p:nvPr>
        </p:nvSpPr>
        <p:spPr>
          <a:xfrm>
            <a:off x="669057" y="2111809"/>
            <a:ext cx="5081255" cy="4174691"/>
          </a:xfrm>
          <a:prstGeom prst="rect">
            <a:avLst/>
          </a:prstGeom>
        </p:spPr>
        <p:txBody>
          <a:bodyPr vert="horz" lIns="0" tIns="0" rIns="0" bIns="0"/>
          <a:lstStyle>
            <a:lvl1pPr marL="0">
              <a:spcBef>
                <a:spcPts val="0"/>
              </a:spcBef>
              <a:defRPr sz="2667" b="1"/>
            </a:lvl1pPr>
            <a:lvl2pPr>
              <a:spcBef>
                <a:spcPts val="0"/>
              </a:spcBef>
              <a:defRPr/>
            </a:lvl2pPr>
            <a:lvl3pPr>
              <a:spcBef>
                <a:spcPts val="0"/>
              </a:spcBef>
              <a:defRPr/>
            </a:lvl3pPr>
            <a:lvl4pPr>
              <a:spcBef>
                <a:spcPts val="0"/>
              </a:spcBef>
              <a:defRPr/>
            </a:lvl4pPr>
            <a:lvl5pPr>
              <a:spcBef>
                <a:spcPts val="0"/>
              </a:spcBef>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3" name="Text Placeholder 2"/>
          <p:cNvSpPr>
            <a:spLocks noGrp="1"/>
          </p:cNvSpPr>
          <p:nvPr>
            <p:ph idx="11"/>
          </p:nvPr>
        </p:nvSpPr>
        <p:spPr>
          <a:xfrm>
            <a:off x="6230103" y="950131"/>
            <a:ext cx="5974080" cy="5907869"/>
          </a:xfrm>
          <a:prstGeom prst="rect">
            <a:avLst/>
          </a:prstGeom>
        </p:spPr>
        <p:txBody>
          <a:bodyPr vert="horz" lIns="0" tIns="0" rIns="0" bIns="0" rtlCol="0" anchor="ctr" anchorCtr="0">
            <a:normAutofit/>
          </a:bodyPr>
          <a:lstStyle>
            <a:lvl1pPr algn="ctr">
              <a:defRPr sz="4000" b="1">
                <a:solidFill>
                  <a:schemeClr val="tx1"/>
                </a:solidFill>
              </a:defRPr>
            </a:lvl1pPr>
            <a:lvl2pPr marL="0" indent="0">
              <a:spcBef>
                <a:spcPts val="0"/>
              </a:spcBef>
              <a:buNone/>
              <a:defRPr>
                <a:solidFill>
                  <a:srgbClr val="FFFFFF"/>
                </a:solidFill>
              </a:defRPr>
            </a:lvl2pPr>
          </a:lstStyle>
          <a:p>
            <a:pPr lvl="0"/>
            <a:r>
              <a:rPr lang="zh-CN" altLang="en-US"/>
              <a:t>单击此处编辑母版文本样式</a:t>
            </a:r>
          </a:p>
        </p:txBody>
      </p:sp>
      <p:sp>
        <p:nvSpPr>
          <p:cNvPr id="5" name="Text Placeholder 4"/>
          <p:cNvSpPr>
            <a:spLocks noGrp="1"/>
          </p:cNvSpPr>
          <p:nvPr>
            <p:ph type="body" sz="quarter" idx="13"/>
          </p:nvPr>
        </p:nvSpPr>
        <p:spPr>
          <a:xfrm>
            <a:off x="8235616" y="305319"/>
            <a:ext cx="3654321" cy="353484"/>
          </a:xfrm>
          <a:prstGeom prst="rect">
            <a:avLst/>
          </a:prstGeom>
        </p:spPr>
        <p:txBody>
          <a:bodyPr vert="horz" lIns="0" tIns="0" rIns="0" bIns="0"/>
          <a:lstStyle>
            <a:lvl1pPr marL="0" algn="r">
              <a:spcBef>
                <a:spcPts val="0"/>
              </a:spcBef>
              <a:defRPr sz="1867" b="1"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zh-CN" altLang="en-US"/>
              <a:t>单击此处编辑母版文本样式</a:t>
            </a:r>
          </a:p>
        </p:txBody>
      </p:sp>
      <p:sp>
        <p:nvSpPr>
          <p:cNvPr id="6" name="Date Placeholder 1"/>
          <p:cNvSpPr>
            <a:spLocks noGrp="1"/>
          </p:cNvSpPr>
          <p:nvPr>
            <p:ph type="dt" sz="half" idx="14"/>
          </p:nvPr>
        </p:nvSpPr>
        <p:spPr/>
        <p:txBody>
          <a:bodyPr/>
          <a:lstStyle>
            <a:lvl1pPr>
              <a:defRPr/>
            </a:lvl1pPr>
          </a:lstStyle>
          <a:p>
            <a:fld id="{2F4B991F-7F81-4751-8522-80F1C17A9352}" type="datetime1">
              <a:rPr lang="en-US" altLang="en-US"/>
              <a:pPr/>
              <a:t>12/14/2016</a:t>
            </a:fld>
            <a:endParaRPr lang="en-US" altLang="en-US"/>
          </a:p>
        </p:txBody>
      </p:sp>
      <p:sp>
        <p:nvSpPr>
          <p:cNvPr id="7" name="Slide Number Placeholder 2"/>
          <p:cNvSpPr>
            <a:spLocks noGrp="1"/>
          </p:cNvSpPr>
          <p:nvPr>
            <p:ph type="sldNum" sz="quarter" idx="15"/>
          </p:nvPr>
        </p:nvSpPr>
        <p:spPr/>
        <p:txBody>
          <a:bodyPr/>
          <a:lstStyle>
            <a:lvl1pPr>
              <a:defRPr/>
            </a:lvl1pPr>
          </a:lstStyle>
          <a:p>
            <a:fld id="{A221E135-EAE1-458F-8F25-2D17245A242D}" type="slidenum">
              <a:rPr lang="en-US" altLang="en-US"/>
              <a:pPr/>
              <a:t>‹#›</a:t>
            </a:fld>
            <a:endParaRPr lang="en-US" altLang="en-US"/>
          </a:p>
        </p:txBody>
      </p:sp>
    </p:spTree>
    <p:extLst>
      <p:ext uri="{BB962C8B-B14F-4D97-AF65-F5344CB8AC3E}">
        <p14:creationId xmlns:p14="http://schemas.microsoft.com/office/powerpoint/2010/main" val="182276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Text Placeholder 3"/>
          <p:cNvSpPr>
            <a:spLocks noGrp="1"/>
          </p:cNvSpPr>
          <p:nvPr>
            <p:ph type="body" sz="quarter" idx="12"/>
          </p:nvPr>
        </p:nvSpPr>
        <p:spPr>
          <a:xfrm>
            <a:off x="669057" y="2111809"/>
            <a:ext cx="11087404" cy="4174691"/>
          </a:xfrm>
          <a:prstGeom prst="rect">
            <a:avLst/>
          </a:prstGeom>
        </p:spPr>
        <p:txBody>
          <a:bodyPr vert="horz" lIns="0" tIns="0" rIns="0" bIns="0"/>
          <a:lstStyle>
            <a:lvl1pPr marL="0">
              <a:spcBef>
                <a:spcPts val="0"/>
              </a:spcBef>
              <a:defRPr sz="2667" b="1"/>
            </a:lvl1pPr>
            <a:lvl2pPr>
              <a:spcBef>
                <a:spcPts val="0"/>
              </a:spcBef>
              <a:defRPr/>
            </a:lvl2pPr>
            <a:lvl3pPr>
              <a:spcBef>
                <a:spcPts val="0"/>
              </a:spcBef>
              <a:defRPr/>
            </a:lvl3pPr>
            <a:lvl4pPr>
              <a:spcBef>
                <a:spcPts val="0"/>
              </a:spcBef>
              <a:defRPr/>
            </a:lvl4pPr>
            <a:lvl5pPr>
              <a:spcBef>
                <a:spcPts val="0"/>
              </a:spcBef>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14"/>
          </p:nvPr>
        </p:nvSpPr>
        <p:spPr>
          <a:xfrm>
            <a:off x="8235616" y="305319"/>
            <a:ext cx="3654321" cy="353484"/>
          </a:xfrm>
          <a:prstGeom prst="rect">
            <a:avLst/>
          </a:prstGeom>
        </p:spPr>
        <p:txBody>
          <a:bodyPr vert="horz" lIns="0" tIns="0" rIns="0" bIns="0"/>
          <a:lstStyle>
            <a:lvl1pPr marL="0" algn="r">
              <a:spcBef>
                <a:spcPts val="0"/>
              </a:spcBef>
              <a:defRPr sz="1867" b="1"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zh-CN" altLang="en-US"/>
              <a:t>单击此处编辑母版文本样式</a:t>
            </a:r>
          </a:p>
        </p:txBody>
      </p:sp>
      <p:sp>
        <p:nvSpPr>
          <p:cNvPr id="4" name="Date Placeholder 1"/>
          <p:cNvSpPr>
            <a:spLocks noGrp="1"/>
          </p:cNvSpPr>
          <p:nvPr>
            <p:ph type="dt" sz="half" idx="15"/>
          </p:nvPr>
        </p:nvSpPr>
        <p:spPr/>
        <p:txBody>
          <a:bodyPr/>
          <a:lstStyle>
            <a:lvl1pPr>
              <a:defRPr/>
            </a:lvl1pPr>
          </a:lstStyle>
          <a:p>
            <a:fld id="{FCB01162-5D14-4037-9859-5B65A3F0CAF5}" type="datetime1">
              <a:rPr lang="en-US" altLang="en-US"/>
              <a:pPr/>
              <a:t>12/14/2016</a:t>
            </a:fld>
            <a:endParaRPr lang="en-US" altLang="en-US"/>
          </a:p>
        </p:txBody>
      </p:sp>
      <p:sp>
        <p:nvSpPr>
          <p:cNvPr id="6" name="Slide Number Placeholder 2"/>
          <p:cNvSpPr>
            <a:spLocks noGrp="1"/>
          </p:cNvSpPr>
          <p:nvPr>
            <p:ph type="sldNum" sz="quarter" idx="16"/>
          </p:nvPr>
        </p:nvSpPr>
        <p:spPr/>
        <p:txBody>
          <a:bodyPr/>
          <a:lstStyle>
            <a:lvl1pPr>
              <a:defRPr/>
            </a:lvl1pPr>
          </a:lstStyle>
          <a:p>
            <a:fld id="{0AACA28A-1124-4B2B-8648-BC9C9F065A3D}" type="slidenum">
              <a:rPr lang="en-US" altLang="en-US"/>
              <a:pPr/>
              <a:t>‹#›</a:t>
            </a:fld>
            <a:endParaRPr lang="en-US" altLang="en-US"/>
          </a:p>
        </p:txBody>
      </p:sp>
    </p:spTree>
    <p:extLst>
      <p:ext uri="{BB962C8B-B14F-4D97-AF65-F5344CB8AC3E}">
        <p14:creationId xmlns:p14="http://schemas.microsoft.com/office/powerpoint/2010/main" val="165991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defTabSz="609585" fontAlgn="base">
              <a:spcBef>
                <a:spcPct val="0"/>
              </a:spcBef>
              <a:spcAft>
                <a:spcPct val="0"/>
              </a:spcAft>
            </a:pPr>
            <a:fld id="{7B1DE178-EF3E-49A2-A1E3-5C9DB6EC2C14}" type="datetime1">
              <a:rPr lang="en-US" altLang="en-US" smtClean="0">
                <a:ea typeface="ＭＳ Ｐゴシック" pitchFamily="1" charset="-128"/>
              </a:rPr>
              <a:pPr defTabSz="609585" fontAlgn="base">
                <a:spcBef>
                  <a:spcPct val="0"/>
                </a:spcBef>
                <a:spcAft>
                  <a:spcPct val="0"/>
                </a:spcAft>
              </a:pPr>
              <a:t>12/14/2016</a:t>
            </a:fld>
            <a:endParaRPr lang="en-US" altLang="en-US">
              <a:ea typeface="ＭＳ Ｐゴシック" pitchFamily="1" charset="-128"/>
            </a:endParaRPr>
          </a:p>
        </p:txBody>
      </p:sp>
      <p:sp>
        <p:nvSpPr>
          <p:cNvPr id="4" name="幻灯片编号占位符 3"/>
          <p:cNvSpPr>
            <a:spLocks noGrp="1"/>
          </p:cNvSpPr>
          <p:nvPr>
            <p:ph type="sldNum" sz="quarter" idx="11"/>
          </p:nvPr>
        </p:nvSpPr>
        <p:spPr/>
        <p:txBody>
          <a:bodyPr/>
          <a:lstStyle/>
          <a:p>
            <a:pPr defTabSz="609585" fontAlgn="base">
              <a:spcBef>
                <a:spcPct val="0"/>
              </a:spcBef>
              <a:spcAft>
                <a:spcPct val="0"/>
              </a:spcAft>
            </a:pPr>
            <a:fld id="{C94F0142-3FB9-431F-9D2D-B6E6E8D38DB4}" type="slidenum">
              <a:rPr lang="en-US" altLang="en-US" smtClean="0">
                <a:ea typeface="ＭＳ Ｐゴシック" pitchFamily="1" charset="-128"/>
              </a:rPr>
              <a:pPr defTabSz="609585" fontAlgn="base">
                <a:spcBef>
                  <a:spcPct val="0"/>
                </a:spcBef>
                <a:spcAft>
                  <a:spcPct val="0"/>
                </a:spcAft>
              </a:pPr>
              <a:t>‹#›</a:t>
            </a:fld>
            <a:endParaRPr lang="en-US" altLang="en-US">
              <a:ea typeface="ＭＳ Ｐゴシック" pitchFamily="1" charset="-128"/>
            </a:endParaRPr>
          </a:p>
        </p:txBody>
      </p:sp>
    </p:spTree>
    <p:extLst>
      <p:ext uri="{BB962C8B-B14F-4D97-AF65-F5344CB8AC3E}">
        <p14:creationId xmlns:p14="http://schemas.microsoft.com/office/powerpoint/2010/main" val="36969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Section Title Content">
    <p:spTree>
      <p:nvGrpSpPr>
        <p:cNvPr id="1" name=""/>
        <p:cNvGrpSpPr/>
        <p:nvPr/>
      </p:nvGrpSpPr>
      <p:grpSpPr>
        <a:xfrm>
          <a:off x="0" y="0"/>
          <a:ext cx="0" cy="0"/>
          <a:chOff x="0" y="0"/>
          <a:chExt cx="0" cy="0"/>
        </a:xfrm>
      </p:grpSpPr>
      <p:sp>
        <p:nvSpPr>
          <p:cNvPr id="4" name="Rectangle 3"/>
          <p:cNvSpPr/>
          <p:nvPr userDrawn="1"/>
        </p:nvSpPr>
        <p:spPr>
          <a:xfrm>
            <a:off x="1" y="0"/>
            <a:ext cx="12204700" cy="6877051"/>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 name="TextBox 4"/>
          <p:cNvSpPr txBox="1">
            <a:spLocks noChangeArrowheads="1"/>
          </p:cNvSpPr>
          <p:nvPr userDrawn="1"/>
        </p:nvSpPr>
        <p:spPr bwMode="auto">
          <a:xfrm>
            <a:off x="11087101" y="389468"/>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sz="2400"/>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5767" y="317500"/>
            <a:ext cx="19515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 Placeholder 2"/>
          <p:cNvSpPr>
            <a:spLocks noGrp="1"/>
          </p:cNvSpPr>
          <p:nvPr>
            <p:ph idx="11"/>
          </p:nvPr>
        </p:nvSpPr>
        <p:spPr>
          <a:xfrm>
            <a:off x="0" y="0"/>
            <a:ext cx="5974080" cy="6875432"/>
          </a:xfrm>
          <a:prstGeom prst="rect">
            <a:avLst/>
          </a:prstGeom>
        </p:spPr>
        <p:txBody>
          <a:bodyPr vert="horz" lIns="0" tIns="0" rIns="0" bIns="0" rtlCol="0" anchor="ctr" anchorCtr="0">
            <a:normAutofit/>
          </a:bodyPr>
          <a:lstStyle>
            <a:lvl1pPr algn="ctr">
              <a:defRPr sz="4000" b="1">
                <a:solidFill>
                  <a:srgbClr val="FFFFFF"/>
                </a:solidFill>
              </a:defRPr>
            </a:lvl1pPr>
            <a:lvl2pPr marL="0" indent="0">
              <a:spcBef>
                <a:spcPts val="0"/>
              </a:spcBef>
              <a:buNone/>
              <a:defRPr>
                <a:solidFill>
                  <a:srgbClr val="FFFFFF"/>
                </a:solidFill>
              </a:defRPr>
            </a:lvl2pPr>
          </a:lstStyle>
          <a:p>
            <a:pPr lvl="0"/>
            <a:r>
              <a:rPr lang="zh-CN" altLang="en-US"/>
              <a:t>单击此处编辑母版文本样式</a:t>
            </a:r>
          </a:p>
        </p:txBody>
      </p:sp>
      <p:sp>
        <p:nvSpPr>
          <p:cNvPr id="7" name="Text Placeholder 3"/>
          <p:cNvSpPr>
            <a:spLocks noGrp="1"/>
          </p:cNvSpPr>
          <p:nvPr>
            <p:ph type="body" sz="quarter" idx="12"/>
          </p:nvPr>
        </p:nvSpPr>
        <p:spPr>
          <a:xfrm>
            <a:off x="6663024" y="2111809"/>
            <a:ext cx="4983792" cy="4174691"/>
          </a:xfrm>
          <a:prstGeom prst="rect">
            <a:avLst/>
          </a:prstGeom>
        </p:spPr>
        <p:txBody>
          <a:bodyPr vert="horz" lIns="0" tIns="0" rIns="0" bIns="0"/>
          <a:lstStyle>
            <a:lvl1pPr marL="0">
              <a:spcBef>
                <a:spcPts val="0"/>
              </a:spcBef>
              <a:defRPr sz="4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CN" altLang="en-US"/>
              <a:t>单击此处编辑母版文本样式</a:t>
            </a:r>
          </a:p>
          <a:p>
            <a:pPr lvl="1"/>
            <a:r>
              <a:rPr lang="zh-CN" altLang="en-US"/>
              <a:t>二级</a:t>
            </a:r>
          </a:p>
        </p:txBody>
      </p:sp>
    </p:spTree>
    <p:extLst>
      <p:ext uri="{BB962C8B-B14F-4D97-AF65-F5344CB8AC3E}">
        <p14:creationId xmlns:p14="http://schemas.microsoft.com/office/powerpoint/2010/main" val="120232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12192" y="0"/>
            <a:ext cx="12204192" cy="6858000"/>
          </a:xfrm>
          <a:prstGeom prst="rect">
            <a:avLst/>
          </a:prstGeom>
        </p:spPr>
        <p:txBody>
          <a:bodyPr/>
          <a:lstStyle/>
          <a:p>
            <a:pPr lvl="0"/>
            <a:r>
              <a:rPr lang="en-US" noProof="0"/>
              <a:t>Click icon to add picture</a:t>
            </a:r>
            <a:endParaRPr lang="en-US" noProof="0" dirty="0"/>
          </a:p>
        </p:txBody>
      </p:sp>
      <p:sp>
        <p:nvSpPr>
          <p:cNvPr id="19" name="Text Placeholder 18"/>
          <p:cNvSpPr>
            <a:spLocks noGrp="1"/>
          </p:cNvSpPr>
          <p:nvPr>
            <p:ph type="body" sz="quarter" idx="11"/>
          </p:nvPr>
        </p:nvSpPr>
        <p:spPr>
          <a:xfrm>
            <a:off x="303670" y="2043258"/>
            <a:ext cx="4849681" cy="2415052"/>
          </a:xfrm>
          <a:prstGeom prst="rect">
            <a:avLst/>
          </a:prstGeom>
        </p:spPr>
        <p:txBody>
          <a:bodyPr lIns="0" tIns="0" rIns="0" bIns="0" anchor="ctr" anchorCtr="0">
            <a:normAutofit/>
          </a:bodyPr>
          <a:lstStyle>
            <a:lvl1pPr marL="0">
              <a:spcBef>
                <a:spcPts val="0"/>
              </a:spcBef>
              <a:defRPr sz="4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 name="Text Placeholder 2"/>
          <p:cNvSpPr>
            <a:spLocks noGrp="1"/>
          </p:cNvSpPr>
          <p:nvPr>
            <p:ph type="body" sz="quarter" idx="13"/>
          </p:nvPr>
        </p:nvSpPr>
        <p:spPr>
          <a:xfrm>
            <a:off x="302684" y="4958531"/>
            <a:ext cx="2377545" cy="482600"/>
          </a:xfrm>
          <a:prstGeom prst="rect">
            <a:avLst/>
          </a:prstGeom>
        </p:spPr>
        <p:txBody>
          <a:bodyPr lIns="0" tIns="0" rIns="0" bIns="0">
            <a:noAutofit/>
          </a:bodyPr>
          <a:lstStyle>
            <a:lvl1pPr>
              <a:spcBef>
                <a:spcPts val="0"/>
              </a:spcBef>
              <a:defRPr sz="1333" baseline="0">
                <a:solidFill>
                  <a:srgbClr val="FFFFFF"/>
                </a:solidFill>
              </a:defRPr>
            </a:lvl1pPr>
            <a:lvl2pPr marL="609585" indent="0">
              <a:buNone/>
              <a:defRPr/>
            </a:lvl2pPr>
            <a:lvl3pPr marL="1219170" indent="0">
              <a:buNone/>
              <a:defRPr/>
            </a:lvl3pPr>
          </a:lstStyle>
          <a:p>
            <a:pPr lvl="0"/>
            <a:r>
              <a:rPr lang="en-US"/>
              <a:t>Click to edit Master text styles</a:t>
            </a:r>
          </a:p>
        </p:txBody>
      </p:sp>
    </p:spTree>
    <p:extLst>
      <p:ext uri="{BB962C8B-B14F-4D97-AF65-F5344CB8AC3E}">
        <p14:creationId xmlns:p14="http://schemas.microsoft.com/office/powerpoint/2010/main" val="134548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Content">
    <p:spTree>
      <p:nvGrpSpPr>
        <p:cNvPr id="1" name=""/>
        <p:cNvGrpSpPr/>
        <p:nvPr/>
      </p:nvGrpSpPr>
      <p:grpSpPr>
        <a:xfrm>
          <a:off x="0" y="0"/>
          <a:ext cx="0" cy="0"/>
          <a:chOff x="0" y="0"/>
          <a:chExt cx="0" cy="0"/>
        </a:xfrm>
      </p:grpSpPr>
      <p:sp>
        <p:nvSpPr>
          <p:cNvPr id="4" name="Rectangle 3"/>
          <p:cNvSpPr/>
          <p:nvPr userDrawn="1"/>
        </p:nvSpPr>
        <p:spPr>
          <a:xfrm>
            <a:off x="1" y="0"/>
            <a:ext cx="12204700" cy="6877051"/>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 name="TextBox 4"/>
          <p:cNvSpPr txBox="1">
            <a:spLocks noChangeArrowheads="1"/>
          </p:cNvSpPr>
          <p:nvPr userDrawn="1"/>
        </p:nvSpPr>
        <p:spPr bwMode="auto">
          <a:xfrm>
            <a:off x="11087101" y="389468"/>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sz="2400"/>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5767" y="317500"/>
            <a:ext cx="19515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 Placeholder 2"/>
          <p:cNvSpPr>
            <a:spLocks noGrp="1"/>
          </p:cNvSpPr>
          <p:nvPr>
            <p:ph idx="11"/>
          </p:nvPr>
        </p:nvSpPr>
        <p:spPr>
          <a:xfrm>
            <a:off x="0" y="0"/>
            <a:ext cx="5974080" cy="6875432"/>
          </a:xfrm>
          <a:prstGeom prst="rect">
            <a:avLst/>
          </a:prstGeom>
        </p:spPr>
        <p:txBody>
          <a:bodyPr vert="horz" lIns="0" tIns="0" rIns="0" bIns="0" rtlCol="0" anchor="ctr" anchorCtr="0">
            <a:normAutofit/>
          </a:bodyPr>
          <a:lstStyle>
            <a:lvl1pPr algn="ctr">
              <a:defRPr sz="4000" b="1">
                <a:solidFill>
                  <a:srgbClr val="FFFFFF"/>
                </a:solidFill>
              </a:defRPr>
            </a:lvl1pPr>
            <a:lvl2pPr marL="0" indent="0">
              <a:spcBef>
                <a:spcPts val="0"/>
              </a:spcBef>
              <a:buNone/>
              <a:defRPr>
                <a:solidFill>
                  <a:srgbClr val="FFFFFF"/>
                </a:solidFill>
              </a:defRPr>
            </a:lvl2pPr>
          </a:lstStyle>
          <a:p>
            <a:pPr lvl="0"/>
            <a:r>
              <a:rPr lang="en-US"/>
              <a:t>Click to edit Master text styles</a:t>
            </a:r>
          </a:p>
        </p:txBody>
      </p:sp>
      <p:sp>
        <p:nvSpPr>
          <p:cNvPr id="7" name="Text Placeholder 3"/>
          <p:cNvSpPr>
            <a:spLocks noGrp="1"/>
          </p:cNvSpPr>
          <p:nvPr>
            <p:ph type="body" sz="quarter" idx="12"/>
          </p:nvPr>
        </p:nvSpPr>
        <p:spPr>
          <a:xfrm>
            <a:off x="6663024" y="2111809"/>
            <a:ext cx="4983792" cy="4174691"/>
          </a:xfrm>
          <a:prstGeom prst="rect">
            <a:avLst/>
          </a:prstGeom>
        </p:spPr>
        <p:txBody>
          <a:bodyPr vert="horz" lIns="0" tIns="0" rIns="0" bIns="0"/>
          <a:lstStyle>
            <a:lvl1pPr marL="0">
              <a:spcBef>
                <a:spcPts val="0"/>
              </a:spcBef>
              <a:defRPr sz="4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64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ext Placeholder 3"/>
          <p:cNvSpPr>
            <a:spLocks noGrp="1"/>
          </p:cNvSpPr>
          <p:nvPr>
            <p:ph type="body" sz="quarter" idx="12"/>
          </p:nvPr>
        </p:nvSpPr>
        <p:spPr>
          <a:xfrm>
            <a:off x="669057" y="2111809"/>
            <a:ext cx="5081255" cy="4174691"/>
          </a:xfrm>
          <a:prstGeom prst="rect">
            <a:avLst/>
          </a:prstGeom>
        </p:spPr>
        <p:txBody>
          <a:bodyPr vert="horz" lIns="0" tIns="0" rIns="0" bIns="0"/>
          <a:lstStyle>
            <a:lvl1pPr marL="0">
              <a:spcBef>
                <a:spcPts val="0"/>
              </a:spcBef>
              <a:defRPr sz="2667"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idx="11"/>
          </p:nvPr>
        </p:nvSpPr>
        <p:spPr>
          <a:xfrm>
            <a:off x="6230103" y="950131"/>
            <a:ext cx="5974080" cy="5907869"/>
          </a:xfrm>
          <a:prstGeom prst="rect">
            <a:avLst/>
          </a:prstGeom>
        </p:spPr>
        <p:txBody>
          <a:bodyPr vert="horz" lIns="0" tIns="0" rIns="0" bIns="0" rtlCol="0" anchor="ctr" anchorCtr="0">
            <a:normAutofit/>
          </a:bodyPr>
          <a:lstStyle>
            <a:lvl1pPr algn="ctr">
              <a:defRPr sz="4000" b="1">
                <a:solidFill>
                  <a:schemeClr val="tx1"/>
                </a:solidFill>
              </a:defRPr>
            </a:lvl1pPr>
            <a:lvl2pPr marL="0" indent="0">
              <a:spcBef>
                <a:spcPts val="0"/>
              </a:spcBef>
              <a:buNone/>
              <a:defRPr>
                <a:solidFill>
                  <a:srgbClr val="FFFFFF"/>
                </a:solidFill>
              </a:defRPr>
            </a:lvl2pPr>
          </a:lstStyle>
          <a:p>
            <a:pPr lvl="0"/>
            <a:r>
              <a:rPr lang="en-US"/>
              <a:t>Click to edit Master text styles</a:t>
            </a:r>
          </a:p>
        </p:txBody>
      </p:sp>
      <p:sp>
        <p:nvSpPr>
          <p:cNvPr id="5" name="Text Placeholder 4"/>
          <p:cNvSpPr>
            <a:spLocks noGrp="1"/>
          </p:cNvSpPr>
          <p:nvPr>
            <p:ph type="body" sz="quarter" idx="13"/>
          </p:nvPr>
        </p:nvSpPr>
        <p:spPr>
          <a:xfrm>
            <a:off x="8235616" y="305319"/>
            <a:ext cx="3654321" cy="353484"/>
          </a:xfrm>
          <a:prstGeom prst="rect">
            <a:avLst/>
          </a:prstGeom>
        </p:spPr>
        <p:txBody>
          <a:bodyPr vert="horz" lIns="0" tIns="0" rIns="0" bIns="0"/>
          <a:lstStyle>
            <a:lvl1pPr marL="0" algn="r">
              <a:spcBef>
                <a:spcPts val="0"/>
              </a:spcBef>
              <a:defRPr sz="1867" b="1"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Click to edit Master text styles</a:t>
            </a:r>
          </a:p>
        </p:txBody>
      </p:sp>
      <p:sp>
        <p:nvSpPr>
          <p:cNvPr id="6" name="Date Placeholder 1"/>
          <p:cNvSpPr>
            <a:spLocks noGrp="1"/>
          </p:cNvSpPr>
          <p:nvPr>
            <p:ph type="dt" sz="half" idx="14"/>
          </p:nvPr>
        </p:nvSpPr>
        <p:spPr/>
        <p:txBody>
          <a:bodyPr/>
          <a:lstStyle>
            <a:lvl1pPr>
              <a:defRPr/>
            </a:lvl1pPr>
          </a:lstStyle>
          <a:p>
            <a:fld id="{2F4B991F-7F81-4751-8522-80F1C17A9352}" type="datetime1">
              <a:rPr lang="en-US" altLang="en-US"/>
              <a:pPr/>
              <a:t>12/14/2016</a:t>
            </a:fld>
            <a:endParaRPr lang="en-US" altLang="en-US"/>
          </a:p>
        </p:txBody>
      </p:sp>
      <p:sp>
        <p:nvSpPr>
          <p:cNvPr id="7" name="Slide Number Placeholder 2"/>
          <p:cNvSpPr>
            <a:spLocks noGrp="1"/>
          </p:cNvSpPr>
          <p:nvPr>
            <p:ph type="sldNum" sz="quarter" idx="15"/>
          </p:nvPr>
        </p:nvSpPr>
        <p:spPr/>
        <p:txBody>
          <a:bodyPr/>
          <a:lstStyle>
            <a:lvl1pPr>
              <a:defRPr/>
            </a:lvl1pPr>
          </a:lstStyle>
          <a:p>
            <a:fld id="{A221E135-EAE1-458F-8F25-2D17245A242D}" type="slidenum">
              <a:rPr lang="en-US" altLang="en-US"/>
              <a:pPr/>
              <a:t>‹#›</a:t>
            </a:fld>
            <a:endParaRPr lang="en-US" altLang="en-US"/>
          </a:p>
        </p:txBody>
      </p:sp>
    </p:spTree>
    <p:extLst>
      <p:ext uri="{BB962C8B-B14F-4D97-AF65-F5344CB8AC3E}">
        <p14:creationId xmlns:p14="http://schemas.microsoft.com/office/powerpoint/2010/main" val="158316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Text Placeholder 3"/>
          <p:cNvSpPr>
            <a:spLocks noGrp="1"/>
          </p:cNvSpPr>
          <p:nvPr>
            <p:ph type="body" sz="quarter" idx="12"/>
          </p:nvPr>
        </p:nvSpPr>
        <p:spPr>
          <a:xfrm>
            <a:off x="669057" y="2111809"/>
            <a:ext cx="11087404" cy="4174691"/>
          </a:xfrm>
          <a:prstGeom prst="rect">
            <a:avLst/>
          </a:prstGeom>
        </p:spPr>
        <p:txBody>
          <a:bodyPr vert="horz" lIns="0" tIns="0" rIns="0" bIns="0"/>
          <a:lstStyle>
            <a:lvl1pPr marL="0">
              <a:spcBef>
                <a:spcPts val="0"/>
              </a:spcBef>
              <a:defRPr sz="2667"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4"/>
          </p:nvPr>
        </p:nvSpPr>
        <p:spPr>
          <a:xfrm>
            <a:off x="8235616" y="305319"/>
            <a:ext cx="3654321" cy="353484"/>
          </a:xfrm>
          <a:prstGeom prst="rect">
            <a:avLst/>
          </a:prstGeom>
        </p:spPr>
        <p:txBody>
          <a:bodyPr vert="horz" lIns="0" tIns="0" rIns="0" bIns="0"/>
          <a:lstStyle>
            <a:lvl1pPr marL="0" algn="r">
              <a:spcBef>
                <a:spcPts val="0"/>
              </a:spcBef>
              <a:defRPr sz="1867" b="1"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Click to edit Master text styles</a:t>
            </a:r>
          </a:p>
        </p:txBody>
      </p:sp>
      <p:sp>
        <p:nvSpPr>
          <p:cNvPr id="4" name="Date Placeholder 1"/>
          <p:cNvSpPr>
            <a:spLocks noGrp="1"/>
          </p:cNvSpPr>
          <p:nvPr>
            <p:ph type="dt" sz="half" idx="15"/>
          </p:nvPr>
        </p:nvSpPr>
        <p:spPr/>
        <p:txBody>
          <a:bodyPr/>
          <a:lstStyle>
            <a:lvl1pPr>
              <a:defRPr/>
            </a:lvl1pPr>
          </a:lstStyle>
          <a:p>
            <a:fld id="{FCB01162-5D14-4037-9859-5B65A3F0CAF5}" type="datetime1">
              <a:rPr lang="en-US" altLang="en-US"/>
              <a:pPr/>
              <a:t>12/14/2016</a:t>
            </a:fld>
            <a:endParaRPr lang="en-US" altLang="en-US"/>
          </a:p>
        </p:txBody>
      </p:sp>
      <p:sp>
        <p:nvSpPr>
          <p:cNvPr id="6" name="Slide Number Placeholder 2"/>
          <p:cNvSpPr>
            <a:spLocks noGrp="1"/>
          </p:cNvSpPr>
          <p:nvPr>
            <p:ph type="sldNum" sz="quarter" idx="16"/>
          </p:nvPr>
        </p:nvSpPr>
        <p:spPr/>
        <p:txBody>
          <a:bodyPr/>
          <a:lstStyle>
            <a:lvl1pPr>
              <a:defRPr/>
            </a:lvl1pPr>
          </a:lstStyle>
          <a:p>
            <a:fld id="{0AACA28A-1124-4B2B-8648-BC9C9F065A3D}" type="slidenum">
              <a:rPr lang="en-US" altLang="en-US"/>
              <a:pPr/>
              <a:t>‹#›</a:t>
            </a:fld>
            <a:endParaRPr lang="en-US" altLang="en-US"/>
          </a:p>
        </p:txBody>
      </p:sp>
    </p:spTree>
    <p:extLst>
      <p:ext uri="{BB962C8B-B14F-4D97-AF65-F5344CB8AC3E}">
        <p14:creationId xmlns:p14="http://schemas.microsoft.com/office/powerpoint/2010/main" val="144165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nyu_whit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6917" y="313267"/>
            <a:ext cx="8974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 y="0"/>
            <a:ext cx="12204700" cy="950384"/>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a:solidFill>
                <a:prstClr val="white"/>
              </a:solidFill>
            </a:endParaRPr>
          </a:p>
        </p:txBody>
      </p:sp>
      <p:pic>
        <p:nvPicPr>
          <p:cNvPr id="1028"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64067" y="317500"/>
            <a:ext cx="19515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2"/>
          </p:nvPr>
        </p:nvSpPr>
        <p:spPr>
          <a:xfrm>
            <a:off x="609600" y="6356351"/>
            <a:ext cx="2844800" cy="366183"/>
          </a:xfrm>
          <a:prstGeom prst="rect">
            <a:avLst/>
          </a:prstGeom>
        </p:spPr>
        <p:txBody>
          <a:bodyPr vert="horz" wrap="square" lIns="91440" tIns="45720" rIns="91440" bIns="45720" numCol="1" anchor="ctr" anchorCtr="0" compatLnSpc="1">
            <a:prstTxWarp prst="textNoShape">
              <a:avLst/>
            </a:prstTxWarp>
          </a:bodyPr>
          <a:lstStyle>
            <a:lvl1pPr>
              <a:defRPr sz="1600">
                <a:solidFill>
                  <a:srgbClr val="898989"/>
                </a:solidFill>
              </a:defRPr>
            </a:lvl1pPr>
          </a:lstStyle>
          <a:p>
            <a:pPr defTabSz="609585" fontAlgn="base">
              <a:spcBef>
                <a:spcPct val="0"/>
              </a:spcBef>
              <a:spcAft>
                <a:spcPct val="0"/>
              </a:spcAft>
            </a:pPr>
            <a:fld id="{7B1DE178-EF3E-49A2-A1E3-5C9DB6EC2C14}" type="datetime1">
              <a:rPr lang="en-US" altLang="en-US" smtClean="0">
                <a:ea typeface="ＭＳ Ｐゴシック" pitchFamily="1" charset="-128"/>
              </a:rPr>
              <a:pPr defTabSz="609585" fontAlgn="base">
                <a:spcBef>
                  <a:spcPct val="0"/>
                </a:spcBef>
                <a:spcAft>
                  <a:spcPct val="0"/>
                </a:spcAft>
              </a:pPr>
              <a:t>12/14/2016</a:t>
            </a:fld>
            <a:endParaRPr lang="en-US" altLang="en-US">
              <a:ea typeface="ＭＳ Ｐゴシック" pitchFamily="1" charset="-128"/>
            </a:endParaRPr>
          </a:p>
        </p:txBody>
      </p:sp>
      <p:sp>
        <p:nvSpPr>
          <p:cNvPr id="3" name="Slide Number Placeholder 2"/>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a:defRPr sz="1600">
                <a:solidFill>
                  <a:srgbClr val="898989"/>
                </a:solidFill>
              </a:defRPr>
            </a:lvl1pPr>
          </a:lstStyle>
          <a:p>
            <a:pPr defTabSz="609585" fontAlgn="base">
              <a:spcBef>
                <a:spcPct val="0"/>
              </a:spcBef>
              <a:spcAft>
                <a:spcPct val="0"/>
              </a:spcAft>
            </a:pPr>
            <a:fld id="{C94F0142-3FB9-431F-9D2D-B6E6E8D38DB4}" type="slidenum">
              <a:rPr lang="en-US" altLang="en-US" smtClean="0">
                <a:ea typeface="ＭＳ Ｐゴシック" pitchFamily="1" charset="-128"/>
              </a:rPr>
              <a:pPr defTabSz="609585" fontAlgn="base">
                <a:spcBef>
                  <a:spcPct val="0"/>
                </a:spcBef>
                <a:spcAft>
                  <a:spcPct val="0"/>
                </a:spcAft>
              </a:pPr>
              <a:t>‹#›</a:t>
            </a:fld>
            <a:endParaRPr lang="en-US" altLang="en-US">
              <a:ea typeface="ＭＳ Ｐゴシック" pitchFamily="1" charset="-128"/>
            </a:endParaRPr>
          </a:p>
        </p:txBody>
      </p:sp>
    </p:spTree>
    <p:extLst>
      <p:ext uri="{BB962C8B-B14F-4D97-AF65-F5344CB8AC3E}">
        <p14:creationId xmlns:p14="http://schemas.microsoft.com/office/powerpoint/2010/main" val="172297053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72" r:id="rId4"/>
    <p:sldLayoutId id="2147483660" r:id="rId5"/>
  </p:sldLayoutIdLst>
  <p:hf hdr="0" ftr="0"/>
  <p:txStyles>
    <p:titleStyle>
      <a:lvl1pPr algn="ctr" defTabSz="609585" rtl="0" eaLnBrk="1" fontAlgn="base" hangingPunct="1">
        <a:spcBef>
          <a:spcPct val="0"/>
        </a:spcBef>
        <a:spcAft>
          <a:spcPct val="0"/>
        </a:spcAft>
        <a:defRPr sz="5867" kern="1200">
          <a:solidFill>
            <a:schemeClr val="tx1"/>
          </a:solidFill>
          <a:latin typeface="+mj-lt"/>
          <a:ea typeface="ＭＳ Ｐゴシック" charset="0"/>
          <a:cs typeface="ＭＳ Ｐゴシック" charset="0"/>
        </a:defRPr>
      </a:lvl1pPr>
      <a:lvl2pPr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2pPr>
      <a:lvl3pPr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3pPr>
      <a:lvl4pPr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4pPr>
      <a:lvl5pPr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5pPr>
      <a:lvl6pPr marL="609585"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6pPr>
      <a:lvl7pPr marL="1219170"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7pPr>
      <a:lvl8pPr marL="1828754"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8pPr>
      <a:lvl9pPr marL="2438339"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9pPr>
    </p:titleStyle>
    <p:bodyStyle>
      <a:lvl1pPr marL="457189" indent="-457189" algn="l" defTabSz="609585" rtl="0" eaLnBrk="1" fontAlgn="base" hangingPunct="1">
        <a:spcBef>
          <a:spcPct val="20000"/>
        </a:spcBef>
        <a:spcAft>
          <a:spcPct val="0"/>
        </a:spcAft>
        <a:buFont typeface="Arial" panose="020B0604020202020204" pitchFamily="34" charset="0"/>
        <a:defRPr sz="3200" kern="1200">
          <a:solidFill>
            <a:schemeClr val="tx1"/>
          </a:solidFill>
          <a:latin typeface="+mn-lt"/>
          <a:ea typeface="ＭＳ Ｐゴシック" charset="0"/>
          <a:cs typeface="ＭＳ Ｐゴシック" charset="0"/>
        </a:defRPr>
      </a:lvl1pPr>
      <a:lvl2pPr marL="838179" indent="-228594" algn="l" defTabSz="609585" rtl="0" eaLnBrk="1" fontAlgn="base" hangingPunct="1">
        <a:spcBef>
          <a:spcPct val="20000"/>
        </a:spcBef>
        <a:spcAft>
          <a:spcPct val="0"/>
        </a:spcAft>
        <a:buFont typeface="Arial" panose="020B0604020202020204" pitchFamily="34" charset="0"/>
        <a:buChar char="•"/>
        <a:defRPr sz="1867" kern="1200">
          <a:solidFill>
            <a:schemeClr val="tx1"/>
          </a:solidFill>
          <a:latin typeface="+mn-lt"/>
          <a:ea typeface="ＭＳ Ｐゴシック" charset="0"/>
          <a:cs typeface="+mn-cs"/>
        </a:defRPr>
      </a:lvl2pPr>
      <a:lvl3pPr marL="1447764" indent="-228594" algn="l" defTabSz="609585" rtl="0" eaLnBrk="1" fontAlgn="base" hangingPunct="1">
        <a:spcBef>
          <a:spcPct val="20000"/>
        </a:spcBef>
        <a:spcAft>
          <a:spcPct val="0"/>
        </a:spcAft>
        <a:buFont typeface="Arial" panose="020B0604020202020204" pitchFamily="34" charset="0"/>
        <a:buChar char="•"/>
        <a:defRPr sz="1867" kern="1200">
          <a:solidFill>
            <a:schemeClr val="tx1"/>
          </a:solidFill>
          <a:latin typeface="+mn-lt"/>
          <a:ea typeface="ＭＳ Ｐゴシック" charset="0"/>
          <a:cs typeface="+mn-cs"/>
        </a:defRPr>
      </a:lvl3pPr>
      <a:lvl4pPr marL="2133547" indent="-304792" algn="l" defTabSz="609585" rtl="0" eaLnBrk="1" fontAlgn="base" hangingPunct="1">
        <a:spcBef>
          <a:spcPct val="20000"/>
        </a:spcBef>
        <a:spcAft>
          <a:spcPct val="0"/>
        </a:spcAft>
        <a:buFont typeface="Courier New" panose="02070309020205020404" pitchFamily="49" charset="0"/>
        <a:buChar char="o"/>
        <a:defRPr sz="1867" kern="1200">
          <a:solidFill>
            <a:schemeClr val="tx1"/>
          </a:solidFill>
          <a:latin typeface="+mn-lt"/>
          <a:ea typeface="ＭＳ Ｐゴシック" charset="0"/>
          <a:cs typeface="+mn-cs"/>
        </a:defRPr>
      </a:lvl4pPr>
      <a:lvl5pPr marL="2819330" indent="-380990" algn="l" defTabSz="609585" rtl="0" eaLnBrk="1" fontAlgn="base" hangingPunct="1">
        <a:spcBef>
          <a:spcPct val="20000"/>
        </a:spcBef>
        <a:spcAft>
          <a:spcPct val="0"/>
        </a:spcAft>
        <a:buFont typeface="Wingdings" panose="05000000000000000000" pitchFamily="2" charset="2"/>
        <a:buChar char="Ø"/>
        <a:defRPr sz="1867" kern="1200">
          <a:solidFill>
            <a:schemeClr val="tx1"/>
          </a:solidFill>
          <a:latin typeface="+mn-lt"/>
          <a:ea typeface="ＭＳ Ｐゴシック" charset="0"/>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nyu_whit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6917" y="313267"/>
            <a:ext cx="8974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 y="0"/>
            <a:ext cx="12204700" cy="950384"/>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28"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4067" y="317500"/>
            <a:ext cx="19515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2"/>
          </p:nvPr>
        </p:nvSpPr>
        <p:spPr>
          <a:xfrm>
            <a:off x="609600" y="6356351"/>
            <a:ext cx="2844800" cy="366183"/>
          </a:xfrm>
          <a:prstGeom prst="rect">
            <a:avLst/>
          </a:prstGeom>
        </p:spPr>
        <p:txBody>
          <a:bodyPr vert="horz" wrap="square" lIns="91440" tIns="45720" rIns="91440" bIns="45720" numCol="1" anchor="ctr" anchorCtr="0" compatLnSpc="1">
            <a:prstTxWarp prst="textNoShape">
              <a:avLst/>
            </a:prstTxWarp>
          </a:bodyPr>
          <a:lstStyle>
            <a:lvl1pPr>
              <a:defRPr sz="1600">
                <a:solidFill>
                  <a:srgbClr val="898989"/>
                </a:solidFill>
              </a:defRPr>
            </a:lvl1pPr>
          </a:lstStyle>
          <a:p>
            <a:fld id="{7B1DE178-EF3E-49A2-A1E3-5C9DB6EC2C14}" type="datetime1">
              <a:rPr lang="en-US" altLang="en-US"/>
              <a:pPr/>
              <a:t>12/14/2016</a:t>
            </a:fld>
            <a:endParaRPr lang="en-US" altLang="en-US"/>
          </a:p>
        </p:txBody>
      </p:sp>
      <p:sp>
        <p:nvSpPr>
          <p:cNvPr id="3" name="Slide Number Placeholder 2"/>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a:defRPr sz="1600">
                <a:solidFill>
                  <a:srgbClr val="898989"/>
                </a:solidFill>
              </a:defRPr>
            </a:lvl1pPr>
          </a:lstStyle>
          <a:p>
            <a:fld id="{C94F0142-3FB9-431F-9D2D-B6E6E8D38DB4}" type="slidenum">
              <a:rPr lang="en-US" altLang="en-US"/>
              <a:pPr/>
              <a:t>‹#›</a:t>
            </a:fld>
            <a:endParaRPr lang="en-US" altLang="en-US"/>
          </a:p>
        </p:txBody>
      </p:sp>
    </p:spTree>
    <p:extLst>
      <p:ext uri="{BB962C8B-B14F-4D97-AF65-F5344CB8AC3E}">
        <p14:creationId xmlns:p14="http://schemas.microsoft.com/office/powerpoint/2010/main" val="188634259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hf hdr="0" ftr="0"/>
  <p:txStyles>
    <p:titleStyle>
      <a:lvl1pPr algn="ctr" defTabSz="609585" rtl="0" eaLnBrk="1" fontAlgn="base" hangingPunct="1">
        <a:spcBef>
          <a:spcPct val="0"/>
        </a:spcBef>
        <a:spcAft>
          <a:spcPct val="0"/>
        </a:spcAft>
        <a:defRPr sz="5867" kern="1200">
          <a:solidFill>
            <a:schemeClr val="tx1"/>
          </a:solidFill>
          <a:latin typeface="+mj-lt"/>
          <a:ea typeface="ＭＳ Ｐゴシック" charset="0"/>
          <a:cs typeface="ＭＳ Ｐゴシック" charset="0"/>
        </a:defRPr>
      </a:lvl1pPr>
      <a:lvl2pPr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2pPr>
      <a:lvl3pPr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3pPr>
      <a:lvl4pPr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4pPr>
      <a:lvl5pPr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5pPr>
      <a:lvl6pPr marL="609585"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6pPr>
      <a:lvl7pPr marL="1219170"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7pPr>
      <a:lvl8pPr marL="1828754"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8pPr>
      <a:lvl9pPr marL="2438339" algn="ctr" defTabSz="609585" rtl="0" eaLnBrk="1" fontAlgn="base" hangingPunct="1">
        <a:spcBef>
          <a:spcPct val="0"/>
        </a:spcBef>
        <a:spcAft>
          <a:spcPct val="0"/>
        </a:spcAft>
        <a:defRPr sz="5867">
          <a:solidFill>
            <a:schemeClr val="tx1"/>
          </a:solidFill>
          <a:latin typeface="Arial" charset="0"/>
          <a:ea typeface="ＭＳ Ｐゴシック" charset="0"/>
          <a:cs typeface="ＭＳ Ｐゴシック" charset="0"/>
        </a:defRPr>
      </a:lvl9pPr>
    </p:titleStyle>
    <p:bodyStyle>
      <a:lvl1pPr marL="457189" indent="-457189" algn="l" defTabSz="609585" rtl="0" eaLnBrk="1" fontAlgn="base" hangingPunct="1">
        <a:spcBef>
          <a:spcPct val="20000"/>
        </a:spcBef>
        <a:spcAft>
          <a:spcPct val="0"/>
        </a:spcAft>
        <a:buFont typeface="Arial" panose="020B0604020202020204" pitchFamily="34" charset="0"/>
        <a:defRPr sz="3200" kern="1200">
          <a:solidFill>
            <a:schemeClr val="tx1"/>
          </a:solidFill>
          <a:latin typeface="+mn-lt"/>
          <a:ea typeface="ＭＳ Ｐゴシック" charset="0"/>
          <a:cs typeface="ＭＳ Ｐゴシック" charset="0"/>
        </a:defRPr>
      </a:lvl1pPr>
      <a:lvl2pPr marL="838179" indent="-228594" algn="l" defTabSz="609585" rtl="0" eaLnBrk="1" fontAlgn="base" hangingPunct="1">
        <a:spcBef>
          <a:spcPct val="20000"/>
        </a:spcBef>
        <a:spcAft>
          <a:spcPct val="0"/>
        </a:spcAft>
        <a:buFont typeface="Arial" panose="020B0604020202020204" pitchFamily="34" charset="0"/>
        <a:buChar char="•"/>
        <a:defRPr sz="1867" kern="1200">
          <a:solidFill>
            <a:schemeClr val="tx1"/>
          </a:solidFill>
          <a:latin typeface="+mn-lt"/>
          <a:ea typeface="ＭＳ Ｐゴシック" charset="0"/>
          <a:cs typeface="+mn-cs"/>
        </a:defRPr>
      </a:lvl2pPr>
      <a:lvl3pPr marL="1447764" indent="-228594" algn="l" defTabSz="609585" rtl="0" eaLnBrk="1" fontAlgn="base" hangingPunct="1">
        <a:spcBef>
          <a:spcPct val="20000"/>
        </a:spcBef>
        <a:spcAft>
          <a:spcPct val="0"/>
        </a:spcAft>
        <a:buFont typeface="Arial" panose="020B0604020202020204" pitchFamily="34" charset="0"/>
        <a:buChar char="•"/>
        <a:defRPr sz="1867" kern="1200">
          <a:solidFill>
            <a:schemeClr val="tx1"/>
          </a:solidFill>
          <a:latin typeface="+mn-lt"/>
          <a:ea typeface="ＭＳ Ｐゴシック" charset="0"/>
          <a:cs typeface="+mn-cs"/>
        </a:defRPr>
      </a:lvl3pPr>
      <a:lvl4pPr marL="2133547" indent="-304792" algn="l" defTabSz="609585" rtl="0" eaLnBrk="1" fontAlgn="base" hangingPunct="1">
        <a:spcBef>
          <a:spcPct val="20000"/>
        </a:spcBef>
        <a:spcAft>
          <a:spcPct val="0"/>
        </a:spcAft>
        <a:buFont typeface="Courier New" panose="02070309020205020404" pitchFamily="49" charset="0"/>
        <a:buChar char="o"/>
        <a:defRPr sz="1867" kern="1200">
          <a:solidFill>
            <a:schemeClr val="tx1"/>
          </a:solidFill>
          <a:latin typeface="+mn-lt"/>
          <a:ea typeface="ＭＳ Ｐゴシック" charset="0"/>
          <a:cs typeface="+mn-cs"/>
        </a:defRPr>
      </a:lvl4pPr>
      <a:lvl5pPr marL="2819330" indent="-380990" algn="l" defTabSz="609585" rtl="0" eaLnBrk="1" fontAlgn="base" hangingPunct="1">
        <a:spcBef>
          <a:spcPct val="20000"/>
        </a:spcBef>
        <a:spcAft>
          <a:spcPct val="0"/>
        </a:spcAft>
        <a:buFont typeface="Wingdings" panose="05000000000000000000" pitchFamily="2" charset="2"/>
        <a:buChar char="Ø"/>
        <a:defRPr sz="1867" kern="1200">
          <a:solidFill>
            <a:schemeClr val="tx1"/>
          </a:solidFill>
          <a:latin typeface="+mn-lt"/>
          <a:ea typeface="ＭＳ Ｐゴシック" charset="0"/>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289669" y="940001"/>
            <a:ext cx="9922259" cy="5207618"/>
          </a:xfrm>
          <a:prstGeom prst="rect">
            <a:avLst/>
          </a:prstGeom>
        </p:spPr>
        <p:txBody>
          <a:bodyPr vert="horz" lIns="0" tIns="0" rIns="0" bIns="0"/>
          <a:lstStyle>
            <a:lvl1pPr marL="0" indent="-457189" algn="l" defTabSz="609585" rtl="0" eaLnBrk="1" fontAlgn="base" hangingPunct="1">
              <a:spcBef>
                <a:spcPts val="0"/>
              </a:spcBef>
              <a:spcAft>
                <a:spcPct val="0"/>
              </a:spcAft>
              <a:buFont typeface="Arial" panose="020B0604020202020204" pitchFamily="34" charset="0"/>
              <a:defRPr sz="4000" b="1" i="0" kern="1200">
                <a:solidFill>
                  <a:srgbClr val="FFFFFF"/>
                </a:solidFill>
                <a:latin typeface="Arial"/>
                <a:ea typeface="ＭＳ Ｐゴシック" charset="0"/>
                <a:cs typeface="Arial"/>
              </a:defRPr>
            </a:lvl1pPr>
            <a:lvl2pPr marL="0" indent="0" algn="l" defTabSz="609585" rtl="0" eaLnBrk="1" fontAlgn="base" hangingPunct="1">
              <a:spcBef>
                <a:spcPts val="0"/>
              </a:spcBef>
              <a:spcAft>
                <a:spcPct val="0"/>
              </a:spcAft>
              <a:buFont typeface="Arial" panose="020B0604020202020204" pitchFamily="34" charset="0"/>
              <a:buNone/>
              <a:defRPr sz="1867" kern="1200" baseline="0">
                <a:solidFill>
                  <a:srgbClr val="FFFFFF"/>
                </a:solidFill>
                <a:latin typeface="+mn-lt"/>
                <a:ea typeface="ＭＳ Ｐゴシック" charset="0"/>
                <a:cs typeface="+mn-cs"/>
              </a:defRPr>
            </a:lvl2pPr>
            <a:lvl3pPr marL="1447764" indent="-228594" algn="l" defTabSz="609585" rtl="0" eaLnBrk="1" fontAlgn="base" hangingPunct="1">
              <a:spcBef>
                <a:spcPct val="20000"/>
              </a:spcBef>
              <a:spcAft>
                <a:spcPct val="0"/>
              </a:spcAft>
              <a:buFont typeface="Arial" panose="020B0604020202020204" pitchFamily="34" charset="0"/>
              <a:buChar char="•"/>
              <a:defRPr sz="1867" kern="1200">
                <a:solidFill>
                  <a:srgbClr val="FFFFFF"/>
                </a:solidFill>
                <a:latin typeface="+mn-lt"/>
                <a:ea typeface="ＭＳ Ｐゴシック" charset="0"/>
                <a:cs typeface="+mn-cs"/>
              </a:defRPr>
            </a:lvl3pPr>
            <a:lvl4pPr marL="2133547" indent="-304792" algn="l" defTabSz="609585" rtl="0" eaLnBrk="1" fontAlgn="base" hangingPunct="1">
              <a:spcBef>
                <a:spcPct val="20000"/>
              </a:spcBef>
              <a:spcAft>
                <a:spcPct val="0"/>
              </a:spcAft>
              <a:buFont typeface="Courier New" panose="02070309020205020404" pitchFamily="49" charset="0"/>
              <a:buChar char="o"/>
              <a:defRPr sz="1867" kern="1200">
                <a:solidFill>
                  <a:srgbClr val="FFFFFF"/>
                </a:solidFill>
                <a:latin typeface="+mn-lt"/>
                <a:ea typeface="ＭＳ Ｐゴシック" charset="0"/>
                <a:cs typeface="+mn-cs"/>
              </a:defRPr>
            </a:lvl4pPr>
            <a:lvl5pPr marL="2819330" indent="-380990" algn="l" defTabSz="609585" rtl="0" eaLnBrk="1" fontAlgn="base" hangingPunct="1">
              <a:spcBef>
                <a:spcPct val="20000"/>
              </a:spcBef>
              <a:spcAft>
                <a:spcPct val="0"/>
              </a:spcAft>
              <a:buFont typeface="Wingdings" panose="05000000000000000000" pitchFamily="2" charset="2"/>
              <a:buChar char="Ø"/>
              <a:defRPr sz="1867" kern="1200">
                <a:solidFill>
                  <a:srgbClr val="FFFFFF"/>
                </a:solidFill>
                <a:latin typeface="+mn-lt"/>
                <a:ea typeface="ＭＳ Ｐゴシック" charset="0"/>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6000" dirty="0">
                <a:latin typeface="+mj-lt"/>
                <a:ea typeface="+mj-ea"/>
              </a:rPr>
              <a:t>Three-body problem involved Jupiter</a:t>
            </a:r>
            <a:endParaRPr lang="en-US" sz="2800" dirty="0">
              <a:latin typeface="+mj-lt"/>
              <a:ea typeface="+mj-ea"/>
            </a:endParaRPr>
          </a:p>
          <a:p>
            <a:pPr algn="ctr"/>
            <a:endParaRPr lang="en-US" sz="2800" dirty="0">
              <a:latin typeface="+mj-lt"/>
              <a:ea typeface="+mj-ea"/>
            </a:endParaRPr>
          </a:p>
          <a:p>
            <a:pPr algn="ctr"/>
            <a:endParaRPr lang="en-US" sz="2800" dirty="0">
              <a:latin typeface="+mj-lt"/>
              <a:ea typeface="+mj-ea"/>
            </a:endParaRPr>
          </a:p>
          <a:p>
            <a:pPr algn="ctr"/>
            <a:endParaRPr lang="en-US" sz="2800" dirty="0">
              <a:latin typeface="+mj-lt"/>
              <a:ea typeface="+mj-ea"/>
            </a:endParaRPr>
          </a:p>
          <a:p>
            <a:pPr algn="ctr"/>
            <a:endParaRPr lang="en-US" sz="2800" dirty="0">
              <a:latin typeface="+mj-lt"/>
              <a:ea typeface="+mj-ea"/>
            </a:endParaRPr>
          </a:p>
          <a:p>
            <a:pPr algn="ctr"/>
            <a:r>
              <a:rPr lang="en-US" sz="2800" dirty="0">
                <a:latin typeface="+mj-lt"/>
                <a:ea typeface="+mj-ea"/>
              </a:rPr>
              <a:t>Xiaoyu He</a:t>
            </a:r>
          </a:p>
          <a:p>
            <a:pPr algn="ctr"/>
            <a:r>
              <a:rPr lang="en-US" sz="2800" dirty="0">
                <a:latin typeface="+mj-lt"/>
                <a:ea typeface="+mj-ea"/>
              </a:rPr>
              <a:t>Dec. 15, 2016</a:t>
            </a:r>
          </a:p>
        </p:txBody>
      </p:sp>
    </p:spTree>
    <p:extLst>
      <p:ext uri="{BB962C8B-B14F-4D97-AF65-F5344CB8AC3E}">
        <p14:creationId xmlns:p14="http://schemas.microsoft.com/office/powerpoint/2010/main" val="178753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12/14/2016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10</a:t>
            </a:fld>
            <a:endParaRPr lang="en-US" altLang="en-US"/>
          </a:p>
        </p:txBody>
      </p:sp>
      <p:pic>
        <p:nvPicPr>
          <p:cNvPr id="6" name="Picture 5"/>
          <p:cNvPicPr>
            <a:picLocks noChangeAspect="1"/>
          </p:cNvPicPr>
          <p:nvPr/>
        </p:nvPicPr>
        <p:blipFill>
          <a:blip r:embed="rId2"/>
          <a:stretch>
            <a:fillRect/>
          </a:stretch>
        </p:blipFill>
        <p:spPr>
          <a:xfrm>
            <a:off x="381463" y="1934395"/>
            <a:ext cx="4679513" cy="3397147"/>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017048574"/>
              </p:ext>
            </p:extLst>
          </p:nvPr>
        </p:nvGraphicFramePr>
        <p:xfrm>
          <a:off x="5110317" y="1994660"/>
          <a:ext cx="6848703" cy="3017520"/>
        </p:xfrm>
        <a:graphic>
          <a:graphicData uri="http://schemas.openxmlformats.org/drawingml/2006/table">
            <a:tbl>
              <a:tblPr firstRow="1" bandRow="1">
                <a:tableStyleId>{775DCB02-9BB8-47FD-8907-85C794F793BA}</a:tableStyleId>
              </a:tblPr>
              <a:tblGrid>
                <a:gridCol w="1871122">
                  <a:extLst>
                    <a:ext uri="{9D8B030D-6E8A-4147-A177-3AD203B41FA5}">
                      <a16:colId xmlns:a16="http://schemas.microsoft.com/office/drawing/2014/main" val="847838872"/>
                    </a:ext>
                  </a:extLst>
                </a:gridCol>
                <a:gridCol w="1718188">
                  <a:extLst>
                    <a:ext uri="{9D8B030D-6E8A-4147-A177-3AD203B41FA5}">
                      <a16:colId xmlns:a16="http://schemas.microsoft.com/office/drawing/2014/main" val="2871182523"/>
                    </a:ext>
                  </a:extLst>
                </a:gridCol>
                <a:gridCol w="1902542">
                  <a:extLst>
                    <a:ext uri="{9D8B030D-6E8A-4147-A177-3AD203B41FA5}">
                      <a16:colId xmlns:a16="http://schemas.microsoft.com/office/drawing/2014/main" val="2085815424"/>
                    </a:ext>
                  </a:extLst>
                </a:gridCol>
                <a:gridCol w="1356851">
                  <a:extLst>
                    <a:ext uri="{9D8B030D-6E8A-4147-A177-3AD203B41FA5}">
                      <a16:colId xmlns:a16="http://schemas.microsoft.com/office/drawing/2014/main" val="2824001372"/>
                    </a:ext>
                  </a:extLst>
                </a:gridCol>
              </a:tblGrid>
              <a:tr h="1188720">
                <a:tc>
                  <a:txBody>
                    <a:bodyPr/>
                    <a:lstStyle/>
                    <a:p>
                      <a:r>
                        <a:rPr lang="en-US" dirty="0"/>
                        <a:t>Resonance</a:t>
                      </a:r>
                    </a:p>
                  </a:txBody>
                  <a:tcPr/>
                </a:tc>
                <a:tc>
                  <a:txBody>
                    <a:bodyPr/>
                    <a:lstStyle/>
                    <a:p>
                      <a:r>
                        <a:rPr lang="en-US" dirty="0"/>
                        <a:t>Orbital</a:t>
                      </a:r>
                    </a:p>
                    <a:p>
                      <a:r>
                        <a:rPr lang="en-US" dirty="0"/>
                        <a:t>Period(</a:t>
                      </a:r>
                      <a:r>
                        <a:rPr lang="en-US" dirty="0" err="1"/>
                        <a:t>yr</a:t>
                      </a:r>
                      <a:r>
                        <a:rPr lang="en-US" dirty="0"/>
                        <a:t>)</a:t>
                      </a:r>
                    </a:p>
                  </a:txBody>
                  <a:tcPr/>
                </a:tc>
                <a:tc>
                  <a:txBody>
                    <a:bodyPr/>
                    <a:lstStyle/>
                    <a:p>
                      <a:r>
                        <a:rPr lang="en-US" dirty="0"/>
                        <a:t>Orbital</a:t>
                      </a:r>
                    </a:p>
                    <a:p>
                      <a:r>
                        <a:rPr lang="en-US" dirty="0"/>
                        <a:t>Radius(AU)</a:t>
                      </a:r>
                    </a:p>
                  </a:txBody>
                  <a:tcPr/>
                </a:tc>
                <a:tc>
                  <a:txBody>
                    <a:bodyPr/>
                    <a:lstStyle/>
                    <a:p>
                      <a:r>
                        <a:rPr lang="en-US" dirty="0"/>
                        <a:t>Orbital</a:t>
                      </a:r>
                    </a:p>
                    <a:p>
                      <a:r>
                        <a:rPr lang="en-US" dirty="0"/>
                        <a:t>Velocity</a:t>
                      </a:r>
                    </a:p>
                  </a:txBody>
                  <a:tcPr/>
                </a:tc>
                <a:extLst>
                  <a:ext uri="{0D108BD9-81ED-4DB2-BD59-A6C34878D82A}">
                    <a16:rowId xmlns:a16="http://schemas.microsoft.com/office/drawing/2014/main" val="1217282320"/>
                  </a:ext>
                </a:extLst>
              </a:tr>
              <a:tr h="457200">
                <a:tc>
                  <a:txBody>
                    <a:bodyPr/>
                    <a:lstStyle/>
                    <a:p>
                      <a:pPr algn="ctr"/>
                      <a:r>
                        <a:rPr lang="en-US" dirty="0"/>
                        <a:t>3:1</a:t>
                      </a:r>
                    </a:p>
                  </a:txBody>
                  <a:tcPr/>
                </a:tc>
                <a:tc>
                  <a:txBody>
                    <a:bodyPr/>
                    <a:lstStyle/>
                    <a:p>
                      <a:pPr algn="ctr"/>
                      <a:r>
                        <a:rPr lang="en-US" dirty="0"/>
                        <a:t>3.95</a:t>
                      </a:r>
                    </a:p>
                  </a:txBody>
                  <a:tcPr/>
                </a:tc>
                <a:tc>
                  <a:txBody>
                    <a:bodyPr/>
                    <a:lstStyle/>
                    <a:p>
                      <a:pPr algn="ctr"/>
                      <a:r>
                        <a:rPr lang="en-US" dirty="0"/>
                        <a:t>2.5</a:t>
                      </a:r>
                    </a:p>
                  </a:txBody>
                  <a:tcPr/>
                </a:tc>
                <a:tc>
                  <a:txBody>
                    <a:bodyPr/>
                    <a:lstStyle/>
                    <a:p>
                      <a:pPr algn="ctr"/>
                      <a:r>
                        <a:rPr lang="en-US" dirty="0"/>
                        <a:t>3.977</a:t>
                      </a:r>
                    </a:p>
                  </a:txBody>
                  <a:tcPr/>
                </a:tc>
                <a:extLst>
                  <a:ext uri="{0D108BD9-81ED-4DB2-BD59-A6C34878D82A}">
                    <a16:rowId xmlns:a16="http://schemas.microsoft.com/office/drawing/2014/main" val="932828311"/>
                  </a:ext>
                </a:extLst>
              </a:tr>
              <a:tr h="457200">
                <a:tc>
                  <a:txBody>
                    <a:bodyPr/>
                    <a:lstStyle/>
                    <a:p>
                      <a:pPr algn="ctr"/>
                      <a:r>
                        <a:rPr lang="en-US" dirty="0"/>
                        <a:t>5:2</a:t>
                      </a:r>
                    </a:p>
                  </a:txBody>
                  <a:tcPr/>
                </a:tc>
                <a:tc>
                  <a:txBody>
                    <a:bodyPr/>
                    <a:lstStyle/>
                    <a:p>
                      <a:pPr algn="ctr"/>
                      <a:r>
                        <a:rPr lang="en-US" dirty="0"/>
                        <a:t>4.74</a:t>
                      </a:r>
                    </a:p>
                  </a:txBody>
                  <a:tcPr/>
                </a:tc>
                <a:tc>
                  <a:txBody>
                    <a:bodyPr/>
                    <a:lstStyle/>
                    <a:p>
                      <a:pPr algn="ctr"/>
                      <a:r>
                        <a:rPr lang="en-US" dirty="0"/>
                        <a:t>2.825</a:t>
                      </a:r>
                    </a:p>
                  </a:txBody>
                  <a:tcPr/>
                </a:tc>
                <a:tc>
                  <a:txBody>
                    <a:bodyPr/>
                    <a:lstStyle/>
                    <a:p>
                      <a:pPr algn="ctr"/>
                      <a:r>
                        <a:rPr lang="en-US" dirty="0"/>
                        <a:t>3.745</a:t>
                      </a:r>
                    </a:p>
                  </a:txBody>
                  <a:tcPr/>
                </a:tc>
                <a:extLst>
                  <a:ext uri="{0D108BD9-81ED-4DB2-BD59-A6C34878D82A}">
                    <a16:rowId xmlns:a16="http://schemas.microsoft.com/office/drawing/2014/main" val="1868335239"/>
                  </a:ext>
                </a:extLst>
              </a:tr>
              <a:tr h="457200">
                <a:tc>
                  <a:txBody>
                    <a:bodyPr/>
                    <a:lstStyle/>
                    <a:p>
                      <a:pPr algn="ctr"/>
                      <a:r>
                        <a:rPr lang="en-US" dirty="0"/>
                        <a:t>7:3</a:t>
                      </a:r>
                    </a:p>
                  </a:txBody>
                  <a:tcPr/>
                </a:tc>
                <a:tc>
                  <a:txBody>
                    <a:bodyPr/>
                    <a:lstStyle/>
                    <a:p>
                      <a:pPr algn="ctr"/>
                      <a:r>
                        <a:rPr lang="en-US" dirty="0"/>
                        <a:t>5.08</a:t>
                      </a:r>
                    </a:p>
                  </a:txBody>
                  <a:tcPr/>
                </a:tc>
                <a:tc>
                  <a:txBody>
                    <a:bodyPr/>
                    <a:lstStyle/>
                    <a:p>
                      <a:pPr algn="ctr"/>
                      <a:r>
                        <a:rPr lang="en-US" dirty="0"/>
                        <a:t>2.95</a:t>
                      </a:r>
                    </a:p>
                  </a:txBody>
                  <a:tcPr/>
                </a:tc>
                <a:tc>
                  <a:txBody>
                    <a:bodyPr/>
                    <a:lstStyle/>
                    <a:p>
                      <a:pPr algn="ctr"/>
                      <a:r>
                        <a:rPr lang="en-US" dirty="0"/>
                        <a:t>3.649</a:t>
                      </a:r>
                    </a:p>
                  </a:txBody>
                  <a:tcPr/>
                </a:tc>
                <a:extLst>
                  <a:ext uri="{0D108BD9-81ED-4DB2-BD59-A6C34878D82A}">
                    <a16:rowId xmlns:a16="http://schemas.microsoft.com/office/drawing/2014/main" val="4294577156"/>
                  </a:ext>
                </a:extLst>
              </a:tr>
              <a:tr h="457200">
                <a:tc>
                  <a:txBody>
                    <a:bodyPr/>
                    <a:lstStyle/>
                    <a:p>
                      <a:pPr algn="ctr"/>
                      <a:r>
                        <a:rPr lang="en-US" dirty="0"/>
                        <a:t>2:1</a:t>
                      </a:r>
                    </a:p>
                  </a:txBody>
                  <a:tcPr/>
                </a:tc>
                <a:tc>
                  <a:txBody>
                    <a:bodyPr/>
                    <a:lstStyle/>
                    <a:p>
                      <a:pPr algn="ctr"/>
                      <a:r>
                        <a:rPr lang="en-US" dirty="0"/>
                        <a:t>5.925</a:t>
                      </a:r>
                    </a:p>
                  </a:txBody>
                  <a:tcPr/>
                </a:tc>
                <a:tc>
                  <a:txBody>
                    <a:bodyPr/>
                    <a:lstStyle/>
                    <a:p>
                      <a:pPr algn="ctr"/>
                      <a:r>
                        <a:rPr lang="en-US" dirty="0"/>
                        <a:t>3.276</a:t>
                      </a:r>
                    </a:p>
                  </a:txBody>
                  <a:tcPr/>
                </a:tc>
                <a:tc>
                  <a:txBody>
                    <a:bodyPr/>
                    <a:lstStyle/>
                    <a:p>
                      <a:pPr algn="ctr"/>
                      <a:r>
                        <a:rPr lang="en-US" dirty="0"/>
                        <a:t>3.471</a:t>
                      </a:r>
                    </a:p>
                  </a:txBody>
                  <a:tcPr/>
                </a:tc>
                <a:extLst>
                  <a:ext uri="{0D108BD9-81ED-4DB2-BD59-A6C34878D82A}">
                    <a16:rowId xmlns:a16="http://schemas.microsoft.com/office/drawing/2014/main" val="3557916614"/>
                  </a:ext>
                </a:extLst>
              </a:tr>
            </a:tbl>
          </a:graphicData>
        </a:graphic>
      </p:graphicFrame>
      <mc:AlternateContent xmlns:mc="http://schemas.openxmlformats.org/markup-compatibility/2006">
        <mc:Choice xmlns:a14="http://schemas.microsoft.com/office/drawing/2010/main" Requires="a14">
          <p:sp>
            <p:nvSpPr>
              <p:cNvPr id="9" name="TextBox 8"/>
              <p:cNvSpPr txBox="1"/>
              <p:nvPr/>
            </p:nvSpPr>
            <p:spPr>
              <a:xfrm>
                <a:off x="6504039" y="5434781"/>
                <a:ext cx="4601496" cy="911788"/>
              </a:xfrm>
              <a:prstGeom prst="rect">
                <a:avLst/>
              </a:prstGeom>
              <a:noFill/>
            </p:spPr>
            <p:txBody>
              <a:bodyPr wrap="square" rtlCol="0">
                <a:spAutoFit/>
              </a:bodyPr>
              <a:lstStyle/>
              <a:p>
                <a:r>
                  <a:rPr lang="en-US" dirty="0"/>
                  <a:t>The orbital period of Jupiter=11.85 year</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num>
                        <m:den>
                          <m:r>
                            <a:rPr lang="en-US" b="0" i="1" smtClean="0">
                              <a:latin typeface="Cambria Math" panose="02040503050406030204" pitchFamily="18" charset="0"/>
                            </a:rPr>
                            <m:t>𝑇</m:t>
                          </m:r>
                        </m:den>
                      </m:f>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6504039" y="5434781"/>
                <a:ext cx="4601496" cy="911788"/>
              </a:xfrm>
              <a:prstGeom prst="rect">
                <a:avLst/>
              </a:prstGeom>
              <a:blipFill>
                <a:blip r:embed="rId3"/>
                <a:stretch>
                  <a:fillRect l="-1192" t="-4027"/>
                </a:stretch>
              </a:blipFill>
            </p:spPr>
            <p:txBody>
              <a:bodyPr/>
              <a:lstStyle/>
              <a:p>
                <a:r>
                  <a:rPr lang="en-US">
                    <a:noFill/>
                  </a:rPr>
                  <a:t> </a:t>
                </a:r>
              </a:p>
            </p:txBody>
          </p:sp>
        </mc:Fallback>
      </mc:AlternateContent>
      <p:sp>
        <p:nvSpPr>
          <p:cNvPr id="10" name="TextBox 9"/>
          <p:cNvSpPr txBox="1"/>
          <p:nvPr/>
        </p:nvSpPr>
        <p:spPr>
          <a:xfrm>
            <a:off x="6425790" y="1212714"/>
            <a:ext cx="4623619" cy="461665"/>
          </a:xfrm>
          <a:prstGeom prst="rect">
            <a:avLst/>
          </a:prstGeom>
          <a:noFill/>
        </p:spPr>
        <p:txBody>
          <a:bodyPr wrap="square" rtlCol="0">
            <a:spAutoFit/>
          </a:bodyPr>
          <a:lstStyle/>
          <a:p>
            <a:r>
              <a:rPr lang="en-US" sz="2400" b="1" dirty="0"/>
              <a:t>The table of Kirkwood gap</a:t>
            </a:r>
          </a:p>
        </p:txBody>
      </p:sp>
    </p:spTree>
    <p:extLst>
      <p:ext uri="{BB962C8B-B14F-4D97-AF65-F5344CB8AC3E}">
        <p14:creationId xmlns:p14="http://schemas.microsoft.com/office/powerpoint/2010/main" val="123119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12/15/2016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11</a:t>
            </a:fld>
            <a:endParaRPr lang="en-US" altLang="en-US"/>
          </a:p>
        </p:txBody>
      </p:sp>
      <p:pic>
        <p:nvPicPr>
          <p:cNvPr id="6" name="Picture 5"/>
          <p:cNvPicPr>
            <a:picLocks noChangeAspect="1"/>
          </p:cNvPicPr>
          <p:nvPr/>
        </p:nvPicPr>
        <p:blipFill>
          <a:blip r:embed="rId2"/>
          <a:stretch>
            <a:fillRect/>
          </a:stretch>
        </p:blipFill>
        <p:spPr>
          <a:xfrm>
            <a:off x="580260" y="1913954"/>
            <a:ext cx="5412518" cy="3608345"/>
          </a:xfrm>
          <a:prstGeom prst="rect">
            <a:avLst/>
          </a:prstGeom>
        </p:spPr>
      </p:pic>
      <p:pic>
        <p:nvPicPr>
          <p:cNvPr id="7" name="Picture 6"/>
          <p:cNvPicPr>
            <a:picLocks noChangeAspect="1"/>
          </p:cNvPicPr>
          <p:nvPr/>
        </p:nvPicPr>
        <p:blipFill>
          <a:blip r:embed="rId3"/>
          <a:stretch>
            <a:fillRect/>
          </a:stretch>
        </p:blipFill>
        <p:spPr>
          <a:xfrm>
            <a:off x="5992778" y="1913954"/>
            <a:ext cx="5429848" cy="3619899"/>
          </a:xfrm>
          <a:prstGeom prst="rect">
            <a:avLst/>
          </a:prstGeom>
        </p:spPr>
      </p:pic>
      <p:sp>
        <p:nvSpPr>
          <p:cNvPr id="8" name="TextBox 7"/>
          <p:cNvSpPr txBox="1"/>
          <p:nvPr/>
        </p:nvSpPr>
        <p:spPr>
          <a:xfrm>
            <a:off x="1479755" y="5616159"/>
            <a:ext cx="3949290" cy="707886"/>
          </a:xfrm>
          <a:prstGeom prst="rect">
            <a:avLst/>
          </a:prstGeom>
          <a:noFill/>
        </p:spPr>
        <p:txBody>
          <a:bodyPr wrap="square" rtlCol="0">
            <a:spAutoFit/>
          </a:bodyPr>
          <a:lstStyle/>
          <a:p>
            <a:r>
              <a:rPr lang="en-US" sz="2000" dirty="0"/>
              <a:t>Fig a. The orbits of Jupiter and asteroids in Kirkwood gap</a:t>
            </a:r>
          </a:p>
        </p:txBody>
      </p:sp>
      <p:sp>
        <p:nvSpPr>
          <p:cNvPr id="9" name="TextBox 8"/>
          <p:cNvSpPr txBox="1"/>
          <p:nvPr/>
        </p:nvSpPr>
        <p:spPr>
          <a:xfrm>
            <a:off x="6469626" y="5616159"/>
            <a:ext cx="3949290" cy="707886"/>
          </a:xfrm>
          <a:prstGeom prst="rect">
            <a:avLst/>
          </a:prstGeom>
          <a:noFill/>
        </p:spPr>
        <p:txBody>
          <a:bodyPr wrap="square" rtlCol="0">
            <a:spAutoFit/>
          </a:bodyPr>
          <a:lstStyle/>
          <a:p>
            <a:r>
              <a:rPr lang="en-US" sz="2000" dirty="0"/>
              <a:t>Fig b. The orbits of asteroids in Kirkwood gap</a:t>
            </a:r>
          </a:p>
        </p:txBody>
      </p:sp>
    </p:spTree>
    <p:extLst>
      <p:ext uri="{BB962C8B-B14F-4D97-AF65-F5344CB8AC3E}">
        <p14:creationId xmlns:p14="http://schemas.microsoft.com/office/powerpoint/2010/main" val="260205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algn="ctr"/>
            <a:r>
              <a:rPr lang="en-US" sz="4800" dirty="0"/>
              <a:t>Thank you!</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12/15/2016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12</a:t>
            </a:fld>
            <a:endParaRPr lang="en-US" altLang="en-US"/>
          </a:p>
        </p:txBody>
      </p:sp>
    </p:spTree>
    <p:extLst>
      <p:ext uri="{BB962C8B-B14F-4D97-AF65-F5344CB8AC3E}">
        <p14:creationId xmlns:p14="http://schemas.microsoft.com/office/powerpoint/2010/main" val="331804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kumimoji="1" lang="en-US" altLang="zh-CN" sz="2000" dirty="0">
                <a:latin typeface="+mj-lt"/>
              </a:rPr>
              <a:t>Outline</a:t>
            </a:r>
            <a:endParaRPr kumimoji="1" lang="zh-CN" altLang="en-US" sz="2000" dirty="0">
              <a:latin typeface="+mj-lt"/>
            </a:endParaRPr>
          </a:p>
        </p:txBody>
      </p:sp>
      <p:sp>
        <p:nvSpPr>
          <p:cNvPr id="4" name="日期占位符 3"/>
          <p:cNvSpPr>
            <a:spLocks noGrp="1"/>
          </p:cNvSpPr>
          <p:nvPr>
            <p:ph type="dt" sz="half" idx="15"/>
          </p:nvPr>
        </p:nvSpPr>
        <p:spPr/>
        <p:txBody>
          <a:bodyPr/>
          <a:lstStyle/>
          <a:p>
            <a:fld id="{FCB01162-5D14-4037-9859-5B65A3F0CAF5}" type="datetime1">
              <a:rPr lang="en-US" altLang="en-US" smtClean="0"/>
              <a:pPr/>
              <a:t>12/14/2016</a:t>
            </a:fld>
            <a:endParaRPr lang="en-US" altLang="en-US"/>
          </a:p>
        </p:txBody>
      </p:sp>
      <p:sp>
        <p:nvSpPr>
          <p:cNvPr id="5" name="幻灯片编号占位符 4"/>
          <p:cNvSpPr>
            <a:spLocks noGrp="1"/>
          </p:cNvSpPr>
          <p:nvPr>
            <p:ph type="sldNum" sz="quarter" idx="16"/>
          </p:nvPr>
        </p:nvSpPr>
        <p:spPr/>
        <p:txBody>
          <a:bodyPr/>
          <a:lstStyle/>
          <a:p>
            <a:fld id="{0AACA28A-1124-4B2B-8648-BC9C9F065A3D}" type="slidenum">
              <a:rPr lang="en-US" altLang="en-US" smtClean="0"/>
              <a:pPr/>
              <a:t>2</a:t>
            </a:fld>
            <a:endParaRPr lang="en-US" altLang="en-US"/>
          </a:p>
        </p:txBody>
      </p:sp>
      <p:sp>
        <p:nvSpPr>
          <p:cNvPr id="6" name="Text Placeholder 5"/>
          <p:cNvSpPr>
            <a:spLocks noGrp="1"/>
          </p:cNvSpPr>
          <p:nvPr>
            <p:ph type="body" sz="quarter" idx="12"/>
          </p:nvPr>
        </p:nvSpPr>
        <p:spPr>
          <a:xfrm>
            <a:off x="609600" y="1992959"/>
            <a:ext cx="11087404" cy="2910880"/>
          </a:xfrm>
        </p:spPr>
        <p:txBody>
          <a:bodyPr/>
          <a:lstStyle/>
          <a:p>
            <a:pPr marL="11" indent="-457200">
              <a:buFont typeface="Arial" panose="020B0604020202020204" pitchFamily="34" charset="0"/>
              <a:buChar char="•"/>
            </a:pPr>
            <a:r>
              <a:rPr lang="en-US" sz="3600" dirty="0"/>
              <a:t>Sun-Earth-Jupiter</a:t>
            </a:r>
          </a:p>
          <a:p>
            <a:pPr marL="838190" lvl="1" indent="-457200"/>
            <a:r>
              <a:rPr lang="en-US" sz="2800" dirty="0"/>
              <a:t>The simplest three-body problem </a:t>
            </a:r>
          </a:p>
          <a:p>
            <a:pPr marL="11" indent="-457200">
              <a:buFont typeface="Arial" panose="020B0604020202020204" pitchFamily="34" charset="0"/>
              <a:buChar char="•"/>
            </a:pPr>
            <a:endParaRPr lang="en-US" sz="3600" dirty="0"/>
          </a:p>
          <a:p>
            <a:pPr marL="11" indent="-457200">
              <a:buFont typeface="Arial" panose="020B0604020202020204" pitchFamily="34" charset="0"/>
              <a:buChar char="•"/>
            </a:pPr>
            <a:r>
              <a:rPr lang="en-US" sz="3600" dirty="0"/>
              <a:t>Kirkwood gap</a:t>
            </a:r>
          </a:p>
          <a:p>
            <a:pPr marL="838190" lvl="1" indent="-457200"/>
            <a:r>
              <a:rPr lang="en-US" sz="2800" dirty="0"/>
              <a:t>Example of resonances in the solar system</a:t>
            </a:r>
          </a:p>
          <a:p>
            <a:pPr indent="0"/>
            <a:endParaRPr lang="en-US" sz="3600" dirty="0"/>
          </a:p>
        </p:txBody>
      </p:sp>
    </p:spTree>
    <p:extLst>
      <p:ext uri="{BB962C8B-B14F-4D97-AF65-F5344CB8AC3E}">
        <p14:creationId xmlns:p14="http://schemas.microsoft.com/office/powerpoint/2010/main" val="191404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11856" y="1056188"/>
            <a:ext cx="5599008" cy="690385"/>
          </a:xfrm>
        </p:spPr>
        <p:txBody>
          <a:bodyPr/>
          <a:lstStyle/>
          <a:p>
            <a:pPr marL="11" indent="-457200">
              <a:buFont typeface="Arial" panose="020B0604020202020204" pitchFamily="34" charset="0"/>
              <a:buChar char="•"/>
            </a:pPr>
            <a:r>
              <a:rPr lang="en-US" sz="3600" dirty="0"/>
              <a:t>The Sun-Earth-Jupiter</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12/14/2016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3</a:t>
            </a:fld>
            <a:endParaRPr lang="en-US" altLang="en-US"/>
          </a:p>
        </p:txBody>
      </p:sp>
      <p:pic>
        <p:nvPicPr>
          <p:cNvPr id="6" name="Picture 5"/>
          <p:cNvPicPr>
            <a:picLocks noChangeAspect="1"/>
          </p:cNvPicPr>
          <p:nvPr/>
        </p:nvPicPr>
        <p:blipFill>
          <a:blip r:embed="rId2"/>
          <a:stretch>
            <a:fillRect/>
          </a:stretch>
        </p:blipFill>
        <p:spPr>
          <a:xfrm>
            <a:off x="454742" y="2049572"/>
            <a:ext cx="4699819" cy="3811253"/>
          </a:xfrm>
          <a:prstGeom prst="rect">
            <a:avLst/>
          </a:prstGeom>
        </p:spPr>
      </p:pic>
      <p:pic>
        <p:nvPicPr>
          <p:cNvPr id="10" name="Picture 9"/>
          <p:cNvPicPr>
            <a:picLocks noChangeAspect="1"/>
          </p:cNvPicPr>
          <p:nvPr/>
        </p:nvPicPr>
        <p:blipFill>
          <a:blip r:embed="rId3"/>
          <a:stretch>
            <a:fillRect/>
          </a:stretch>
        </p:blipFill>
        <p:spPr>
          <a:xfrm>
            <a:off x="5440623" y="2370040"/>
            <a:ext cx="6593953" cy="2732901"/>
          </a:xfrm>
          <a:prstGeom prst="rect">
            <a:avLst/>
          </a:prstGeom>
        </p:spPr>
      </p:pic>
    </p:spTree>
    <p:extLst>
      <p:ext uri="{BB962C8B-B14F-4D97-AF65-F5344CB8AC3E}">
        <p14:creationId xmlns:p14="http://schemas.microsoft.com/office/powerpoint/2010/main" val="327083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09600" y="1310812"/>
            <a:ext cx="11087404" cy="800997"/>
          </a:xfrm>
        </p:spPr>
        <p:txBody>
          <a:bodyPr/>
          <a:lstStyle/>
          <a:p>
            <a:r>
              <a:rPr lang="en-US" dirty="0"/>
              <a:t>Euler-Cromer Method (Semi-implicit Euler Method)</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12/15/2016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4</a:t>
            </a:fld>
            <a:endParaRPr lang="en-US" altLang="en-US"/>
          </a:p>
        </p:txBody>
      </p:sp>
      <p:pic>
        <p:nvPicPr>
          <p:cNvPr id="7" name="Picture 6"/>
          <p:cNvPicPr>
            <a:picLocks noChangeAspect="1"/>
          </p:cNvPicPr>
          <p:nvPr/>
        </p:nvPicPr>
        <p:blipFill>
          <a:blip r:embed="rId2"/>
          <a:stretch>
            <a:fillRect/>
          </a:stretch>
        </p:blipFill>
        <p:spPr>
          <a:xfrm>
            <a:off x="517832" y="2869667"/>
            <a:ext cx="4671970" cy="1128997"/>
          </a:xfrm>
          <a:prstGeom prst="rect">
            <a:avLst/>
          </a:prstGeom>
        </p:spPr>
      </p:pic>
      <p:pic>
        <p:nvPicPr>
          <p:cNvPr id="9" name="Picture 8"/>
          <p:cNvPicPr>
            <a:picLocks noChangeAspect="1"/>
          </p:cNvPicPr>
          <p:nvPr/>
        </p:nvPicPr>
        <p:blipFill rotWithShape="1">
          <a:blip r:embed="rId3"/>
          <a:srcRect r="11582"/>
          <a:stretch/>
        </p:blipFill>
        <p:spPr>
          <a:xfrm>
            <a:off x="5622563" y="1885099"/>
            <a:ext cx="6267374" cy="4000421"/>
          </a:xfrm>
          <a:prstGeom prst="rect">
            <a:avLst/>
          </a:prstGeom>
        </p:spPr>
      </p:pic>
      <p:pic>
        <p:nvPicPr>
          <p:cNvPr id="12" name="Picture 11"/>
          <p:cNvPicPr>
            <a:picLocks noChangeAspect="1"/>
          </p:cNvPicPr>
          <p:nvPr/>
        </p:nvPicPr>
        <p:blipFill>
          <a:blip r:embed="rId4"/>
          <a:stretch>
            <a:fillRect/>
          </a:stretch>
        </p:blipFill>
        <p:spPr>
          <a:xfrm>
            <a:off x="995517" y="4756522"/>
            <a:ext cx="3193026" cy="1350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2335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02533" y="1067837"/>
            <a:ext cx="6502058" cy="518797"/>
          </a:xfrm>
        </p:spPr>
        <p:txBody>
          <a:bodyPr/>
          <a:lstStyle/>
          <a:p>
            <a:r>
              <a:rPr lang="en-US" dirty="0"/>
              <a:t>The orbits of Jupiter and Earth</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12/15/2016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5</a:t>
            </a:fld>
            <a:endParaRPr lang="en-US" altLang="en-US"/>
          </a:p>
        </p:txBody>
      </p:sp>
      <p:pic>
        <p:nvPicPr>
          <p:cNvPr id="6" name="Picture 5"/>
          <p:cNvPicPr>
            <a:picLocks noChangeAspect="1"/>
          </p:cNvPicPr>
          <p:nvPr/>
        </p:nvPicPr>
        <p:blipFill>
          <a:blip r:embed="rId2"/>
          <a:stretch>
            <a:fillRect/>
          </a:stretch>
        </p:blipFill>
        <p:spPr>
          <a:xfrm>
            <a:off x="674919" y="1586634"/>
            <a:ext cx="4046394" cy="2697596"/>
          </a:xfrm>
          <a:prstGeom prst="rect">
            <a:avLst/>
          </a:prstGeom>
        </p:spPr>
      </p:pic>
      <p:pic>
        <p:nvPicPr>
          <p:cNvPr id="7" name="Picture 6"/>
          <p:cNvPicPr>
            <a:picLocks noChangeAspect="1"/>
          </p:cNvPicPr>
          <p:nvPr/>
        </p:nvPicPr>
        <p:blipFill>
          <a:blip r:embed="rId3"/>
          <a:stretch>
            <a:fillRect/>
          </a:stretch>
        </p:blipFill>
        <p:spPr>
          <a:xfrm>
            <a:off x="7536006" y="1586634"/>
            <a:ext cx="4046394" cy="2697596"/>
          </a:xfrm>
          <a:prstGeom prst="rect">
            <a:avLst/>
          </a:prstGeom>
        </p:spPr>
      </p:pic>
      <p:pic>
        <p:nvPicPr>
          <p:cNvPr id="8" name="Picture 7"/>
          <p:cNvPicPr>
            <a:picLocks noChangeAspect="1"/>
          </p:cNvPicPr>
          <p:nvPr/>
        </p:nvPicPr>
        <p:blipFill>
          <a:blip r:embed="rId4"/>
          <a:stretch>
            <a:fillRect/>
          </a:stretch>
        </p:blipFill>
        <p:spPr>
          <a:xfrm>
            <a:off x="4157312" y="4110740"/>
            <a:ext cx="3942695" cy="2628463"/>
          </a:xfrm>
          <a:prstGeom prst="rect">
            <a:avLst/>
          </a:prstGeom>
        </p:spPr>
      </p:pic>
      <p:sp>
        <p:nvSpPr>
          <p:cNvPr id="9" name="TextBox 8"/>
          <p:cNvSpPr txBox="1"/>
          <p:nvPr/>
        </p:nvSpPr>
        <p:spPr>
          <a:xfrm>
            <a:off x="1058377" y="4409768"/>
            <a:ext cx="3482393" cy="369332"/>
          </a:xfrm>
          <a:prstGeom prst="rect">
            <a:avLst/>
          </a:prstGeom>
          <a:noFill/>
        </p:spPr>
        <p:txBody>
          <a:bodyPr wrap="square" rtlCol="0">
            <a:spAutoFit/>
          </a:bodyPr>
          <a:lstStyle/>
          <a:p>
            <a:r>
              <a:rPr lang="en-US" dirty="0"/>
              <a:t>Fig a. Jupiter has its true mass</a:t>
            </a:r>
          </a:p>
        </p:txBody>
      </p:sp>
      <p:sp>
        <p:nvSpPr>
          <p:cNvPr id="10" name="TextBox 9"/>
          <p:cNvSpPr txBox="1"/>
          <p:nvPr/>
        </p:nvSpPr>
        <p:spPr>
          <a:xfrm>
            <a:off x="8023163" y="4370128"/>
            <a:ext cx="3482393" cy="646331"/>
          </a:xfrm>
          <a:prstGeom prst="rect">
            <a:avLst/>
          </a:prstGeom>
          <a:noFill/>
        </p:spPr>
        <p:txBody>
          <a:bodyPr wrap="square" rtlCol="0">
            <a:spAutoFit/>
          </a:bodyPr>
          <a:lstStyle/>
          <a:p>
            <a:r>
              <a:rPr lang="en-US" dirty="0"/>
              <a:t>Fig b. Jupiter has 10 times its true mass</a:t>
            </a:r>
          </a:p>
        </p:txBody>
      </p:sp>
      <p:sp>
        <p:nvSpPr>
          <p:cNvPr id="11" name="TextBox 10"/>
          <p:cNvSpPr txBox="1"/>
          <p:nvPr/>
        </p:nvSpPr>
        <p:spPr>
          <a:xfrm>
            <a:off x="8100007" y="6096000"/>
            <a:ext cx="3482393" cy="646331"/>
          </a:xfrm>
          <a:prstGeom prst="rect">
            <a:avLst/>
          </a:prstGeom>
          <a:noFill/>
        </p:spPr>
        <p:txBody>
          <a:bodyPr wrap="square" rtlCol="0">
            <a:spAutoFit/>
          </a:bodyPr>
          <a:lstStyle/>
          <a:p>
            <a:r>
              <a:rPr lang="en-US" dirty="0"/>
              <a:t>Fig c. Jupiter has 100 times its true mass</a:t>
            </a:r>
          </a:p>
        </p:txBody>
      </p:sp>
    </p:spTree>
    <p:extLst>
      <p:ext uri="{BB962C8B-B14F-4D97-AF65-F5344CB8AC3E}">
        <p14:creationId xmlns:p14="http://schemas.microsoft.com/office/powerpoint/2010/main" val="154453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395614" y="6048307"/>
            <a:ext cx="6800004" cy="469159"/>
          </a:xfrm>
        </p:spPr>
        <p:txBody>
          <a:bodyPr/>
          <a:lstStyle/>
          <a:p>
            <a:r>
              <a:rPr lang="en-US" sz="2000" b="0" dirty="0"/>
              <a:t>Jupiter has 1000 times its mass (different initial conditions)</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12/15/2016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6</a:t>
            </a:fld>
            <a:endParaRPr lang="en-US" altLang="en-US"/>
          </a:p>
        </p:txBody>
      </p:sp>
      <p:pic>
        <p:nvPicPr>
          <p:cNvPr id="6" name="Picture 5"/>
          <p:cNvPicPr>
            <a:picLocks noChangeAspect="1"/>
          </p:cNvPicPr>
          <p:nvPr/>
        </p:nvPicPr>
        <p:blipFill>
          <a:blip r:embed="rId2"/>
          <a:stretch>
            <a:fillRect/>
          </a:stretch>
        </p:blipFill>
        <p:spPr>
          <a:xfrm>
            <a:off x="734265" y="2687163"/>
            <a:ext cx="4734114" cy="3156076"/>
          </a:xfrm>
          <a:prstGeom prst="rect">
            <a:avLst/>
          </a:prstGeom>
        </p:spPr>
      </p:pic>
      <p:pic>
        <p:nvPicPr>
          <p:cNvPr id="7" name="Picture 6"/>
          <p:cNvPicPr>
            <a:picLocks noChangeAspect="1"/>
          </p:cNvPicPr>
          <p:nvPr/>
        </p:nvPicPr>
        <p:blipFill>
          <a:blip r:embed="rId3"/>
          <a:stretch>
            <a:fillRect/>
          </a:stretch>
        </p:blipFill>
        <p:spPr>
          <a:xfrm>
            <a:off x="6681137" y="2687163"/>
            <a:ext cx="4734114" cy="3156076"/>
          </a:xfrm>
          <a:prstGeom prst="rect">
            <a:avLst/>
          </a:prstGeom>
        </p:spPr>
      </p:pic>
      <p:sp>
        <p:nvSpPr>
          <p:cNvPr id="8" name="TextBox 7"/>
          <p:cNvSpPr txBox="1"/>
          <p:nvPr/>
        </p:nvSpPr>
        <p:spPr>
          <a:xfrm>
            <a:off x="1331575" y="1230278"/>
            <a:ext cx="954536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mass of Jupiter is quite large </a:t>
            </a:r>
            <a:r>
              <a:rPr lang="en-US" sz="2400" dirty="0"/>
              <a:t>→ </a:t>
            </a:r>
            <a:r>
              <a:rPr lang="en-US" sz="2400" dirty="0"/>
              <a:t>Earth’s orbit completely unstable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Trajectory is very sensitive to the initial conditions</a:t>
            </a:r>
          </a:p>
        </p:txBody>
      </p:sp>
    </p:spTree>
    <p:extLst>
      <p:ext uri="{BB962C8B-B14F-4D97-AF65-F5344CB8AC3E}">
        <p14:creationId xmlns:p14="http://schemas.microsoft.com/office/powerpoint/2010/main" val="367475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74088" y="1197410"/>
            <a:ext cx="3821827" cy="668262"/>
          </a:xfrm>
        </p:spPr>
        <p:txBody>
          <a:bodyPr/>
          <a:lstStyle/>
          <a:p>
            <a:pPr marL="11" indent="-457200">
              <a:buFont typeface="Arial" panose="020B0604020202020204" pitchFamily="34" charset="0"/>
              <a:buChar char="•"/>
            </a:pPr>
            <a:r>
              <a:rPr lang="en-US" sz="3600" dirty="0"/>
              <a:t>Kirkwood gap</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12/14/2016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7</a:t>
            </a:fld>
            <a:endParaRPr lang="en-US" altLang="en-US"/>
          </a:p>
        </p:txBody>
      </p:sp>
      <p:pic>
        <p:nvPicPr>
          <p:cNvPr id="7" name="Picture 6"/>
          <p:cNvPicPr>
            <a:picLocks noChangeAspect="1"/>
          </p:cNvPicPr>
          <p:nvPr/>
        </p:nvPicPr>
        <p:blipFill>
          <a:blip r:embed="rId2"/>
          <a:stretch>
            <a:fillRect/>
          </a:stretch>
        </p:blipFill>
        <p:spPr>
          <a:xfrm>
            <a:off x="690738" y="2285567"/>
            <a:ext cx="4943146" cy="3505777"/>
          </a:xfrm>
          <a:prstGeom prst="rect">
            <a:avLst/>
          </a:prstGeom>
        </p:spPr>
      </p:pic>
      <p:pic>
        <p:nvPicPr>
          <p:cNvPr id="9" name="Picture 8"/>
          <p:cNvPicPr>
            <a:picLocks noChangeAspect="1"/>
          </p:cNvPicPr>
          <p:nvPr/>
        </p:nvPicPr>
        <p:blipFill>
          <a:blip r:embed="rId3"/>
          <a:stretch>
            <a:fillRect/>
          </a:stretch>
        </p:blipFill>
        <p:spPr>
          <a:xfrm>
            <a:off x="6377694" y="2005780"/>
            <a:ext cx="5352144" cy="4136923"/>
          </a:xfrm>
          <a:prstGeom prst="rect">
            <a:avLst/>
          </a:prstGeom>
        </p:spPr>
      </p:pic>
      <p:sp>
        <p:nvSpPr>
          <p:cNvPr id="10" name="TextBox 9"/>
          <p:cNvSpPr txBox="1"/>
          <p:nvPr/>
        </p:nvSpPr>
        <p:spPr>
          <a:xfrm>
            <a:off x="6260690" y="1197410"/>
            <a:ext cx="5469148" cy="830997"/>
          </a:xfrm>
          <a:prstGeom prst="rect">
            <a:avLst/>
          </a:prstGeom>
          <a:noFill/>
        </p:spPr>
        <p:txBody>
          <a:bodyPr wrap="square" rtlCol="0">
            <a:spAutoFit/>
          </a:bodyPr>
          <a:lstStyle/>
          <a:p>
            <a:r>
              <a:rPr lang="en-US" sz="2400" dirty="0"/>
              <a:t>The orbit radius of gap is in resonance with Jupiter</a:t>
            </a:r>
          </a:p>
        </p:txBody>
      </p:sp>
    </p:spTree>
    <p:extLst>
      <p:ext uri="{BB962C8B-B14F-4D97-AF65-F5344CB8AC3E}">
        <p14:creationId xmlns:p14="http://schemas.microsoft.com/office/powerpoint/2010/main" val="284209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12/15/2016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8</a:t>
            </a:fld>
            <a:endParaRPr lang="en-US" altLang="en-US"/>
          </a:p>
        </p:txBody>
      </p:sp>
      <p:pic>
        <p:nvPicPr>
          <p:cNvPr id="7" name="Picture 6"/>
          <p:cNvPicPr>
            <a:picLocks noChangeAspect="1"/>
          </p:cNvPicPr>
          <p:nvPr/>
        </p:nvPicPr>
        <p:blipFill>
          <a:blip r:embed="rId2"/>
          <a:stretch>
            <a:fillRect/>
          </a:stretch>
        </p:blipFill>
        <p:spPr>
          <a:xfrm>
            <a:off x="5796139" y="2202448"/>
            <a:ext cx="5806463" cy="1716488"/>
          </a:xfrm>
          <a:prstGeom prst="rect">
            <a:avLst/>
          </a:prstGeom>
        </p:spPr>
      </p:pic>
      <p:sp>
        <p:nvSpPr>
          <p:cNvPr id="8" name="TextBox 7"/>
          <p:cNvSpPr txBox="1"/>
          <p:nvPr/>
        </p:nvSpPr>
        <p:spPr>
          <a:xfrm>
            <a:off x="3010785" y="1322361"/>
            <a:ext cx="6150078" cy="461665"/>
          </a:xfrm>
          <a:prstGeom prst="rect">
            <a:avLst/>
          </a:prstGeom>
          <a:noFill/>
        </p:spPr>
        <p:txBody>
          <a:bodyPr wrap="square" rtlCol="0">
            <a:spAutoFit/>
          </a:bodyPr>
          <a:lstStyle/>
          <a:p>
            <a:r>
              <a:rPr lang="en-US" sz="2400" dirty="0"/>
              <a:t>Asteroids in the vicinity of 2/1 Kirkwood gap</a:t>
            </a:r>
          </a:p>
        </p:txBody>
      </p:sp>
      <p:grpSp>
        <p:nvGrpSpPr>
          <p:cNvPr id="10" name="Group 9"/>
          <p:cNvGrpSpPr/>
          <p:nvPr/>
        </p:nvGrpSpPr>
        <p:grpSpPr>
          <a:xfrm>
            <a:off x="793233" y="2429797"/>
            <a:ext cx="4820727" cy="3499663"/>
            <a:chOff x="675246" y="1885645"/>
            <a:chExt cx="4820727" cy="3499663"/>
          </a:xfrm>
        </p:grpSpPr>
        <p:pic>
          <p:nvPicPr>
            <p:cNvPr id="6" name="Picture 5"/>
            <p:cNvPicPr>
              <a:picLocks noChangeAspect="1"/>
            </p:cNvPicPr>
            <p:nvPr/>
          </p:nvPicPr>
          <p:blipFill>
            <a:blip r:embed="rId3"/>
            <a:stretch>
              <a:fillRect/>
            </a:stretch>
          </p:blipFill>
          <p:spPr>
            <a:xfrm>
              <a:off x="675246" y="1885645"/>
              <a:ext cx="4820727" cy="3499663"/>
            </a:xfrm>
            <a:prstGeom prst="rect">
              <a:avLst/>
            </a:prstGeom>
          </p:spPr>
        </p:pic>
        <p:sp>
          <p:nvSpPr>
            <p:cNvPr id="9" name="Oval 8"/>
            <p:cNvSpPr/>
            <p:nvPr/>
          </p:nvSpPr>
          <p:spPr>
            <a:xfrm>
              <a:off x="4372896" y="2429797"/>
              <a:ext cx="656304" cy="2706328"/>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11" name="TextBox 10"/>
          <p:cNvSpPr txBox="1"/>
          <p:nvPr/>
        </p:nvSpPr>
        <p:spPr>
          <a:xfrm>
            <a:off x="5796139" y="4140360"/>
            <a:ext cx="6054215" cy="1938992"/>
          </a:xfrm>
          <a:prstGeom prst="rect">
            <a:avLst/>
          </a:prstGeom>
          <a:noFill/>
        </p:spPr>
        <p:txBody>
          <a:bodyPr wrap="square" rtlCol="0">
            <a:spAutoFit/>
          </a:bodyPr>
          <a:lstStyle/>
          <a:p>
            <a:r>
              <a:rPr lang="en-US" sz="2000" dirty="0"/>
              <a:t>Note:</a:t>
            </a:r>
          </a:p>
          <a:p>
            <a:r>
              <a:rPr lang="en-US" sz="2000" dirty="0"/>
              <a:t>The mass of asteroid is quite small compared to the mass of Jupiter, thus we can neglect the gravitational force of each asteroid when computing the motion of Jupiter.(And ignore the interactions between asteroids.)</a:t>
            </a:r>
          </a:p>
        </p:txBody>
      </p:sp>
    </p:spTree>
    <p:extLst>
      <p:ext uri="{BB962C8B-B14F-4D97-AF65-F5344CB8AC3E}">
        <p14:creationId xmlns:p14="http://schemas.microsoft.com/office/powerpoint/2010/main" val="258506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37217" y="1248934"/>
            <a:ext cx="11667969" cy="609268"/>
          </a:xfrm>
        </p:spPr>
        <p:txBody>
          <a:bodyPr/>
          <a:lstStyle/>
          <a:p>
            <a:r>
              <a:rPr lang="en-US" dirty="0"/>
              <a:t>The asteroid in the 2/1 gap is the one affected most strongly by Jupiter</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15"/>
          </p:nvPr>
        </p:nvSpPr>
        <p:spPr/>
        <p:txBody>
          <a:bodyPr/>
          <a:lstStyle/>
          <a:p>
            <a:fld id="{FCB01162-5D14-4037-9859-5B65A3F0CAF5}" type="datetime1">
              <a:rPr lang="en-US" altLang="en-US" smtClean="0"/>
              <a:pPr/>
              <a:t>12/15/2016</a:t>
            </a:fld>
            <a:endParaRPr lang="en-US" altLang="en-US"/>
          </a:p>
        </p:txBody>
      </p:sp>
      <p:sp>
        <p:nvSpPr>
          <p:cNvPr id="5" name="Slide Number Placeholder 4"/>
          <p:cNvSpPr>
            <a:spLocks noGrp="1"/>
          </p:cNvSpPr>
          <p:nvPr>
            <p:ph type="sldNum" sz="quarter" idx="16"/>
          </p:nvPr>
        </p:nvSpPr>
        <p:spPr/>
        <p:txBody>
          <a:bodyPr/>
          <a:lstStyle/>
          <a:p>
            <a:fld id="{0AACA28A-1124-4B2B-8648-BC9C9F065A3D}" type="slidenum">
              <a:rPr lang="en-US" altLang="en-US" smtClean="0"/>
              <a:pPr/>
              <a:t>9</a:t>
            </a:fld>
            <a:endParaRPr lang="en-US" altLang="en-US" dirty="0"/>
          </a:p>
        </p:txBody>
      </p:sp>
      <p:pic>
        <p:nvPicPr>
          <p:cNvPr id="6" name="Picture 5"/>
          <p:cNvPicPr>
            <a:picLocks noChangeAspect="1"/>
          </p:cNvPicPr>
          <p:nvPr/>
        </p:nvPicPr>
        <p:blipFill>
          <a:blip r:embed="rId2"/>
          <a:stretch>
            <a:fillRect/>
          </a:stretch>
        </p:blipFill>
        <p:spPr>
          <a:xfrm>
            <a:off x="1518818" y="1978476"/>
            <a:ext cx="3886466" cy="3886466"/>
          </a:xfrm>
          <a:prstGeom prst="rect">
            <a:avLst/>
          </a:prstGeom>
        </p:spPr>
      </p:pic>
      <p:pic>
        <p:nvPicPr>
          <p:cNvPr id="7" name="Picture 6"/>
          <p:cNvPicPr>
            <a:picLocks noChangeAspect="1"/>
          </p:cNvPicPr>
          <p:nvPr/>
        </p:nvPicPr>
        <p:blipFill>
          <a:blip r:embed="rId3"/>
          <a:stretch>
            <a:fillRect/>
          </a:stretch>
        </p:blipFill>
        <p:spPr>
          <a:xfrm>
            <a:off x="6760600" y="1941606"/>
            <a:ext cx="3666510" cy="3980004"/>
          </a:xfrm>
          <a:prstGeom prst="rect">
            <a:avLst/>
          </a:prstGeom>
        </p:spPr>
      </p:pic>
      <p:sp>
        <p:nvSpPr>
          <p:cNvPr id="8" name="TextBox 7"/>
          <p:cNvSpPr txBox="1"/>
          <p:nvPr/>
        </p:nvSpPr>
        <p:spPr>
          <a:xfrm>
            <a:off x="1880419" y="6002594"/>
            <a:ext cx="4210665" cy="369332"/>
          </a:xfrm>
          <a:prstGeom prst="rect">
            <a:avLst/>
          </a:prstGeom>
          <a:noFill/>
        </p:spPr>
        <p:txBody>
          <a:bodyPr wrap="square" rtlCol="0">
            <a:spAutoFit/>
          </a:bodyPr>
          <a:lstStyle/>
          <a:p>
            <a:r>
              <a:rPr lang="en-US" dirty="0"/>
              <a:t>Fig a. The orbit of asteroid number 2</a:t>
            </a:r>
          </a:p>
        </p:txBody>
      </p:sp>
      <p:sp>
        <p:nvSpPr>
          <p:cNvPr id="10" name="TextBox 9"/>
          <p:cNvSpPr txBox="1"/>
          <p:nvPr/>
        </p:nvSpPr>
        <p:spPr>
          <a:xfrm>
            <a:off x="6501859" y="6002594"/>
            <a:ext cx="5388078" cy="369332"/>
          </a:xfrm>
          <a:prstGeom prst="rect">
            <a:avLst/>
          </a:prstGeom>
          <a:noFill/>
        </p:spPr>
        <p:txBody>
          <a:bodyPr wrap="square" rtlCol="0">
            <a:spAutoFit/>
          </a:bodyPr>
          <a:lstStyle/>
          <a:p>
            <a:r>
              <a:rPr lang="en-US" dirty="0"/>
              <a:t>Fig b. The orbit of asteroid number 1 and 3</a:t>
            </a:r>
          </a:p>
        </p:txBody>
      </p:sp>
    </p:spTree>
    <p:extLst>
      <p:ext uri="{BB962C8B-B14F-4D97-AF65-F5344CB8AC3E}">
        <p14:creationId xmlns:p14="http://schemas.microsoft.com/office/powerpoint/2010/main" val="2118241028"/>
      </p:ext>
    </p:extLst>
  </p:cSld>
  <p:clrMapOvr>
    <a:masterClrMapping/>
  </p:clrMapOvr>
</p:sld>
</file>

<file path=ppt/theme/theme1.xml><?xml version="1.0" encoding="utf-8"?>
<a:theme xmlns:a="http://schemas.openxmlformats.org/drawingml/2006/main" name="NYU Schools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YU" id="{D34DBBC3-88B2-1B40-8AFD-64F00576BEF9}" vid="{17D4AD06-CF5D-B349-8B2A-4AC75C5DCB29}"/>
    </a:ext>
  </a:extLst>
</a:theme>
</file>

<file path=ppt/theme/theme2.xml><?xml version="1.0" encoding="utf-8"?>
<a:theme xmlns:a="http://schemas.openxmlformats.org/drawingml/2006/main" name="1_NYU Schools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YU" id="{D34DBBC3-88B2-1B40-8AFD-64F00576BEF9}" vid="{80E354A9-8E3F-C343-8F66-61CB9A350A80}"/>
    </a:ext>
  </a:extLst>
</a:theme>
</file>

<file path=docProps/app.xml><?xml version="1.0" encoding="utf-8"?>
<Properties xmlns="http://schemas.openxmlformats.org/officeDocument/2006/extended-properties" xmlns:vt="http://schemas.openxmlformats.org/officeDocument/2006/docPropsVTypes">
  <Template>NYU</Template>
  <TotalTime>4278</TotalTime>
  <Words>289</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ＭＳ Ｐゴシック</vt:lpstr>
      <vt:lpstr>Arial</vt:lpstr>
      <vt:lpstr>Cambria Math</vt:lpstr>
      <vt:lpstr>Courier New</vt:lpstr>
      <vt:lpstr>Wingdings</vt:lpstr>
      <vt:lpstr>NYU Schools Master Template</vt:lpstr>
      <vt:lpstr>1_NYU Schools Master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HeXiaoyu</dc:creator>
  <cp:lastModifiedBy>Xiaoyu He</cp:lastModifiedBy>
  <cp:revision>197</cp:revision>
  <dcterms:created xsi:type="dcterms:W3CDTF">2016-04-19T19:01:46Z</dcterms:created>
  <dcterms:modified xsi:type="dcterms:W3CDTF">2016-12-15T07:58:12Z</dcterms:modified>
</cp:coreProperties>
</file>