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/>
    <p:restoredTop sz="94749"/>
  </p:normalViewPr>
  <p:slideViewPr>
    <p:cSldViewPr snapToGrid="0">
      <p:cViewPr varScale="1">
        <p:scale>
          <a:sx n="112" d="100"/>
          <a:sy n="112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EA51-F54C-F9B5-9708-54BC4308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4DEA2-5371-E102-715A-B5B1E7488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2F1C-A2CB-F403-84F6-5D958C7E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7967-EEF6-2AB1-2118-516D7F7F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727-CA12-58E9-31F2-6628222D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7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7183-E373-735B-E5EE-A918755B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908A-5AF9-5FD9-8E38-27922F7D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834E-E2F9-CCED-EC09-5760DCEB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957C-C912-E747-6B7F-BA388FFD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AB51-B9CF-9F77-26EA-F2DC97DC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0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62A14-5274-C5B3-572B-11A9B10D9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5D47A-C266-57EE-18B9-819984A45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9D6AE-6BBA-DBFA-A14A-4A4A2AB7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2ACFF-862E-5E98-E470-CCE4D738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2B4E-2D4A-0E55-3295-EF3AF319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8124-5FAA-73E9-B567-9EA09C51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C029-8CE0-BA02-81E8-D57D7B53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A400-EF22-9152-EC0A-59224830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25FC-1003-B19E-BD14-B0F948F5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4CBD-A195-7EC9-5F8C-B8213EA8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4017-D1A2-141F-A87D-1103FBC3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5B61-37C8-0022-DBD7-E88D256D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CC4EC-7201-A2CE-9AD6-8702530B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3C15-5DE8-FA27-B1FC-DBAA43E6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40FD-7459-07E8-F3EA-5F8E10D4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38FB-2249-28E3-AC2C-ABA65F88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2F66-1F88-E691-8850-12606E29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B580B-ECB3-0EC4-62EC-1CD76AF58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8624-C222-74D7-005D-34253284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D7B07-5D2A-3623-F4B7-492B7621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6066-AF87-6832-8C21-246FE10B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4E72-DE53-B8AB-3306-129F8B9E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15354-5887-58E6-2946-5D628CC5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90C2-A121-8B0E-562C-AFA1D218C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C9E51-55AC-D523-5B5E-CA501F272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8D47F-B73C-30B9-2CE7-8FF7B6F3E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1ED9D-4314-0D93-FDEF-5CD07453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D34EC-EA7B-DA24-0F19-BE225F4B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DD062-9A0D-5F6E-8D52-260DA3D8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71C8-0CAF-1A53-FA9A-89A0B866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E93DF-2330-1B6A-44E7-CD090003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FD291-D806-9E7C-E517-B18FD553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FCE54-EB1F-D526-F066-9474F5EB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C50EE-8987-96A9-FF1E-07BD3552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FBFBF-9C7D-5E6E-FD9E-36B1524F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BD1C0-1E28-2A44-C513-DB93E794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92DA-9DD7-31A9-9B0C-E5AB0190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6E0F-F736-59C2-A6D6-D5003B36F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DA48E-2AA0-E0F4-ECF5-0753625F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44815-FDA3-ABF8-A7A3-FE052AB9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D3F76-50F5-D952-005B-B9453F8F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F73B5-E5A9-7441-393F-62FBFC22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CDCD-7597-5CC1-D79B-267C5E27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179EC-3816-AC68-C4B1-01EFF9352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CC6BC-A1A1-5E6B-AF5F-E59BF188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A04F-05D6-2151-63FD-0CF8DEB5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69C61-7B7F-CC3B-59BE-1D6AEA83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F9AD9-4FCF-D53A-83F7-AD36C13F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FA42C-E106-B3FD-9CB3-51BE3735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B5D3E-6EA2-DD2D-2F4D-D80A82C5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6E3A-DA9F-18C3-F8EE-0CA3DB77E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179B-FAAA-404F-9551-21E9A5B12B8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25A7-4AB4-BA9F-0251-5AF80A8DC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4940-22EB-F8EC-FAAC-E697616CE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9F5C-D70A-8745-9903-187723A0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a line of a spiral with Eli and Edythe Broad Art Museum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E1414675-D89C-6EC7-CABF-A20586BB8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3" y="137160"/>
            <a:ext cx="5476924" cy="5417820"/>
          </a:xfrm>
          <a:prstGeom prst="rect">
            <a:avLst/>
          </a:prstGeom>
        </p:spPr>
      </p:pic>
      <p:pic>
        <p:nvPicPr>
          <p:cNvPr id="6" name="Picture 5" descr="A graph of a graph with a line of a spiral with Eli and Edythe Broad Art Museum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353E9B2A-7D2E-8D24-7A83-19878104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160"/>
            <a:ext cx="5476924" cy="54178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578B5E-F60E-E5AE-22E1-B7732749863B}"/>
              </a:ext>
            </a:extLst>
          </p:cNvPr>
          <p:cNvCxnSpPr>
            <a:cxnSpLocks/>
          </p:cNvCxnSpPr>
          <p:nvPr/>
        </p:nvCxnSpPr>
        <p:spPr>
          <a:xfrm flipH="1">
            <a:off x="9349740" y="971550"/>
            <a:ext cx="18173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28347D-93A3-53E0-7911-615B8AD582E1}"/>
              </a:ext>
            </a:extLst>
          </p:cNvPr>
          <p:cNvCxnSpPr>
            <a:cxnSpLocks/>
          </p:cNvCxnSpPr>
          <p:nvPr/>
        </p:nvCxnSpPr>
        <p:spPr>
          <a:xfrm>
            <a:off x="9349740" y="971550"/>
            <a:ext cx="1485900" cy="1783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28FDDB-B23A-5AE6-C121-D2616242E7D3}"/>
              </a:ext>
            </a:extLst>
          </p:cNvPr>
          <p:cNvCxnSpPr>
            <a:cxnSpLocks/>
          </p:cNvCxnSpPr>
          <p:nvPr/>
        </p:nvCxnSpPr>
        <p:spPr>
          <a:xfrm flipH="1" flipV="1">
            <a:off x="8732520" y="834390"/>
            <a:ext cx="2103120" cy="1920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0BB7E5-50C1-2F05-EEA6-A9CFAD1A8098}"/>
              </a:ext>
            </a:extLst>
          </p:cNvPr>
          <p:cNvCxnSpPr>
            <a:cxnSpLocks/>
          </p:cNvCxnSpPr>
          <p:nvPr/>
        </p:nvCxnSpPr>
        <p:spPr>
          <a:xfrm>
            <a:off x="8732520" y="834389"/>
            <a:ext cx="3131820" cy="3188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0D54F7-DDF9-8EFF-29E3-27875C412FAC}"/>
              </a:ext>
            </a:extLst>
          </p:cNvPr>
          <p:cNvSpPr txBox="1"/>
          <p:nvPr/>
        </p:nvSpPr>
        <p:spPr>
          <a:xfrm>
            <a:off x="2286000" y="5554980"/>
            <a:ext cx="157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Step 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B5494-3525-BB2F-9883-FBB9EDD1880C}"/>
              </a:ext>
            </a:extLst>
          </p:cNvPr>
          <p:cNvSpPr txBox="1"/>
          <p:nvPr/>
        </p:nvSpPr>
        <p:spPr>
          <a:xfrm>
            <a:off x="8207943" y="5554980"/>
            <a:ext cx="157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Step Size</a:t>
            </a:r>
          </a:p>
        </p:txBody>
      </p:sp>
    </p:spTree>
    <p:extLst>
      <p:ext uri="{BB962C8B-B14F-4D97-AF65-F5344CB8AC3E}">
        <p14:creationId xmlns:p14="http://schemas.microsoft.com/office/powerpoint/2010/main" val="205410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531CBB8-2F15-192D-0C39-D929B0BB1CC5}"/>
              </a:ext>
            </a:extLst>
          </p:cNvPr>
          <p:cNvGrpSpPr/>
          <p:nvPr/>
        </p:nvGrpSpPr>
        <p:grpSpPr>
          <a:xfrm>
            <a:off x="2785110" y="742950"/>
            <a:ext cx="5513070" cy="3760348"/>
            <a:chOff x="2785110" y="742950"/>
            <a:chExt cx="5513070" cy="3760348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155A612-89A0-D29F-BCE9-D92053D1709C}"/>
                </a:ext>
              </a:extLst>
            </p:cNvPr>
            <p:cNvSpPr/>
            <p:nvPr/>
          </p:nvSpPr>
          <p:spPr>
            <a:xfrm>
              <a:off x="2937510" y="742950"/>
              <a:ext cx="5360670" cy="3760348"/>
            </a:xfrm>
            <a:custGeom>
              <a:avLst/>
              <a:gdLst>
                <a:gd name="connsiteX0" fmla="*/ 0 w 5360670"/>
                <a:gd name="connsiteY0" fmla="*/ 0 h 3760348"/>
                <a:gd name="connsiteX1" fmla="*/ 228600 w 5360670"/>
                <a:gd name="connsiteY1" fmla="*/ 994410 h 3760348"/>
                <a:gd name="connsiteX2" fmla="*/ 925830 w 5360670"/>
                <a:gd name="connsiteY2" fmla="*/ 2560320 h 3760348"/>
                <a:gd name="connsiteX3" fmla="*/ 1840230 w 5360670"/>
                <a:gd name="connsiteY3" fmla="*/ 3554730 h 3760348"/>
                <a:gd name="connsiteX4" fmla="*/ 3006090 w 5360670"/>
                <a:gd name="connsiteY4" fmla="*/ 3726180 h 3760348"/>
                <a:gd name="connsiteX5" fmla="*/ 3909060 w 5360670"/>
                <a:gd name="connsiteY5" fmla="*/ 3086100 h 3760348"/>
                <a:gd name="connsiteX6" fmla="*/ 4720590 w 5360670"/>
                <a:gd name="connsiteY6" fmla="*/ 1988820 h 3760348"/>
                <a:gd name="connsiteX7" fmla="*/ 5360670 w 5360670"/>
                <a:gd name="connsiteY7" fmla="*/ 217170 h 376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670" h="3760348">
                  <a:moveTo>
                    <a:pt x="0" y="0"/>
                  </a:moveTo>
                  <a:cubicBezTo>
                    <a:pt x="37147" y="283845"/>
                    <a:pt x="74295" y="567690"/>
                    <a:pt x="228600" y="994410"/>
                  </a:cubicBezTo>
                  <a:cubicBezTo>
                    <a:pt x="382905" y="1421130"/>
                    <a:pt x="657225" y="2133600"/>
                    <a:pt x="925830" y="2560320"/>
                  </a:cubicBezTo>
                  <a:cubicBezTo>
                    <a:pt x="1194435" y="2987040"/>
                    <a:pt x="1493520" y="3360420"/>
                    <a:pt x="1840230" y="3554730"/>
                  </a:cubicBezTo>
                  <a:cubicBezTo>
                    <a:pt x="2186940" y="3749040"/>
                    <a:pt x="2661285" y="3804285"/>
                    <a:pt x="3006090" y="3726180"/>
                  </a:cubicBezTo>
                  <a:cubicBezTo>
                    <a:pt x="3350895" y="3648075"/>
                    <a:pt x="3623310" y="3375660"/>
                    <a:pt x="3909060" y="3086100"/>
                  </a:cubicBezTo>
                  <a:cubicBezTo>
                    <a:pt x="4194810" y="2796540"/>
                    <a:pt x="4478655" y="2466975"/>
                    <a:pt x="4720590" y="1988820"/>
                  </a:cubicBezTo>
                  <a:cubicBezTo>
                    <a:pt x="4962525" y="1510665"/>
                    <a:pt x="5161597" y="863917"/>
                    <a:pt x="5360670" y="217170"/>
                  </a:cubicBezTo>
                </a:path>
              </a:pathLst>
            </a:custGeom>
            <a:noFill/>
            <a:ln w="222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8F0ADF8-1711-7638-FC80-128BEF8AC3E1}"/>
                </a:ext>
              </a:extLst>
            </p:cNvPr>
            <p:cNvSpPr/>
            <p:nvPr/>
          </p:nvSpPr>
          <p:spPr>
            <a:xfrm>
              <a:off x="2785110" y="3886200"/>
              <a:ext cx="5513070" cy="617098"/>
            </a:xfrm>
            <a:custGeom>
              <a:avLst/>
              <a:gdLst>
                <a:gd name="connsiteX0" fmla="*/ 0 w 5360670"/>
                <a:gd name="connsiteY0" fmla="*/ 0 h 3760348"/>
                <a:gd name="connsiteX1" fmla="*/ 228600 w 5360670"/>
                <a:gd name="connsiteY1" fmla="*/ 994410 h 3760348"/>
                <a:gd name="connsiteX2" fmla="*/ 925830 w 5360670"/>
                <a:gd name="connsiteY2" fmla="*/ 2560320 h 3760348"/>
                <a:gd name="connsiteX3" fmla="*/ 1840230 w 5360670"/>
                <a:gd name="connsiteY3" fmla="*/ 3554730 h 3760348"/>
                <a:gd name="connsiteX4" fmla="*/ 3006090 w 5360670"/>
                <a:gd name="connsiteY4" fmla="*/ 3726180 h 3760348"/>
                <a:gd name="connsiteX5" fmla="*/ 3909060 w 5360670"/>
                <a:gd name="connsiteY5" fmla="*/ 3086100 h 3760348"/>
                <a:gd name="connsiteX6" fmla="*/ 4720590 w 5360670"/>
                <a:gd name="connsiteY6" fmla="*/ 1988820 h 3760348"/>
                <a:gd name="connsiteX7" fmla="*/ 5360670 w 5360670"/>
                <a:gd name="connsiteY7" fmla="*/ 217170 h 376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0670" h="3760348">
                  <a:moveTo>
                    <a:pt x="0" y="0"/>
                  </a:moveTo>
                  <a:cubicBezTo>
                    <a:pt x="37147" y="283845"/>
                    <a:pt x="74295" y="567690"/>
                    <a:pt x="228600" y="994410"/>
                  </a:cubicBezTo>
                  <a:cubicBezTo>
                    <a:pt x="382905" y="1421130"/>
                    <a:pt x="657225" y="2133600"/>
                    <a:pt x="925830" y="2560320"/>
                  </a:cubicBezTo>
                  <a:cubicBezTo>
                    <a:pt x="1194435" y="2987040"/>
                    <a:pt x="1493520" y="3360420"/>
                    <a:pt x="1840230" y="3554730"/>
                  </a:cubicBezTo>
                  <a:cubicBezTo>
                    <a:pt x="2186940" y="3749040"/>
                    <a:pt x="2661285" y="3804285"/>
                    <a:pt x="3006090" y="3726180"/>
                  </a:cubicBezTo>
                  <a:cubicBezTo>
                    <a:pt x="3350895" y="3648075"/>
                    <a:pt x="3623310" y="3375660"/>
                    <a:pt x="3909060" y="3086100"/>
                  </a:cubicBezTo>
                  <a:cubicBezTo>
                    <a:pt x="4194810" y="2796540"/>
                    <a:pt x="4478655" y="2466975"/>
                    <a:pt x="4720590" y="1988820"/>
                  </a:cubicBezTo>
                  <a:cubicBezTo>
                    <a:pt x="4962525" y="1510665"/>
                    <a:pt x="5161597" y="863917"/>
                    <a:pt x="5360670" y="21717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FD484B5-3A0D-D0DD-3C46-68F51D35514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110" y="4503298"/>
              <a:ext cx="5513070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7D79E4-097E-2AAE-C708-1FDA4E6E9F22}"/>
              </a:ext>
            </a:extLst>
          </p:cNvPr>
          <p:cNvSpPr txBox="1"/>
          <p:nvPr/>
        </p:nvSpPr>
        <p:spPr>
          <a:xfrm>
            <a:off x="8340090" y="3862553"/>
            <a:ext cx="86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convex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F6B6B4-BD47-8B57-55EC-110C8B05316B}"/>
                  </a:ext>
                </a:extLst>
              </p:cNvPr>
              <p:cNvSpPr txBox="1"/>
              <p:nvPr/>
            </p:nvSpPr>
            <p:spPr>
              <a:xfrm>
                <a:off x="8219308" y="3408950"/>
                <a:ext cx="3972691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F6B6B4-BD47-8B57-55EC-110C8B053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08" y="3408950"/>
                <a:ext cx="3972691" cy="562975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45F1A0-6F5C-4DA1-D075-A1D2200E6678}"/>
                  </a:ext>
                </a:extLst>
              </p:cNvPr>
              <p:cNvSpPr txBox="1"/>
              <p:nvPr/>
            </p:nvSpPr>
            <p:spPr>
              <a:xfrm>
                <a:off x="8365407" y="827221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-strongly convex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45F1A0-6F5C-4DA1-D075-A1D2200E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07" y="827221"/>
                <a:ext cx="1840247" cy="369332"/>
              </a:xfrm>
              <a:prstGeom prst="rect">
                <a:avLst/>
              </a:prstGeom>
              <a:blipFill>
                <a:blip r:embed="rId3"/>
                <a:stretch>
                  <a:fillRect t="-10000" r="-205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C0C660-CC9A-4260-540C-39E2D587A2E0}"/>
                  </a:ext>
                </a:extLst>
              </p:cNvPr>
              <p:cNvSpPr txBox="1"/>
              <p:nvPr/>
            </p:nvSpPr>
            <p:spPr>
              <a:xfrm>
                <a:off x="8298180" y="4339803"/>
                <a:ext cx="2364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C0C660-CC9A-4260-540C-39E2D587A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80" y="4339803"/>
                <a:ext cx="236455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EB4403-87DE-D6FD-7298-32B3D3489919}"/>
              </a:ext>
            </a:extLst>
          </p:cNvPr>
          <p:cNvCxnSpPr>
            <a:cxnSpLocks/>
          </p:cNvCxnSpPr>
          <p:nvPr/>
        </p:nvCxnSpPr>
        <p:spPr>
          <a:xfrm>
            <a:off x="2870283" y="3429000"/>
            <a:ext cx="2671362" cy="10726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475F68-35D5-7042-14D5-6B558B9C32E6}"/>
              </a:ext>
            </a:extLst>
          </p:cNvPr>
          <p:cNvCxnSpPr>
            <a:cxnSpLocks/>
          </p:cNvCxnSpPr>
          <p:nvPr/>
        </p:nvCxnSpPr>
        <p:spPr>
          <a:xfrm flipV="1">
            <a:off x="5541645" y="4034790"/>
            <a:ext cx="2756535" cy="46681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5C816F-EE9F-E2DF-A4B9-603C8E7FA94F}"/>
                  </a:ext>
                </a:extLst>
              </p:cNvPr>
              <p:cNvSpPr txBox="1"/>
              <p:nvPr/>
            </p:nvSpPr>
            <p:spPr>
              <a:xfrm>
                <a:off x="5403053" y="3775829"/>
                <a:ext cx="692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5C816F-EE9F-E2DF-A4B9-603C8E7FA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053" y="3775829"/>
                <a:ext cx="69294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18A658-A133-4FF5-E3F2-EDAFAD5E8E7B}"/>
              </a:ext>
            </a:extLst>
          </p:cNvPr>
          <p:cNvCxnSpPr/>
          <p:nvPr/>
        </p:nvCxnSpPr>
        <p:spPr>
          <a:xfrm flipH="1">
            <a:off x="5541645" y="4145161"/>
            <a:ext cx="76200" cy="35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8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63133B-70EE-632F-5C43-42477D2B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409700"/>
            <a:ext cx="4495800" cy="4038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6591F-8FCE-CC6B-BA57-30DC9CC5AC06}"/>
                  </a:ext>
                </a:extLst>
              </p:cNvPr>
              <p:cNvSpPr txBox="1"/>
              <p:nvPr/>
            </p:nvSpPr>
            <p:spPr>
              <a:xfrm rot="20656895">
                <a:off x="2068830" y="3151108"/>
                <a:ext cx="49149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6591F-8FCE-CC6B-BA57-30DC9CC5A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6895">
                <a:off x="2068830" y="3151108"/>
                <a:ext cx="4914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4150D5-0F04-557D-9CB3-55DA8D606FE8}"/>
                  </a:ext>
                </a:extLst>
              </p:cNvPr>
              <p:cNvSpPr txBox="1"/>
              <p:nvPr/>
            </p:nvSpPr>
            <p:spPr>
              <a:xfrm rot="20656895">
                <a:off x="3175074" y="2741863"/>
                <a:ext cx="8406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4150D5-0F04-557D-9CB3-55DA8D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6895">
                <a:off x="3175074" y="2741863"/>
                <a:ext cx="8406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4466887-AD23-6B12-7309-0A2C31DC4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890" y="57150"/>
            <a:ext cx="2857500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2430D0-1808-75D2-FEE1-664502595531}"/>
                  </a:ext>
                </a:extLst>
              </p:cNvPr>
              <p:cNvSpPr txBox="1"/>
              <p:nvPr/>
            </p:nvSpPr>
            <p:spPr>
              <a:xfrm>
                <a:off x="7005083" y="989998"/>
                <a:ext cx="49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2430D0-1808-75D2-FEE1-664502595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83" y="989998"/>
                <a:ext cx="4914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E37C6D-08AA-E19E-5C8B-26A10EE24A61}"/>
                  </a:ext>
                </a:extLst>
              </p:cNvPr>
              <p:cNvSpPr txBox="1"/>
              <p:nvPr/>
            </p:nvSpPr>
            <p:spPr>
              <a:xfrm>
                <a:off x="6993653" y="1582992"/>
                <a:ext cx="84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E37C6D-08AA-E19E-5C8B-26A10EE2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53" y="1582992"/>
                <a:ext cx="8406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C14EA3D9-A373-F3A1-CDC7-A95D47BBEF00}"/>
              </a:ext>
            </a:extLst>
          </p:cNvPr>
          <p:cNvSpPr/>
          <p:nvPr/>
        </p:nvSpPr>
        <p:spPr>
          <a:xfrm>
            <a:off x="7427993" y="1148338"/>
            <a:ext cx="195817" cy="195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7117C3-263C-47FD-2BCA-9581793EB7E6}"/>
                  </a:ext>
                </a:extLst>
              </p:cNvPr>
              <p:cNvSpPr txBox="1"/>
              <p:nvPr/>
            </p:nvSpPr>
            <p:spPr>
              <a:xfrm>
                <a:off x="7250828" y="385787"/>
                <a:ext cx="49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7117C3-263C-47FD-2BCA-9581793EB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828" y="385787"/>
                <a:ext cx="4914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46049-638A-3D7D-A0E0-D9F20C989BCC}"/>
                  </a:ext>
                </a:extLst>
              </p:cNvPr>
              <p:cNvSpPr txBox="1"/>
              <p:nvPr/>
            </p:nvSpPr>
            <p:spPr>
              <a:xfrm>
                <a:off x="7849539" y="2206967"/>
                <a:ext cx="49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46049-638A-3D7D-A0E0-D9F20C98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539" y="2206967"/>
                <a:ext cx="4914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1B6BCFE-782C-920B-31B7-B1F6208AB3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5549" y="3509147"/>
            <a:ext cx="2857500" cy="28575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67061-FB77-DA10-FC96-B40C42071D18}"/>
              </a:ext>
            </a:extLst>
          </p:cNvPr>
          <p:cNvCxnSpPr>
            <a:cxnSpLocks/>
          </p:cNvCxnSpPr>
          <p:nvPr/>
        </p:nvCxnSpPr>
        <p:spPr>
          <a:xfrm>
            <a:off x="7413976" y="4145389"/>
            <a:ext cx="831533" cy="161231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972CC84-AB9A-0352-E980-D66DDD7C59B7}"/>
              </a:ext>
            </a:extLst>
          </p:cNvPr>
          <p:cNvSpPr/>
          <p:nvPr/>
        </p:nvSpPr>
        <p:spPr>
          <a:xfrm>
            <a:off x="7300756" y="4047480"/>
            <a:ext cx="195817" cy="195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450F67-3EF8-A1AF-94C9-A367BCF68DA2}"/>
              </a:ext>
            </a:extLst>
          </p:cNvPr>
          <p:cNvSpPr/>
          <p:nvPr/>
        </p:nvSpPr>
        <p:spPr>
          <a:xfrm>
            <a:off x="8145211" y="5664074"/>
            <a:ext cx="195817" cy="195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CCC877-3F31-C514-3B4E-DD8DEA248009}"/>
              </a:ext>
            </a:extLst>
          </p:cNvPr>
          <p:cNvSpPr/>
          <p:nvPr/>
        </p:nvSpPr>
        <p:spPr>
          <a:xfrm>
            <a:off x="7584999" y="4569718"/>
            <a:ext cx="195817" cy="1958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F4AA89-A50D-934E-E44B-9D74807F5480}"/>
                  </a:ext>
                </a:extLst>
              </p:cNvPr>
              <p:cNvSpPr txBox="1"/>
              <p:nvPr/>
            </p:nvSpPr>
            <p:spPr>
              <a:xfrm>
                <a:off x="7136656" y="4339113"/>
                <a:ext cx="49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F4AA89-A50D-934E-E44B-9D74807F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656" y="4339113"/>
                <a:ext cx="4914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987CA1-BAC5-9F72-446E-C71371160C57}"/>
                  </a:ext>
                </a:extLst>
              </p:cNvPr>
              <p:cNvSpPr txBox="1"/>
              <p:nvPr/>
            </p:nvSpPr>
            <p:spPr>
              <a:xfrm>
                <a:off x="7203487" y="5120306"/>
                <a:ext cx="84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987CA1-BAC5-9F72-446E-C71371160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487" y="5120306"/>
                <a:ext cx="84064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139466-BFEE-8F01-5F79-B831DB4712E4}"/>
                  </a:ext>
                </a:extLst>
              </p:cNvPr>
              <p:cNvSpPr txBox="1"/>
              <p:nvPr/>
            </p:nvSpPr>
            <p:spPr>
              <a:xfrm>
                <a:off x="7461317" y="3870058"/>
                <a:ext cx="49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139466-BFEE-8F01-5F79-B831DB47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317" y="3870058"/>
                <a:ext cx="4914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E637C0-319F-B0B8-D0C4-BBFC1F660B74}"/>
                  </a:ext>
                </a:extLst>
              </p:cNvPr>
              <p:cNvSpPr txBox="1"/>
              <p:nvPr/>
            </p:nvSpPr>
            <p:spPr>
              <a:xfrm>
                <a:off x="7735367" y="5565796"/>
                <a:ext cx="49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E637C0-319F-B0B8-D0C4-BBFC1F66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367" y="5565796"/>
                <a:ext cx="4914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with a line of a spiral with Eli and Edythe Broad Art Museum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49E5657A-AF6B-019F-BE56-CBD30866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73" y="628650"/>
            <a:ext cx="5476924" cy="54178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9C5EC6-4404-6576-E02A-4AD92C2CA86E}"/>
              </a:ext>
            </a:extLst>
          </p:cNvPr>
          <p:cNvCxnSpPr>
            <a:cxnSpLocks/>
          </p:cNvCxnSpPr>
          <p:nvPr/>
        </p:nvCxnSpPr>
        <p:spPr>
          <a:xfrm flipH="1">
            <a:off x="5017770" y="2891790"/>
            <a:ext cx="491490" cy="80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D70F3A-E8A7-BDDB-3B27-02B5BFF57C12}"/>
              </a:ext>
            </a:extLst>
          </p:cNvPr>
          <p:cNvCxnSpPr>
            <a:cxnSpLocks/>
          </p:cNvCxnSpPr>
          <p:nvPr/>
        </p:nvCxnSpPr>
        <p:spPr>
          <a:xfrm>
            <a:off x="5097780" y="2971800"/>
            <a:ext cx="411480" cy="171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2788B-58AD-5F99-1AC7-71AFE3829612}"/>
              </a:ext>
            </a:extLst>
          </p:cNvPr>
          <p:cNvCxnSpPr>
            <a:cxnSpLocks/>
          </p:cNvCxnSpPr>
          <p:nvPr/>
        </p:nvCxnSpPr>
        <p:spPr>
          <a:xfrm flipH="1" flipV="1">
            <a:off x="4869180" y="2891790"/>
            <a:ext cx="640080" cy="2400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6D074-8120-217C-752B-C372E10FE65F}"/>
              </a:ext>
            </a:extLst>
          </p:cNvPr>
          <p:cNvCxnSpPr>
            <a:cxnSpLocks/>
          </p:cNvCxnSpPr>
          <p:nvPr/>
        </p:nvCxnSpPr>
        <p:spPr>
          <a:xfrm>
            <a:off x="4869180" y="2891790"/>
            <a:ext cx="148590" cy="651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DFB308-8F5D-7F87-BB48-3503BF030CD4}"/>
              </a:ext>
            </a:extLst>
          </p:cNvPr>
          <p:cNvCxnSpPr>
            <a:cxnSpLocks/>
          </p:cNvCxnSpPr>
          <p:nvPr/>
        </p:nvCxnSpPr>
        <p:spPr>
          <a:xfrm flipV="1">
            <a:off x="5017770" y="2971800"/>
            <a:ext cx="8001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74F1C-C16F-D776-B22F-6DB482428164}"/>
              </a:ext>
            </a:extLst>
          </p:cNvPr>
          <p:cNvCxnSpPr>
            <a:cxnSpLocks/>
          </p:cNvCxnSpPr>
          <p:nvPr/>
        </p:nvCxnSpPr>
        <p:spPr>
          <a:xfrm>
            <a:off x="5097780" y="2971800"/>
            <a:ext cx="160020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FE0B99-ED48-1ED2-E4E7-B0A5BD2F2294}"/>
              </a:ext>
            </a:extLst>
          </p:cNvPr>
          <p:cNvCxnSpPr>
            <a:cxnSpLocks/>
          </p:cNvCxnSpPr>
          <p:nvPr/>
        </p:nvCxnSpPr>
        <p:spPr>
          <a:xfrm flipH="1" flipV="1">
            <a:off x="4640580" y="3223260"/>
            <a:ext cx="617220" cy="80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9DD66A-6E21-CBCF-A0A4-32385059FE06}"/>
              </a:ext>
            </a:extLst>
          </p:cNvPr>
          <p:cNvCxnSpPr>
            <a:cxnSpLocks/>
          </p:cNvCxnSpPr>
          <p:nvPr/>
        </p:nvCxnSpPr>
        <p:spPr>
          <a:xfrm>
            <a:off x="4640580" y="3223260"/>
            <a:ext cx="731520" cy="32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F545D9-596E-6A6D-CF8C-0944172401A4}"/>
              </a:ext>
            </a:extLst>
          </p:cNvPr>
          <p:cNvCxnSpPr>
            <a:cxnSpLocks/>
          </p:cNvCxnSpPr>
          <p:nvPr/>
        </p:nvCxnSpPr>
        <p:spPr>
          <a:xfrm flipH="1" flipV="1">
            <a:off x="5017770" y="3131820"/>
            <a:ext cx="354330" cy="41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2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46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12</cp:revision>
  <dcterms:created xsi:type="dcterms:W3CDTF">2023-09-10T19:22:08Z</dcterms:created>
  <dcterms:modified xsi:type="dcterms:W3CDTF">2023-09-11T02:17:17Z</dcterms:modified>
</cp:coreProperties>
</file>