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762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39-CD94-49E6-FE5E-02A6B81F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2678-B44A-F2A9-72C8-37F15A214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087C-EF43-6DC8-BE97-B7157E5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2E43-AD2D-3845-2A28-AFBD5931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9001-A8D1-FBEB-B33E-1AF544FB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6342-7F2F-DC8B-B38E-6DB641D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D6CD-E2ED-35B3-F394-3DF032A2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8D51-8A3F-C90C-B7F0-BCA2A2EF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2BF7-1F01-F3B2-8589-3B963EC8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BDB0-26E8-AC0D-FCD3-8BA012F6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1ACF-AA06-E549-88AB-F3D30D525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B04E-E393-DBA2-7B52-69A7DE3A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BD64-0CE6-E1E9-9546-1B4FD59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BA97-5333-405B-C5E1-CF8361E9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020F-26BA-A635-40A8-9BFBFEFE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6544-FB57-F0D2-307B-C21F5A3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1E56-CFA1-A324-7C17-D6B8DF91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6C7C-8CA5-ACC1-D972-2D01CF44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B667-35D9-BD55-9C1D-4286D2C7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E057-8F3D-0BAF-8766-426F8AD6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C89E-3350-5C9C-C5DA-20D0D4E8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5024-B687-9D4A-B8EB-9AEE49DD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6892-A2C7-F6FB-9126-D95F449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DE3B-031E-DEDD-BEA0-3F75C46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D8C1-7084-C203-32A9-28FCC660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E6B-0897-7049-2407-BA0BF71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BE24-A713-F8A6-9466-F88BBAA1F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30E4C-2CA0-D5D4-1B96-56447144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0F41-9337-5CEA-D4AD-B33E5153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2327-1048-EE90-2D6D-6788B44B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C2B1-D589-58D5-9618-8698E06C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8F2-03B2-6481-85AF-E284A1D5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4465-6F83-2E59-13B7-897BE408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0480B-C954-ABF2-20AD-7523F6E8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F52FB-6E48-9AE3-65DB-C77B441D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0568-065A-4E9D-6A5C-6BE3FBF76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B15D4-4F74-3F4A-81F4-C0EF6522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F8CA-F059-676D-AD97-FC6720AC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7605F-3447-3636-41BB-2A785A5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E665-BD5E-D94B-8CE1-6B878803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18C53-92DB-2585-F752-BF6CD87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FAD5-7F13-F2C2-3BC8-41509AF6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4052F-F832-16A5-3430-8001248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C10BA-06A8-E4DA-772C-1FF6C91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D829-E9F0-2E45-CC9D-52E7169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27AC-013D-F316-702F-56830543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09-5BC2-D829-A0C1-822AEEF4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C8D0-5AB4-0A7D-3481-5A4975F7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3C98-BFC0-FF13-7DC8-5FABB77D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F7F8-478B-42FE-9708-9145EE0C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C0-ABB0-E6D2-4397-855C7A46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008C-7572-0845-FB48-FD4A61DF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CE2C-1EEA-833B-8457-C812218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6C7D8-D690-2698-0C06-DFFE1CB1B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A82F-53F2-3605-231A-04D14154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175F-50DC-EEF1-14EC-0EF8856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A69E-8728-43BA-DB35-46E452F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2BF8-F0EA-EBAD-F91A-BCECCAF6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B5E7-6DC4-9319-4784-4B18E99A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0AFC-8DB7-00F3-C514-71271C8C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788C-8EC2-6699-C8AB-22AF5894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A0F9-2BB4-9547-8BA8-D1A9FA6F8FB3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FDBC-C3C9-B46B-4D35-126C697BE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BB7-686C-889A-A868-CA0492AE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50F3A-90F8-F1C7-03BE-9E3259078567}"/>
              </a:ext>
            </a:extLst>
          </p:cNvPr>
          <p:cNvSpPr/>
          <p:nvPr/>
        </p:nvSpPr>
        <p:spPr>
          <a:xfrm>
            <a:off x="1346886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/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1946D81-98DE-7C21-8F5B-6C352B1D11F3}"/>
              </a:ext>
            </a:extLst>
          </p:cNvPr>
          <p:cNvSpPr/>
          <p:nvPr/>
        </p:nvSpPr>
        <p:spPr>
          <a:xfrm>
            <a:off x="1393339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9CE1-263C-877A-C3E0-E7CF766B8208}"/>
              </a:ext>
            </a:extLst>
          </p:cNvPr>
          <p:cNvSpPr txBox="1"/>
          <p:nvPr/>
        </p:nvSpPr>
        <p:spPr>
          <a:xfrm>
            <a:off x="1234128" y="5280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B6466-B34B-3CC7-37A9-6F565F0A1758}"/>
              </a:ext>
            </a:extLst>
          </p:cNvPr>
          <p:cNvSpPr/>
          <p:nvPr/>
        </p:nvSpPr>
        <p:spPr>
          <a:xfrm>
            <a:off x="1393338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190EF-5457-BDF7-4D80-29F055F07AFE}"/>
              </a:ext>
            </a:extLst>
          </p:cNvPr>
          <p:cNvSpPr/>
          <p:nvPr/>
        </p:nvSpPr>
        <p:spPr>
          <a:xfrm>
            <a:off x="1393338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6A4CB-722E-10C8-FE7C-0262AF207DC6}"/>
              </a:ext>
            </a:extLst>
          </p:cNvPr>
          <p:cNvSpPr/>
          <p:nvPr/>
        </p:nvSpPr>
        <p:spPr>
          <a:xfrm>
            <a:off x="1393338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CD8CF7-4F7F-5E5C-52C2-0A5D406808C1}"/>
              </a:ext>
            </a:extLst>
          </p:cNvPr>
          <p:cNvSpPr/>
          <p:nvPr/>
        </p:nvSpPr>
        <p:spPr>
          <a:xfrm>
            <a:off x="1393338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4F4D5-D238-CA9E-D2D2-F9CB7C2028CE}"/>
              </a:ext>
            </a:extLst>
          </p:cNvPr>
          <p:cNvSpPr/>
          <p:nvPr/>
        </p:nvSpPr>
        <p:spPr>
          <a:xfrm>
            <a:off x="1393338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8E3856-DD80-FC78-5039-744358554C28}"/>
              </a:ext>
            </a:extLst>
          </p:cNvPr>
          <p:cNvSpPr/>
          <p:nvPr/>
        </p:nvSpPr>
        <p:spPr>
          <a:xfrm>
            <a:off x="1393338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5B42-15F0-401E-A5B1-37AE85275674}"/>
              </a:ext>
            </a:extLst>
          </p:cNvPr>
          <p:cNvSpPr/>
          <p:nvPr/>
        </p:nvSpPr>
        <p:spPr>
          <a:xfrm>
            <a:off x="2734614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13042-2BA6-7915-CC55-3267929CD7A7}"/>
              </a:ext>
            </a:extLst>
          </p:cNvPr>
          <p:cNvSpPr/>
          <p:nvPr/>
        </p:nvSpPr>
        <p:spPr>
          <a:xfrm>
            <a:off x="2781067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02F2C-2EE8-278C-32C5-67B72D764186}"/>
              </a:ext>
            </a:extLst>
          </p:cNvPr>
          <p:cNvSpPr/>
          <p:nvPr/>
        </p:nvSpPr>
        <p:spPr>
          <a:xfrm>
            <a:off x="2781066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3BBCC-0251-7927-A5F1-68119CAC3A14}"/>
              </a:ext>
            </a:extLst>
          </p:cNvPr>
          <p:cNvSpPr/>
          <p:nvPr/>
        </p:nvSpPr>
        <p:spPr>
          <a:xfrm>
            <a:off x="2781066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03AF3-CB12-03F0-E1CF-8B303B9DE92D}"/>
              </a:ext>
            </a:extLst>
          </p:cNvPr>
          <p:cNvSpPr/>
          <p:nvPr/>
        </p:nvSpPr>
        <p:spPr>
          <a:xfrm>
            <a:off x="2781066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C518D-72D9-72BC-A69F-A8F58B4483C1}"/>
              </a:ext>
            </a:extLst>
          </p:cNvPr>
          <p:cNvSpPr/>
          <p:nvPr/>
        </p:nvSpPr>
        <p:spPr>
          <a:xfrm>
            <a:off x="2781066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954DA-CE65-458F-F239-4A60BF158BB7}"/>
              </a:ext>
            </a:extLst>
          </p:cNvPr>
          <p:cNvSpPr/>
          <p:nvPr/>
        </p:nvSpPr>
        <p:spPr>
          <a:xfrm>
            <a:off x="4119051" y="1948981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A4A7A-96BF-6A40-046A-9FA4E7D425A7}"/>
              </a:ext>
            </a:extLst>
          </p:cNvPr>
          <p:cNvSpPr/>
          <p:nvPr/>
        </p:nvSpPr>
        <p:spPr>
          <a:xfrm>
            <a:off x="4165504" y="203306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5005D-3B8D-E7AE-634F-991332D9FF25}"/>
              </a:ext>
            </a:extLst>
          </p:cNvPr>
          <p:cNvSpPr/>
          <p:nvPr/>
        </p:nvSpPr>
        <p:spPr>
          <a:xfrm>
            <a:off x="4165503" y="245559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38C49D-434D-3E69-C9A5-0FF616CE8FF0}"/>
              </a:ext>
            </a:extLst>
          </p:cNvPr>
          <p:cNvSpPr/>
          <p:nvPr/>
        </p:nvSpPr>
        <p:spPr>
          <a:xfrm>
            <a:off x="4165503" y="287812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/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AE0D2-599F-7216-0FFF-BBDC889279F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807779" y="2637055"/>
            <a:ext cx="926835" cy="303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40F701-253E-78CF-D6D2-746589FEF3F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195507" y="2637055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7F91D-F9B4-F938-8461-CBCE571A7837}"/>
              </a:ext>
            </a:extLst>
          </p:cNvPr>
          <p:cNvSpPr txBox="1"/>
          <p:nvPr/>
        </p:nvSpPr>
        <p:spPr>
          <a:xfrm>
            <a:off x="3987831" y="1369385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/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/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BCFFF7A-D20A-F2F9-290F-D4B40481E190}"/>
              </a:ext>
            </a:extLst>
          </p:cNvPr>
          <p:cNvGrpSpPr/>
          <p:nvPr/>
        </p:nvGrpSpPr>
        <p:grpSpPr>
          <a:xfrm>
            <a:off x="251599" y="528025"/>
            <a:ext cx="8159192" cy="4224120"/>
            <a:chOff x="251599" y="528025"/>
            <a:chExt cx="8159192" cy="4224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50F3A-90F8-F1C7-03BE-9E3259078567}"/>
                </a:ext>
              </a:extLst>
            </p:cNvPr>
            <p:cNvSpPr/>
            <p:nvPr/>
          </p:nvSpPr>
          <p:spPr>
            <a:xfrm>
              <a:off x="1346886" y="1103586"/>
              <a:ext cx="460893" cy="3072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5E6E687-1341-76FB-C53B-8757B9EA08DC}"/>
                    </a:ext>
                  </a:extLst>
                </p:cNvPr>
                <p:cNvSpPr txBox="1"/>
                <p:nvPr/>
              </p:nvSpPr>
              <p:spPr>
                <a:xfrm>
                  <a:off x="1393339" y="4382813"/>
                  <a:ext cx="366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5E6E687-1341-76FB-C53B-8757B9EA0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339" y="4382813"/>
                  <a:ext cx="36638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946D81-98DE-7C21-8F5B-6C352B1D11F3}"/>
                </a:ext>
              </a:extLst>
            </p:cNvPr>
            <p:cNvSpPr/>
            <p:nvPr/>
          </p:nvSpPr>
          <p:spPr>
            <a:xfrm>
              <a:off x="1393339" y="1187669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69CE1-263C-877A-C3E0-E7CF766B8208}"/>
                </a:ext>
              </a:extLst>
            </p:cNvPr>
            <p:cNvSpPr txBox="1"/>
            <p:nvPr/>
          </p:nvSpPr>
          <p:spPr>
            <a:xfrm>
              <a:off x="1234128" y="52802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B6466-B34B-3CC7-37A9-6F565F0A1758}"/>
                </a:ext>
              </a:extLst>
            </p:cNvPr>
            <p:cNvSpPr/>
            <p:nvPr/>
          </p:nvSpPr>
          <p:spPr>
            <a:xfrm>
              <a:off x="1393338" y="1610200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6190EF-5457-BDF7-4D80-29F055F07AFE}"/>
                </a:ext>
              </a:extLst>
            </p:cNvPr>
            <p:cNvSpPr/>
            <p:nvPr/>
          </p:nvSpPr>
          <p:spPr>
            <a:xfrm>
              <a:off x="1393338" y="2032731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76A4CB-722E-10C8-FE7C-0262AF207DC6}"/>
                </a:ext>
              </a:extLst>
            </p:cNvPr>
            <p:cNvSpPr/>
            <p:nvPr/>
          </p:nvSpPr>
          <p:spPr>
            <a:xfrm>
              <a:off x="1393338" y="2455262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CD8CF7-4F7F-5E5C-52C2-0A5D406808C1}"/>
                </a:ext>
              </a:extLst>
            </p:cNvPr>
            <p:cNvSpPr/>
            <p:nvPr/>
          </p:nvSpPr>
          <p:spPr>
            <a:xfrm>
              <a:off x="1393338" y="287779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A4F4D5-D238-CA9E-D2D2-F9CB7C2028CE}"/>
                </a:ext>
              </a:extLst>
            </p:cNvPr>
            <p:cNvSpPr/>
            <p:nvPr/>
          </p:nvSpPr>
          <p:spPr>
            <a:xfrm>
              <a:off x="1393338" y="329637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8E3856-DD80-FC78-5039-744358554C28}"/>
                </a:ext>
              </a:extLst>
            </p:cNvPr>
            <p:cNvSpPr/>
            <p:nvPr/>
          </p:nvSpPr>
          <p:spPr>
            <a:xfrm>
              <a:off x="1393338" y="371495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25B42-15F0-401E-A5B1-37AE85275674}"/>
                </a:ext>
              </a:extLst>
            </p:cNvPr>
            <p:cNvSpPr/>
            <p:nvPr/>
          </p:nvSpPr>
          <p:spPr>
            <a:xfrm>
              <a:off x="2734614" y="1509602"/>
              <a:ext cx="460893" cy="225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913042-2BA6-7915-CC55-3267929CD7A7}"/>
                </a:ext>
              </a:extLst>
            </p:cNvPr>
            <p:cNvSpPr/>
            <p:nvPr/>
          </p:nvSpPr>
          <p:spPr>
            <a:xfrm>
              <a:off x="2781067" y="1593685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E02F2C-2EE8-278C-32C5-67B72D764186}"/>
                </a:ext>
              </a:extLst>
            </p:cNvPr>
            <p:cNvSpPr/>
            <p:nvPr/>
          </p:nvSpPr>
          <p:spPr>
            <a:xfrm>
              <a:off x="2781066" y="2016216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63BBCC-0251-7927-A5F1-68119CAC3A14}"/>
                </a:ext>
              </a:extLst>
            </p:cNvPr>
            <p:cNvSpPr/>
            <p:nvPr/>
          </p:nvSpPr>
          <p:spPr>
            <a:xfrm>
              <a:off x="2781066" y="2438747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303AF3-CB12-03F0-E1CF-8B303B9DE92D}"/>
                </a:ext>
              </a:extLst>
            </p:cNvPr>
            <p:cNvSpPr/>
            <p:nvPr/>
          </p:nvSpPr>
          <p:spPr>
            <a:xfrm>
              <a:off x="2781066" y="2861278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1C518D-72D9-72BC-A69F-A8F58B4483C1}"/>
                </a:ext>
              </a:extLst>
            </p:cNvPr>
            <p:cNvSpPr/>
            <p:nvPr/>
          </p:nvSpPr>
          <p:spPr>
            <a:xfrm>
              <a:off x="2781066" y="3283809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9954DA-CE65-458F-F239-4A60BF158BB7}"/>
                </a:ext>
              </a:extLst>
            </p:cNvPr>
            <p:cNvSpPr/>
            <p:nvPr/>
          </p:nvSpPr>
          <p:spPr>
            <a:xfrm>
              <a:off x="4119051" y="1948981"/>
              <a:ext cx="460893" cy="1376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A4A7A-96BF-6A40-046A-9FA4E7D425A7}"/>
                </a:ext>
              </a:extLst>
            </p:cNvPr>
            <p:cNvSpPr/>
            <p:nvPr/>
          </p:nvSpPr>
          <p:spPr>
            <a:xfrm>
              <a:off x="4165504" y="2033065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45005D-3B8D-E7AE-634F-991332D9FF25}"/>
                </a:ext>
              </a:extLst>
            </p:cNvPr>
            <p:cNvSpPr/>
            <p:nvPr/>
          </p:nvSpPr>
          <p:spPr>
            <a:xfrm>
              <a:off x="4165503" y="2455596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38C49D-434D-3E69-C9A5-0FF616CE8FF0}"/>
                </a:ext>
              </a:extLst>
            </p:cNvPr>
            <p:cNvSpPr/>
            <p:nvPr/>
          </p:nvSpPr>
          <p:spPr>
            <a:xfrm>
              <a:off x="4165503" y="2878127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09DFC4-D453-ADBB-23B4-36F5CE47C08A}"/>
                    </a:ext>
                  </a:extLst>
                </p:cNvPr>
                <p:cNvSpPr txBox="1"/>
                <p:nvPr/>
              </p:nvSpPr>
              <p:spPr>
                <a:xfrm>
                  <a:off x="4147042" y="3530287"/>
                  <a:ext cx="366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09DFC4-D453-ADBB-23B4-36F5CE47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7042" y="3530287"/>
                  <a:ext cx="3663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C1AE0D2-599F-7216-0FFF-BBDC889279FD}"/>
                </a:ext>
              </a:extLst>
            </p:cNvPr>
            <p:cNvCxnSpPr>
              <a:stCxn id="4" idx="3"/>
              <a:endCxn id="14" idx="1"/>
            </p:cNvCxnSpPr>
            <p:nvPr/>
          </p:nvCxnSpPr>
          <p:spPr>
            <a:xfrm flipV="1">
              <a:off x="1807779" y="2637055"/>
              <a:ext cx="926835" cy="303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D40F701-253E-78CF-D6D2-746589FEF3F4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3195507" y="2637055"/>
              <a:ext cx="92354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57F91D-F9B4-F938-8461-CBCE571A7837}"/>
                </a:ext>
              </a:extLst>
            </p:cNvPr>
            <p:cNvSpPr txBox="1"/>
            <p:nvPr/>
          </p:nvSpPr>
          <p:spPr>
            <a:xfrm>
              <a:off x="3987831" y="1369385"/>
              <a:ext cx="77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CA76A0B-D290-0CC1-5121-B8CB5D0CBC2C}"/>
                    </a:ext>
                  </a:extLst>
                </p:cNvPr>
                <p:cNvSpPr txBox="1"/>
                <p:nvPr/>
              </p:nvSpPr>
              <p:spPr>
                <a:xfrm>
                  <a:off x="2005802" y="2215922"/>
                  <a:ext cx="57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CA76A0B-D290-0CC1-5121-B8CB5D0CB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802" y="2215922"/>
                  <a:ext cx="574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27FDC35-765D-F476-7508-229A91329928}"/>
                    </a:ext>
                  </a:extLst>
                </p:cNvPr>
                <p:cNvSpPr txBox="1"/>
                <p:nvPr/>
              </p:nvSpPr>
              <p:spPr>
                <a:xfrm>
                  <a:off x="3382168" y="2215922"/>
                  <a:ext cx="57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27FDC35-765D-F476-7508-229A91329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68" y="2215922"/>
                  <a:ext cx="5741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50545D-6877-C15D-CD87-C1F0BFBDDA25}"/>
                </a:ext>
              </a:extLst>
            </p:cNvPr>
            <p:cNvSpPr/>
            <p:nvPr/>
          </p:nvSpPr>
          <p:spPr>
            <a:xfrm>
              <a:off x="5491062" y="1509602"/>
              <a:ext cx="460893" cy="225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FBEDD3-C0AB-5FD7-7928-F1E4D8A5813C}"/>
                </a:ext>
              </a:extLst>
            </p:cNvPr>
            <p:cNvSpPr/>
            <p:nvPr/>
          </p:nvSpPr>
          <p:spPr>
            <a:xfrm>
              <a:off x="5537515" y="1593685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65A501F-96BC-D156-FD8D-8ED706017314}"/>
                </a:ext>
              </a:extLst>
            </p:cNvPr>
            <p:cNvSpPr/>
            <p:nvPr/>
          </p:nvSpPr>
          <p:spPr>
            <a:xfrm>
              <a:off x="5537514" y="2016216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044C20-9F67-B964-1E14-77C0DE55FD59}"/>
                </a:ext>
              </a:extLst>
            </p:cNvPr>
            <p:cNvSpPr/>
            <p:nvPr/>
          </p:nvSpPr>
          <p:spPr>
            <a:xfrm>
              <a:off x="5537514" y="2438747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CE1F2-114F-764D-A18B-4C3AEFE52114}"/>
                </a:ext>
              </a:extLst>
            </p:cNvPr>
            <p:cNvSpPr/>
            <p:nvPr/>
          </p:nvSpPr>
          <p:spPr>
            <a:xfrm>
              <a:off x="5537514" y="2861278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901994-AB10-BA3A-3404-FC00861CEF1E}"/>
                </a:ext>
              </a:extLst>
            </p:cNvPr>
            <p:cNvSpPr/>
            <p:nvPr/>
          </p:nvSpPr>
          <p:spPr>
            <a:xfrm>
              <a:off x="5537514" y="3283809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248D71-3787-342F-BCBE-E7B14BA21F8E}"/>
                </a:ext>
              </a:extLst>
            </p:cNvPr>
            <p:cNvSpPr/>
            <p:nvPr/>
          </p:nvSpPr>
          <p:spPr>
            <a:xfrm>
              <a:off x="6883099" y="1103586"/>
              <a:ext cx="460893" cy="3072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5D3F0D-1C28-3701-4238-BB2F3C247BED}"/>
                </a:ext>
              </a:extLst>
            </p:cNvPr>
            <p:cNvSpPr/>
            <p:nvPr/>
          </p:nvSpPr>
          <p:spPr>
            <a:xfrm>
              <a:off x="6929552" y="1187669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7752C28-B5FC-EECE-F705-8B5FA7CC8A42}"/>
                </a:ext>
              </a:extLst>
            </p:cNvPr>
            <p:cNvSpPr/>
            <p:nvPr/>
          </p:nvSpPr>
          <p:spPr>
            <a:xfrm>
              <a:off x="6929551" y="1610200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4DF8B6-22B7-98EA-948B-234119BF2BC9}"/>
                </a:ext>
              </a:extLst>
            </p:cNvPr>
            <p:cNvSpPr/>
            <p:nvPr/>
          </p:nvSpPr>
          <p:spPr>
            <a:xfrm>
              <a:off x="6929551" y="2032731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FE44F-45C1-B35C-EE28-45DE8E984A41}"/>
                </a:ext>
              </a:extLst>
            </p:cNvPr>
            <p:cNvSpPr/>
            <p:nvPr/>
          </p:nvSpPr>
          <p:spPr>
            <a:xfrm>
              <a:off x="6929551" y="2455262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06ADF1-7852-BBF8-4614-D59039873519}"/>
                </a:ext>
              </a:extLst>
            </p:cNvPr>
            <p:cNvSpPr/>
            <p:nvPr/>
          </p:nvSpPr>
          <p:spPr>
            <a:xfrm>
              <a:off x="6929551" y="287779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55D9FA-F76D-7C0D-D79D-8F46211C5ED2}"/>
                </a:ext>
              </a:extLst>
            </p:cNvPr>
            <p:cNvSpPr/>
            <p:nvPr/>
          </p:nvSpPr>
          <p:spPr>
            <a:xfrm>
              <a:off x="6929551" y="329637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67F338-FB29-2B18-66AA-69D90B50E1B7}"/>
                </a:ext>
              </a:extLst>
            </p:cNvPr>
            <p:cNvSpPr/>
            <p:nvPr/>
          </p:nvSpPr>
          <p:spPr>
            <a:xfrm>
              <a:off x="6929551" y="3714953"/>
              <a:ext cx="366382" cy="366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25388D-702F-E6F7-E71B-E29F79687729}"/>
                    </a:ext>
                  </a:extLst>
                </p:cNvPr>
                <p:cNvSpPr txBox="1"/>
                <p:nvPr/>
              </p:nvSpPr>
              <p:spPr>
                <a:xfrm>
                  <a:off x="6929551" y="4382813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25388D-702F-E6F7-E71B-E29F79687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551" y="4382813"/>
                  <a:ext cx="3690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C1A7E-5A95-0578-FEE1-32D73F076A5F}"/>
                </a:ext>
              </a:extLst>
            </p:cNvPr>
            <p:cNvSpPr txBox="1"/>
            <p:nvPr/>
          </p:nvSpPr>
          <p:spPr>
            <a:xfrm>
              <a:off x="6313741" y="528025"/>
              <a:ext cx="159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Reconstruction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9AEB907-A65F-26F3-EA78-BBDEC31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44" y="2637054"/>
              <a:ext cx="92354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FAECC7-8056-8070-8DE3-D1F448131D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7554" y="2629447"/>
              <a:ext cx="92354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E68194-17DC-9657-9F66-CDC48B23AF1D}"/>
                    </a:ext>
                  </a:extLst>
                </p:cNvPr>
                <p:cNvSpPr txBox="1"/>
                <p:nvPr/>
              </p:nvSpPr>
              <p:spPr>
                <a:xfrm>
                  <a:off x="4758450" y="2197932"/>
                  <a:ext cx="57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E68194-17DC-9657-9F66-CDC48B23A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450" y="2197932"/>
                  <a:ext cx="574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853CA48-8B89-BE00-0623-4FAAE45013DA}"/>
                    </a:ext>
                  </a:extLst>
                </p:cNvPr>
                <p:cNvSpPr txBox="1"/>
                <p:nvPr/>
              </p:nvSpPr>
              <p:spPr>
                <a:xfrm>
                  <a:off x="6157095" y="2197932"/>
                  <a:ext cx="57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853CA48-8B89-BE00-0623-4FAAE4501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095" y="2197932"/>
                  <a:ext cx="574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4CBC590-01F4-D952-980A-0F762A77636B}"/>
                    </a:ext>
                  </a:extLst>
                </p:cNvPr>
                <p:cNvSpPr txBox="1"/>
                <p:nvPr/>
              </p:nvSpPr>
              <p:spPr>
                <a:xfrm rot="20580000">
                  <a:off x="2579934" y="4241713"/>
                  <a:ext cx="89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4CBC590-01F4-D952-980A-0F762A776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80000">
                  <a:off x="2579934" y="4241713"/>
                  <a:ext cx="89319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1AC0C65-5827-765D-1430-910532A4A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9720" y="3835831"/>
              <a:ext cx="2387322" cy="731648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17E2CB-CB1D-7192-35C4-C824DCC0CF53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452068" y="3851752"/>
              <a:ext cx="2477483" cy="715727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6862296-E060-5DFD-7F51-EFE788451547}"/>
                    </a:ext>
                  </a:extLst>
                </p:cNvPr>
                <p:cNvSpPr txBox="1"/>
                <p:nvPr/>
              </p:nvSpPr>
              <p:spPr>
                <a:xfrm rot="960000">
                  <a:off x="5120356" y="4224738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6862296-E060-5DFD-7F51-EFE788451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60000">
                  <a:off x="5120356" y="4224738"/>
                  <a:ext cx="89639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CCF9EBB-7C67-490E-4A35-EACF5AB7C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91459" b="52200"/>
            <a:stretch/>
          </p:blipFill>
          <p:spPr>
            <a:xfrm>
              <a:off x="251599" y="2185373"/>
              <a:ext cx="955078" cy="90336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679D932-2160-0B7C-2991-BC760B166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8365" r="91459"/>
            <a:stretch/>
          </p:blipFill>
          <p:spPr>
            <a:xfrm>
              <a:off x="7458246" y="2187422"/>
              <a:ext cx="952545" cy="973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3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03271A-FB24-8D09-6D5A-97461F4AC04A}"/>
              </a:ext>
            </a:extLst>
          </p:cNvPr>
          <p:cNvSpPr/>
          <p:nvPr/>
        </p:nvSpPr>
        <p:spPr>
          <a:xfrm>
            <a:off x="4347890" y="1767188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DEB0AB9-F663-90CC-3345-CABE0B830D34}"/>
              </a:ext>
            </a:extLst>
          </p:cNvPr>
          <p:cNvSpPr/>
          <p:nvPr/>
        </p:nvSpPr>
        <p:spPr>
          <a:xfrm>
            <a:off x="4394343" y="185127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C8BF9B-6CD3-9EA0-ADD1-0DDBAB2BF451}"/>
              </a:ext>
            </a:extLst>
          </p:cNvPr>
          <p:cNvSpPr/>
          <p:nvPr/>
        </p:nvSpPr>
        <p:spPr>
          <a:xfrm>
            <a:off x="4394342" y="227380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115B09-9782-5B8D-1E9F-EC49EAF45664}"/>
              </a:ext>
            </a:extLst>
          </p:cNvPr>
          <p:cNvSpPr/>
          <p:nvPr/>
        </p:nvSpPr>
        <p:spPr>
          <a:xfrm>
            <a:off x="4394342" y="2696334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50F3A-90F8-F1C7-03BE-9E3259078567}"/>
              </a:ext>
            </a:extLst>
          </p:cNvPr>
          <p:cNvSpPr/>
          <p:nvPr/>
        </p:nvSpPr>
        <p:spPr>
          <a:xfrm>
            <a:off x="1346886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/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1946D81-98DE-7C21-8F5B-6C352B1D11F3}"/>
              </a:ext>
            </a:extLst>
          </p:cNvPr>
          <p:cNvSpPr/>
          <p:nvPr/>
        </p:nvSpPr>
        <p:spPr>
          <a:xfrm>
            <a:off x="1393339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9CE1-263C-877A-C3E0-E7CF766B8208}"/>
              </a:ext>
            </a:extLst>
          </p:cNvPr>
          <p:cNvSpPr txBox="1"/>
          <p:nvPr/>
        </p:nvSpPr>
        <p:spPr>
          <a:xfrm>
            <a:off x="1234128" y="5280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B6466-B34B-3CC7-37A9-6F565F0A1758}"/>
              </a:ext>
            </a:extLst>
          </p:cNvPr>
          <p:cNvSpPr/>
          <p:nvPr/>
        </p:nvSpPr>
        <p:spPr>
          <a:xfrm>
            <a:off x="1393338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190EF-5457-BDF7-4D80-29F055F07AFE}"/>
              </a:ext>
            </a:extLst>
          </p:cNvPr>
          <p:cNvSpPr/>
          <p:nvPr/>
        </p:nvSpPr>
        <p:spPr>
          <a:xfrm>
            <a:off x="1393338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6A4CB-722E-10C8-FE7C-0262AF207DC6}"/>
              </a:ext>
            </a:extLst>
          </p:cNvPr>
          <p:cNvSpPr/>
          <p:nvPr/>
        </p:nvSpPr>
        <p:spPr>
          <a:xfrm>
            <a:off x="1393338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CD8CF7-4F7F-5E5C-52C2-0A5D406808C1}"/>
              </a:ext>
            </a:extLst>
          </p:cNvPr>
          <p:cNvSpPr/>
          <p:nvPr/>
        </p:nvSpPr>
        <p:spPr>
          <a:xfrm>
            <a:off x="1393338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4F4D5-D238-CA9E-D2D2-F9CB7C2028CE}"/>
              </a:ext>
            </a:extLst>
          </p:cNvPr>
          <p:cNvSpPr/>
          <p:nvPr/>
        </p:nvSpPr>
        <p:spPr>
          <a:xfrm>
            <a:off x="1393338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8E3856-DD80-FC78-5039-744358554C28}"/>
              </a:ext>
            </a:extLst>
          </p:cNvPr>
          <p:cNvSpPr/>
          <p:nvPr/>
        </p:nvSpPr>
        <p:spPr>
          <a:xfrm>
            <a:off x="1393338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5B42-15F0-401E-A5B1-37AE85275674}"/>
              </a:ext>
            </a:extLst>
          </p:cNvPr>
          <p:cNvSpPr/>
          <p:nvPr/>
        </p:nvSpPr>
        <p:spPr>
          <a:xfrm>
            <a:off x="2734614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13042-2BA6-7915-CC55-3267929CD7A7}"/>
              </a:ext>
            </a:extLst>
          </p:cNvPr>
          <p:cNvSpPr/>
          <p:nvPr/>
        </p:nvSpPr>
        <p:spPr>
          <a:xfrm>
            <a:off x="2781067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02F2C-2EE8-278C-32C5-67B72D764186}"/>
              </a:ext>
            </a:extLst>
          </p:cNvPr>
          <p:cNvSpPr/>
          <p:nvPr/>
        </p:nvSpPr>
        <p:spPr>
          <a:xfrm>
            <a:off x="2781066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3BBCC-0251-7927-A5F1-68119CAC3A14}"/>
              </a:ext>
            </a:extLst>
          </p:cNvPr>
          <p:cNvSpPr/>
          <p:nvPr/>
        </p:nvSpPr>
        <p:spPr>
          <a:xfrm>
            <a:off x="2781066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03AF3-CB12-03F0-E1CF-8B303B9DE92D}"/>
              </a:ext>
            </a:extLst>
          </p:cNvPr>
          <p:cNvSpPr/>
          <p:nvPr/>
        </p:nvSpPr>
        <p:spPr>
          <a:xfrm>
            <a:off x="2781066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C518D-72D9-72BC-A69F-A8F58B4483C1}"/>
              </a:ext>
            </a:extLst>
          </p:cNvPr>
          <p:cNvSpPr/>
          <p:nvPr/>
        </p:nvSpPr>
        <p:spPr>
          <a:xfrm>
            <a:off x="2781066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954DA-CE65-458F-F239-4A60BF158BB7}"/>
              </a:ext>
            </a:extLst>
          </p:cNvPr>
          <p:cNvSpPr/>
          <p:nvPr/>
        </p:nvSpPr>
        <p:spPr>
          <a:xfrm>
            <a:off x="4119051" y="1948981"/>
            <a:ext cx="460893" cy="13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A4A7A-96BF-6A40-046A-9FA4E7D425A7}"/>
              </a:ext>
            </a:extLst>
          </p:cNvPr>
          <p:cNvSpPr/>
          <p:nvPr/>
        </p:nvSpPr>
        <p:spPr>
          <a:xfrm>
            <a:off x="4165504" y="2033065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5005D-3B8D-E7AE-634F-991332D9FF25}"/>
              </a:ext>
            </a:extLst>
          </p:cNvPr>
          <p:cNvSpPr/>
          <p:nvPr/>
        </p:nvSpPr>
        <p:spPr>
          <a:xfrm>
            <a:off x="4165503" y="2455596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38C49D-434D-3E69-C9A5-0FF616CE8FF0}"/>
              </a:ext>
            </a:extLst>
          </p:cNvPr>
          <p:cNvSpPr/>
          <p:nvPr/>
        </p:nvSpPr>
        <p:spPr>
          <a:xfrm>
            <a:off x="4165503" y="2878127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/>
              <p:nvPr/>
            </p:nvSpPr>
            <p:spPr>
              <a:xfrm>
                <a:off x="4531885" y="3096927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85" y="3096927"/>
                <a:ext cx="383438" cy="36933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AE0D2-599F-7216-0FFF-BBDC889279F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807779" y="2637055"/>
            <a:ext cx="926835" cy="303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40F701-253E-78CF-D6D2-746589FEF3F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195507" y="2637055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7F91D-F9B4-F938-8461-CBCE571A7837}"/>
              </a:ext>
            </a:extLst>
          </p:cNvPr>
          <p:cNvSpPr txBox="1"/>
          <p:nvPr/>
        </p:nvSpPr>
        <p:spPr>
          <a:xfrm>
            <a:off x="5842914" y="1423319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/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/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/>
              <p:nvPr/>
            </p:nvSpPr>
            <p:spPr>
              <a:xfrm rot="20580000">
                <a:off x="2564436" y="4249462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0000">
                <a:off x="2564436" y="4249462"/>
                <a:ext cx="893193" cy="369332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C0C65-5827-765D-1430-910532A4AD40}"/>
              </a:ext>
            </a:extLst>
          </p:cNvPr>
          <p:cNvCxnSpPr>
            <a:cxnSpLocks/>
          </p:cNvCxnSpPr>
          <p:nvPr/>
        </p:nvCxnSpPr>
        <p:spPr>
          <a:xfrm flipV="1">
            <a:off x="1759720" y="3835831"/>
            <a:ext cx="2387322" cy="73164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950FE7-763B-552A-C0F8-D500BDA2F862}"/>
                  </a:ext>
                </a:extLst>
              </p:cNvPr>
              <p:cNvSpPr txBox="1"/>
              <p:nvPr/>
            </p:nvSpPr>
            <p:spPr>
              <a:xfrm>
                <a:off x="4772199" y="2787290"/>
                <a:ext cx="731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950FE7-763B-552A-C0F8-D500BDA2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99" y="2787290"/>
                <a:ext cx="73128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1BDA8B-9357-4B67-DDEE-A5509CF0D941}"/>
                  </a:ext>
                </a:extLst>
              </p:cNvPr>
              <p:cNvSpPr txBox="1"/>
              <p:nvPr/>
            </p:nvSpPr>
            <p:spPr>
              <a:xfrm>
                <a:off x="4165503" y="3579842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1BDA8B-9357-4B67-DDEE-A5509CF0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03" y="3579842"/>
                <a:ext cx="3663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DC00BF-FB92-876E-9FB6-156B3845357D}"/>
                  </a:ext>
                </a:extLst>
              </p:cNvPr>
              <p:cNvSpPr txBox="1"/>
              <p:nvPr/>
            </p:nvSpPr>
            <p:spPr>
              <a:xfrm>
                <a:off x="5403836" y="2935406"/>
                <a:ext cx="583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DC00BF-FB92-876E-9FB6-156B38453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36" y="2935406"/>
                <a:ext cx="583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5BE61AEC-9D17-0255-5D7D-EE48C97E6316}"/>
              </a:ext>
            </a:extLst>
          </p:cNvPr>
          <p:cNvSpPr/>
          <p:nvPr/>
        </p:nvSpPr>
        <p:spPr>
          <a:xfrm>
            <a:off x="6002000" y="1948981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AF23C5-3E39-F832-586C-12314455D6C1}"/>
              </a:ext>
            </a:extLst>
          </p:cNvPr>
          <p:cNvSpPr/>
          <p:nvPr/>
        </p:nvSpPr>
        <p:spPr>
          <a:xfrm>
            <a:off x="6048453" y="203306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461139-06D8-DA0E-99E7-FD9085AFB720}"/>
              </a:ext>
            </a:extLst>
          </p:cNvPr>
          <p:cNvSpPr/>
          <p:nvPr/>
        </p:nvSpPr>
        <p:spPr>
          <a:xfrm>
            <a:off x="6048452" y="245559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A2CAC5-E7D2-5FDA-71F5-1B108CF77A51}"/>
              </a:ext>
            </a:extLst>
          </p:cNvPr>
          <p:cNvSpPr/>
          <p:nvPr/>
        </p:nvSpPr>
        <p:spPr>
          <a:xfrm>
            <a:off x="6048452" y="287812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D08E9D-A1E8-CDD2-C5BB-1C139754BF88}"/>
              </a:ext>
            </a:extLst>
          </p:cNvPr>
          <p:cNvSpPr/>
          <p:nvPr/>
        </p:nvSpPr>
        <p:spPr>
          <a:xfrm>
            <a:off x="7374011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0F0D29-D697-DB8F-4DB5-B4C38FF212F3}"/>
              </a:ext>
            </a:extLst>
          </p:cNvPr>
          <p:cNvSpPr/>
          <p:nvPr/>
        </p:nvSpPr>
        <p:spPr>
          <a:xfrm>
            <a:off x="7420464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52E88E-5FD6-43DB-E489-183F46FDD505}"/>
              </a:ext>
            </a:extLst>
          </p:cNvPr>
          <p:cNvSpPr/>
          <p:nvPr/>
        </p:nvSpPr>
        <p:spPr>
          <a:xfrm>
            <a:off x="7420463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CC4465-3F7F-3C40-1159-D93CE58081F9}"/>
              </a:ext>
            </a:extLst>
          </p:cNvPr>
          <p:cNvSpPr/>
          <p:nvPr/>
        </p:nvSpPr>
        <p:spPr>
          <a:xfrm>
            <a:off x="7420463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D55C09-C061-F316-53F8-6030A80D59C3}"/>
              </a:ext>
            </a:extLst>
          </p:cNvPr>
          <p:cNvSpPr/>
          <p:nvPr/>
        </p:nvSpPr>
        <p:spPr>
          <a:xfrm>
            <a:off x="7420463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5111CE8-8109-600A-E3C0-078D2EA52053}"/>
              </a:ext>
            </a:extLst>
          </p:cNvPr>
          <p:cNvSpPr/>
          <p:nvPr/>
        </p:nvSpPr>
        <p:spPr>
          <a:xfrm>
            <a:off x="7420463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2A6A55-1303-3850-1478-532E07235526}"/>
              </a:ext>
            </a:extLst>
          </p:cNvPr>
          <p:cNvSpPr/>
          <p:nvPr/>
        </p:nvSpPr>
        <p:spPr>
          <a:xfrm>
            <a:off x="8766048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9D8CA1-83B7-54EA-FEE8-B71990D0C2F8}"/>
              </a:ext>
            </a:extLst>
          </p:cNvPr>
          <p:cNvSpPr/>
          <p:nvPr/>
        </p:nvSpPr>
        <p:spPr>
          <a:xfrm>
            <a:off x="8812501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11629F2-804F-9CE6-EA68-762417EC9301}"/>
              </a:ext>
            </a:extLst>
          </p:cNvPr>
          <p:cNvSpPr/>
          <p:nvPr/>
        </p:nvSpPr>
        <p:spPr>
          <a:xfrm>
            <a:off x="8812500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F14F1B-4266-75F6-1B24-46937622D48C}"/>
              </a:ext>
            </a:extLst>
          </p:cNvPr>
          <p:cNvSpPr/>
          <p:nvPr/>
        </p:nvSpPr>
        <p:spPr>
          <a:xfrm>
            <a:off x="8812500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6D15D-35EA-EAAB-5721-F8E9D64A7051}"/>
              </a:ext>
            </a:extLst>
          </p:cNvPr>
          <p:cNvSpPr/>
          <p:nvPr/>
        </p:nvSpPr>
        <p:spPr>
          <a:xfrm>
            <a:off x="8812500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D203FF-1663-10C1-787F-91BBB0E66921}"/>
              </a:ext>
            </a:extLst>
          </p:cNvPr>
          <p:cNvSpPr/>
          <p:nvPr/>
        </p:nvSpPr>
        <p:spPr>
          <a:xfrm>
            <a:off x="8812500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73C068-019E-26E5-A552-52BAE3529BD3}"/>
              </a:ext>
            </a:extLst>
          </p:cNvPr>
          <p:cNvSpPr/>
          <p:nvPr/>
        </p:nvSpPr>
        <p:spPr>
          <a:xfrm>
            <a:off x="8812500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C0AA0FD-2438-6887-0D4C-16E1B9AA4B1B}"/>
              </a:ext>
            </a:extLst>
          </p:cNvPr>
          <p:cNvSpPr/>
          <p:nvPr/>
        </p:nvSpPr>
        <p:spPr>
          <a:xfrm>
            <a:off x="8812500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79C4E9-C107-9965-E259-7221A4E0E1D3}"/>
              </a:ext>
            </a:extLst>
          </p:cNvPr>
          <p:cNvCxnSpPr>
            <a:cxnSpLocks/>
          </p:cNvCxnSpPr>
          <p:nvPr/>
        </p:nvCxnSpPr>
        <p:spPr>
          <a:xfrm>
            <a:off x="6462893" y="2637054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93FF68-A9CC-B88D-0BA9-EE1D24978828}"/>
              </a:ext>
            </a:extLst>
          </p:cNvPr>
          <p:cNvCxnSpPr>
            <a:cxnSpLocks/>
          </p:cNvCxnSpPr>
          <p:nvPr/>
        </p:nvCxnSpPr>
        <p:spPr>
          <a:xfrm>
            <a:off x="7840503" y="2629447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136169-8D57-1EB2-EC95-044F8A15BF18}"/>
                  </a:ext>
                </a:extLst>
              </p:cNvPr>
              <p:cNvSpPr txBox="1"/>
              <p:nvPr/>
            </p:nvSpPr>
            <p:spPr>
              <a:xfrm>
                <a:off x="6641399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136169-8D57-1EB2-EC95-044F8A15B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9" y="2197932"/>
                <a:ext cx="5741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470DAC-5A04-7288-5510-F04F3E7934A6}"/>
                  </a:ext>
                </a:extLst>
              </p:cNvPr>
              <p:cNvSpPr txBox="1"/>
              <p:nvPr/>
            </p:nvSpPr>
            <p:spPr>
              <a:xfrm>
                <a:off x="8040044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470DAC-5A04-7288-5510-F04F3E79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44" y="2197932"/>
                <a:ext cx="5741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B0799D-7E3C-92E4-1003-2EA3E7F8234C}"/>
              </a:ext>
            </a:extLst>
          </p:cNvPr>
          <p:cNvCxnSpPr>
            <a:cxnSpLocks/>
          </p:cNvCxnSpPr>
          <p:nvPr/>
        </p:nvCxnSpPr>
        <p:spPr>
          <a:xfrm>
            <a:off x="6335017" y="3851752"/>
            <a:ext cx="2477483" cy="71572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233941-8DEB-1488-2349-ACCC1E565708}"/>
                  </a:ext>
                </a:extLst>
              </p:cNvPr>
              <p:cNvSpPr txBox="1"/>
              <p:nvPr/>
            </p:nvSpPr>
            <p:spPr>
              <a:xfrm rot="960000">
                <a:off x="7155454" y="4218559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233941-8DEB-1488-2349-ACCC1E56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0000">
                <a:off x="7155454" y="4218559"/>
                <a:ext cx="896399" cy="369332"/>
              </a:xfrm>
              <a:prstGeom prst="rect">
                <a:avLst/>
              </a:prstGeom>
              <a:blipFill>
                <a:blip r:embed="rId1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2247E904-A381-A4BC-9F91-D4BA5D2207BF}"/>
              </a:ext>
            </a:extLst>
          </p:cNvPr>
          <p:cNvSpPr txBox="1"/>
          <p:nvPr/>
        </p:nvSpPr>
        <p:spPr>
          <a:xfrm>
            <a:off x="8196690" y="52802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75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DC30-E120-955A-1561-E5212B2C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ACC7-C420-EB2F-3C17-D7F9140B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54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12</cp:revision>
  <dcterms:created xsi:type="dcterms:W3CDTF">2023-12-03T19:28:37Z</dcterms:created>
  <dcterms:modified xsi:type="dcterms:W3CDTF">2024-03-06T20:27:55Z</dcterms:modified>
</cp:coreProperties>
</file>