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6" r:id="rId5"/>
    <p:sldId id="267" r:id="rId6"/>
    <p:sldId id="268" r:id="rId7"/>
    <p:sldId id="260" r:id="rId8"/>
    <p:sldId id="256" r:id="rId9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5" userDrawn="1">
          <p15:clr>
            <a:srgbClr val="A4A3A4"/>
          </p15:clr>
        </p15:guide>
        <p15:guide id="2" pos="4703" userDrawn="1">
          <p15:clr>
            <a:srgbClr val="A4A3A4"/>
          </p15:clr>
        </p15:guide>
        <p15:guide id="3" orient="horz" pos="1536" userDrawn="1">
          <p15:clr>
            <a:srgbClr val="A4A3A4"/>
          </p15:clr>
        </p15:guide>
        <p15:guide id="4" pos="3839" userDrawn="1">
          <p15:clr>
            <a:srgbClr val="A4A3A4"/>
          </p15:clr>
        </p15:guide>
        <p15:guide id="5" orient="horz" pos="2136" userDrawn="1">
          <p15:clr>
            <a:srgbClr val="A4A3A4"/>
          </p15:clr>
        </p15:guide>
        <p15:guide id="6" orient="horz" pos="1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ron" initials="SS" lastIdx="27" clrIdx="0"/>
  <p:cmAuthor id="1" name="lmirsky" initials="l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EFE"/>
    <a:srgbClr val="00A0DB"/>
    <a:srgbClr val="0EB6FE"/>
    <a:srgbClr val="EB2938"/>
    <a:srgbClr val="0000FF"/>
    <a:srgbClr val="0017A8"/>
    <a:srgbClr val="E0129E"/>
    <a:srgbClr val="9933CC"/>
    <a:srgbClr val="00C78C"/>
    <a:srgbClr val="00B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3" autoAdjust="0"/>
    <p:restoredTop sz="96159" autoAdjust="0"/>
  </p:normalViewPr>
  <p:slideViewPr>
    <p:cSldViewPr snapToGrid="0" showGuides="1">
      <p:cViewPr>
        <p:scale>
          <a:sx n="215" d="100"/>
          <a:sy n="215" d="100"/>
        </p:scale>
        <p:origin x="-504" y="-2240"/>
      </p:cViewPr>
      <p:guideLst>
        <p:guide pos="2975"/>
        <p:guide pos="4703"/>
        <p:guide orient="horz" pos="1536"/>
        <p:guide pos="3839"/>
        <p:guide orient="horz" pos="2136"/>
        <p:guide orient="horz" pos="1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D5BD78FF-B1C8-3E4D-A610-8CC16E4B3835}" type="datetimeFigureOut">
              <a:rPr lang="en-US" smtClean="0"/>
              <a:pPr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D01F94C8-A286-A148-9DE5-8214584746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36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214C08B1-0926-46EB-A72C-6066AF429DCA}" type="datetimeFigureOut">
              <a:rPr lang="en-US" smtClean="0"/>
              <a:pPr/>
              <a:t>12/14/17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5" tIns="46587" rIns="93175" bIns="465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4B02C7CD-395C-4DB6-9C71-EA637A90D9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3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2C7CD-395C-4DB6-9C71-EA637A90D92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6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gi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gi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82268" y="673771"/>
            <a:ext cx="9635586" cy="279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85065" y="2904934"/>
            <a:ext cx="11996259" cy="538162"/>
          </a:xfrm>
        </p:spPr>
        <p:txBody>
          <a:bodyPr>
            <a:normAutofit/>
          </a:bodyPr>
          <a:lstStyle>
            <a:lvl1pPr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 sz="2700" b="0" cap="small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23404" y="673768"/>
            <a:ext cx="8852935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065" y="323852"/>
            <a:ext cx="11996963" cy="2496351"/>
          </a:xfrm>
        </p:spPr>
        <p:txBody>
          <a:bodyPr anchor="t" anchorCtr="0">
            <a:noAutofit/>
          </a:bodyPr>
          <a:lstStyle>
            <a:lvl1pPr>
              <a:lnSpc>
                <a:spcPts val="6500"/>
              </a:lnSpc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85065" y="4448649"/>
            <a:ext cx="11996259" cy="523875"/>
          </a:xfrm>
        </p:spPr>
        <p:txBody>
          <a:bodyPr>
            <a:normAutofit/>
          </a:bodyPr>
          <a:lstStyle>
            <a:lvl1pPr>
              <a:defRPr sz="1800" b="0" cap="all" baseline="0"/>
            </a:lvl1pPr>
          </a:lstStyle>
          <a:p>
            <a:r>
              <a:rPr lang="en-US" b="0" dirty="0" smtClean="0">
                <a:solidFill>
                  <a:schemeClr val="tx1"/>
                </a:solidFill>
              </a:rPr>
              <a:t>Version V.V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2258170" y="6257677"/>
            <a:ext cx="1932167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58" y="5136542"/>
            <a:ext cx="5471568" cy="1384113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85065" y="4846575"/>
            <a:ext cx="11996259" cy="523875"/>
          </a:xfrm>
        </p:spPr>
        <p:txBody>
          <a:bodyPr>
            <a:normAutofit/>
          </a:bodyPr>
          <a:lstStyle>
            <a:lvl1pPr>
              <a:defRPr sz="1800" b="0" cap="all" baseline="0"/>
            </a:lvl1pPr>
          </a:lstStyle>
          <a:p>
            <a:pPr lvl="0"/>
            <a:r>
              <a:rPr lang="en-US" dirty="0" smtClean="0"/>
              <a:t>month // </a:t>
            </a:r>
            <a:r>
              <a:rPr lang="en-US" dirty="0" err="1" smtClean="0"/>
              <a:t>dd</a:t>
            </a:r>
            <a:r>
              <a:rPr lang="en-US" dirty="0" smtClean="0"/>
              <a:t> // 20yy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274" y="1609345"/>
            <a:ext cx="11349594" cy="2050473"/>
          </a:xfrm>
        </p:spPr>
        <p:txBody>
          <a:bodyPr anchor="b"/>
          <a:lstStyle>
            <a:lvl1pPr>
              <a:lnSpc>
                <a:spcPts val="3975"/>
              </a:lnSpc>
              <a:defRPr sz="4500">
                <a:solidFill>
                  <a:srgbClr val="FFDD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934362" y="3583134"/>
            <a:ext cx="2437765" cy="179825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06064" y="3583131"/>
            <a:ext cx="11182763" cy="0"/>
          </a:xfrm>
          <a:prstGeom prst="line">
            <a:avLst/>
          </a:prstGeom>
          <a:ln>
            <a:solidFill>
              <a:srgbClr val="FFD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9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274" y="1609345"/>
            <a:ext cx="11349594" cy="2050473"/>
          </a:xfrm>
        </p:spPr>
        <p:txBody>
          <a:bodyPr anchor="b"/>
          <a:lstStyle>
            <a:lvl1pPr>
              <a:lnSpc>
                <a:spcPts val="3975"/>
              </a:lnSpc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934362" y="3583134"/>
            <a:ext cx="2437765" cy="1798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06064" y="3583131"/>
            <a:ext cx="11182763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7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rata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2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61" y="469194"/>
            <a:ext cx="591989" cy="59198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244670" y="568477"/>
            <a:ext cx="2374282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Errata</a:t>
            </a:r>
          </a:p>
        </p:txBody>
      </p:sp>
    </p:spTree>
    <p:extLst>
      <p:ext uri="{BB962C8B-B14F-4D97-AF65-F5344CB8AC3E}">
        <p14:creationId xmlns:p14="http://schemas.microsoft.com/office/powerpoint/2010/main" val="83287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rata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2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7318" y="1162834"/>
            <a:ext cx="282043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small" baseline="0" dirty="0" smtClean="0">
                <a:solidFill>
                  <a:schemeClr val="accent2"/>
                </a:solidFill>
              </a:rPr>
              <a:t>continued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44670" y="568477"/>
            <a:ext cx="2374282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Errata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61" y="469194"/>
            <a:ext cx="591989" cy="59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81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5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250814" y="568477"/>
            <a:ext cx="851948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References</a:t>
            </a:r>
          </a:p>
        </p:txBody>
      </p:sp>
      <p:pic>
        <p:nvPicPr>
          <p:cNvPr id="7" name="Content Placeholder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6" y="495771"/>
            <a:ext cx="591912" cy="62576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78577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5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84447" y="1170785"/>
            <a:ext cx="282043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small" baseline="0" dirty="0" smtClean="0">
                <a:solidFill>
                  <a:schemeClr val="accent5"/>
                </a:solidFill>
              </a:rPr>
              <a:t>continued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50814" y="568477"/>
            <a:ext cx="851948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References</a:t>
            </a:r>
          </a:p>
        </p:txBody>
      </p:sp>
      <p:pic>
        <p:nvPicPr>
          <p:cNvPr id="10" name="Content Placeholder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6" y="495771"/>
            <a:ext cx="591912" cy="62576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906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cy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" y="200028"/>
            <a:ext cx="1797048" cy="136026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317693" y="568477"/>
            <a:ext cx="851948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Legacy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5" y="512411"/>
            <a:ext cx="568447" cy="56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00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cy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" y="200028"/>
            <a:ext cx="1797048" cy="136026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87318" y="1162834"/>
            <a:ext cx="282043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small" baseline="0" dirty="0" smtClean="0">
                <a:solidFill>
                  <a:schemeClr val="bg2">
                    <a:lumMod val="75000"/>
                  </a:schemeClr>
                </a:solidFill>
              </a:rPr>
              <a:t>continued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317693" y="568477"/>
            <a:ext cx="851948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Legacy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5" y="512411"/>
            <a:ext cx="568447" cy="56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7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250814" y="491533"/>
            <a:ext cx="851948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4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Glossary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2" y="553024"/>
            <a:ext cx="687664" cy="519557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Code level 1</a:t>
            </a:r>
          </a:p>
          <a:p>
            <a:pPr lvl="5"/>
            <a:r>
              <a:rPr lang="en-US" dirty="0" smtClean="0"/>
              <a:t>Code level 2</a:t>
            </a:r>
          </a:p>
        </p:txBody>
      </p:sp>
    </p:spTree>
    <p:extLst>
      <p:ext uri="{BB962C8B-B14F-4D97-AF65-F5344CB8AC3E}">
        <p14:creationId xmlns:p14="http://schemas.microsoft.com/office/powerpoint/2010/main" val="2107125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50814" y="491533"/>
            <a:ext cx="851948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4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Glossary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2" y="553024"/>
            <a:ext cx="687664" cy="51955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87318" y="1162834"/>
            <a:ext cx="282043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small" baseline="0" dirty="0" smtClean="0">
                <a:solidFill>
                  <a:schemeClr val="accent6">
                    <a:lumMod val="75000"/>
                  </a:schemeClr>
                </a:solidFill>
              </a:rPr>
              <a:t>continued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54238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8900" y="1087582"/>
            <a:ext cx="10794304" cy="4907974"/>
          </a:xfrm>
        </p:spPr>
        <p:txBody>
          <a:bodyPr>
            <a:noAutofit/>
          </a:bodyPr>
          <a:lstStyle>
            <a:lvl1pPr marL="61913" marR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 lang="en-US" noProof="0" dirty="0" smtClean="0"/>
            </a:lvl1pPr>
            <a:lvl2pPr marL="633413" marR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Calibri" panose="020F0502020204030204" pitchFamily="34" charset="0"/>
              <a:buChar char="»"/>
              <a:tabLst/>
              <a:defRPr lang="en-US" noProof="0" dirty="0" smtClean="0"/>
            </a:lvl2pPr>
            <a:lvl3pPr marL="862013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Arial" panose="020B0604020202020204" pitchFamily="34" charset="0"/>
              <a:buChar char="•"/>
              <a:tabLst/>
              <a:defRPr lang="en-US" noProof="0" dirty="0" smtClean="0"/>
            </a:lvl3pPr>
            <a:lvl4pPr marL="1090613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buFont typeface="Arial" pitchFamily="34" charset="0"/>
              <a:buChar char="‒"/>
              <a:tabLst/>
              <a:defRPr lang="en-US" noProof="0" dirty="0" smtClean="0"/>
            </a:lvl4pPr>
            <a:lvl5pPr marL="862013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 lang="en-US" noProof="0" dirty="0" smtClean="0"/>
            </a:lvl5pPr>
            <a:lvl6pPr marL="1144588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lvl6pPr>
          </a:lstStyle>
          <a:p>
            <a:pPr marL="61913" marR="0" lvl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Level</a:t>
            </a:r>
          </a:p>
          <a:p>
            <a:pPr marL="633413" marR="0" lvl="1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 level</a:t>
            </a:r>
          </a:p>
          <a:p>
            <a:pPr marL="862013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90613" marR="0" lvl="3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buFont typeface="Arial" pitchFamily="34" charset="0"/>
              <a:buChar char="‒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1</a:t>
            </a:r>
          </a:p>
          <a:p>
            <a:pPr marL="1144588" marR="0" lvl="5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2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99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2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lossary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3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39411" y="491533"/>
            <a:ext cx="851948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4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Example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0" y="505161"/>
            <a:ext cx="328078" cy="6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53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lossary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3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39411" y="491533"/>
            <a:ext cx="851948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4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Example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87318" y="1162834"/>
            <a:ext cx="282043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small" baseline="0" dirty="0" smtClean="0">
                <a:solidFill>
                  <a:schemeClr val="accent3"/>
                </a:solidFill>
              </a:rPr>
              <a:t>continued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0" y="505161"/>
            <a:ext cx="328078" cy="6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8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80051" y="1833566"/>
            <a:ext cx="11030912" cy="472916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>
              <a:defRPr sz="2400" cap="none" spc="0" baseline="0">
                <a:solidFill>
                  <a:schemeClr val="tx1"/>
                </a:solidFill>
              </a:defRPr>
            </a:lvl1pPr>
            <a:lvl2pPr marL="1015822" indent="-609493">
              <a:spcBef>
                <a:spcPts val="1600"/>
              </a:spcBef>
              <a:buClr>
                <a:schemeClr val="accent5"/>
              </a:buClr>
              <a:buFont typeface="+mj-lt"/>
              <a:buAutoNum type="arabicPeriod"/>
              <a:defRPr sz="2400"/>
            </a:lvl2pPr>
            <a:lvl3pPr marL="1151265" indent="-338607">
              <a:buClr>
                <a:schemeClr val="accent5"/>
              </a:buClr>
              <a:buSzPct val="90000"/>
              <a:buFont typeface="Arial" panose="020B0604020202020204" pitchFamily="34" charset="0"/>
              <a:buChar char="►"/>
              <a:defRPr/>
            </a:lvl3pPr>
            <a:lvl4pPr>
              <a:buClr>
                <a:schemeClr val="accent5"/>
              </a:buClr>
              <a:defRPr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75821" y="446091"/>
            <a:ext cx="11035142" cy="714375"/>
          </a:xfrm>
          <a:prstGeom prst="rect">
            <a:avLst/>
          </a:prstGeom>
          <a:solidFill>
            <a:schemeClr val="accent5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266480" y="568477"/>
            <a:ext cx="2374282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Hands-on</a:t>
            </a:r>
          </a:p>
        </p:txBody>
      </p:sp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3" y="485798"/>
            <a:ext cx="576072" cy="62122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80043" y="1154155"/>
            <a:ext cx="11030920" cy="455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43797" tIns="0" rIns="243797" bIns="0" anchor="ctr">
            <a:noAutofit/>
          </a:bodyPr>
          <a:lstStyle/>
          <a:p>
            <a:pPr marL="0" lvl="1">
              <a:lnSpc>
                <a:spcPct val="90000"/>
              </a:lnSpc>
              <a:spcBef>
                <a:spcPts val="1600"/>
              </a:spcBef>
              <a:buClr>
                <a:schemeClr val="accent5"/>
              </a:buClr>
              <a:buSzPct val="90000"/>
              <a:defRPr/>
            </a:pPr>
            <a:endParaRPr lang="en-US" sz="2700" i="1" dirty="0">
              <a:solidFill>
                <a:schemeClr val="tx1"/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0051" y="1154151"/>
            <a:ext cx="11030912" cy="455936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>
              <a:defRPr lang="en-US" sz="2200" b="0" i="1" cap="none" baseline="0" dirty="0">
                <a:latin typeface="+mn-lt"/>
              </a:defRPr>
            </a:lvl1pPr>
          </a:lstStyle>
          <a:p>
            <a:r>
              <a:rPr lang="en-US" dirty="0" smtClean="0"/>
              <a:t>Description of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16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_m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79425" y="1833566"/>
            <a:ext cx="11031538" cy="472916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 marL="1015822" indent="-609493">
              <a:spcBef>
                <a:spcPts val="1600"/>
              </a:spcBef>
              <a:buClr>
                <a:schemeClr val="accent5"/>
              </a:buClr>
              <a:buFont typeface="+mj-lt"/>
              <a:buAutoNum type="arabicPeriod"/>
              <a:defRPr sz="2400"/>
            </a:lvl2pPr>
            <a:lvl3pPr marL="1151265" indent="-338607">
              <a:buClr>
                <a:schemeClr val="accent5"/>
              </a:buClr>
              <a:buSzPct val="90000"/>
              <a:buFont typeface="Arial" panose="020B0604020202020204" pitchFamily="34" charset="0"/>
              <a:buChar char="►"/>
              <a:defRPr/>
            </a:lvl3pPr>
            <a:lvl4pPr>
              <a:buClr>
                <a:schemeClr val="accent5"/>
              </a:buClr>
              <a:defRPr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263650" y="6440488"/>
            <a:ext cx="2247313" cy="365125"/>
          </a:xfrm>
          <a:prstGeom prst="rect">
            <a:avLst/>
          </a:prstGeom>
          <a:noFill/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r"/>
            <a:r>
              <a:rPr lang="en-US" i="1" dirty="0">
                <a:solidFill>
                  <a:schemeClr val="accent5"/>
                </a:solidFill>
              </a:rPr>
              <a:t>m</a:t>
            </a:r>
            <a:r>
              <a:rPr lang="en-US" i="1" dirty="0" smtClean="0">
                <a:solidFill>
                  <a:schemeClr val="accent5"/>
                </a:solidFill>
              </a:rPr>
              <a:t>ore </a:t>
            </a:r>
            <a:r>
              <a:rPr lang="en-US" b="1" dirty="0" smtClean="0">
                <a:solidFill>
                  <a:schemeClr val="accent5"/>
                </a:solidFill>
                <a:latin typeface="Cambria Math"/>
                <a:ea typeface="Cambria Math"/>
              </a:rPr>
              <a:t>≫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75821" y="446091"/>
            <a:ext cx="11035142" cy="714375"/>
          </a:xfrm>
          <a:prstGeom prst="rect">
            <a:avLst/>
          </a:prstGeom>
          <a:solidFill>
            <a:schemeClr val="accent5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266480" y="568477"/>
            <a:ext cx="2374282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Hands-on</a:t>
            </a:r>
          </a:p>
        </p:txBody>
      </p:sp>
      <p:pic>
        <p:nvPicPr>
          <p:cNvPr id="16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3" y="485798"/>
            <a:ext cx="576072" cy="621221"/>
          </a:xfrm>
          <a:prstGeom prst="rect">
            <a:avLst/>
          </a:prstGeom>
        </p:spPr>
      </p:pic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480043" y="1154155"/>
            <a:ext cx="11030920" cy="455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43797" tIns="0" rIns="243797" bIns="0" anchor="ctr">
            <a:noAutofit/>
          </a:bodyPr>
          <a:lstStyle/>
          <a:p>
            <a:pPr marL="0" lvl="1">
              <a:lnSpc>
                <a:spcPct val="90000"/>
              </a:lnSpc>
              <a:spcBef>
                <a:spcPts val="1600"/>
              </a:spcBef>
              <a:buClr>
                <a:schemeClr val="accent5"/>
              </a:buClr>
              <a:buSzPct val="90000"/>
              <a:defRPr/>
            </a:pPr>
            <a:endParaRPr lang="en-US" sz="2700" i="1" dirty="0">
              <a:solidFill>
                <a:schemeClr val="tx1"/>
              </a:solidFill>
            </a:endParaRPr>
          </a:p>
        </p:txBody>
      </p: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0051" y="1154151"/>
            <a:ext cx="11030912" cy="455936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>
              <a:defRPr lang="en-US" sz="2200" b="0" i="1" cap="none" baseline="0" dirty="0">
                <a:latin typeface="+mn-lt"/>
              </a:defRPr>
            </a:lvl1pPr>
          </a:lstStyle>
          <a:p>
            <a:r>
              <a:rPr lang="en-US" dirty="0" smtClean="0"/>
              <a:t>Description of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45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80051" y="1833566"/>
            <a:ext cx="11030912" cy="472916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 marL="1015822" indent="-609493">
              <a:spcBef>
                <a:spcPts val="1600"/>
              </a:spcBef>
              <a:buClr>
                <a:schemeClr val="accent5"/>
              </a:buClr>
              <a:buFont typeface="+mj-lt"/>
              <a:buAutoNum type="arabicPeriod"/>
              <a:defRPr sz="2400"/>
            </a:lvl2pPr>
            <a:lvl3pPr marL="1151265" indent="-338607">
              <a:buClr>
                <a:schemeClr val="accent5"/>
              </a:buClr>
              <a:buSzPct val="90000"/>
              <a:buFont typeface="Arial" panose="020B0604020202020204" pitchFamily="34" charset="0"/>
              <a:buChar char="►"/>
              <a:defRPr/>
            </a:lvl3pPr>
            <a:lvl4pPr>
              <a:buClr>
                <a:schemeClr val="accent5"/>
              </a:buClr>
              <a:defRPr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263650" y="6440487"/>
            <a:ext cx="2247313" cy="365125"/>
          </a:xfrm>
          <a:prstGeom prst="rect">
            <a:avLst/>
          </a:prstGeom>
          <a:noFill/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r"/>
            <a:r>
              <a:rPr lang="en-US" i="1" dirty="0" smtClean="0">
                <a:solidFill>
                  <a:schemeClr val="accent5"/>
                </a:solidFill>
              </a:rPr>
              <a:t>end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75821" y="446091"/>
            <a:ext cx="11035142" cy="714375"/>
          </a:xfrm>
          <a:prstGeom prst="rect">
            <a:avLst/>
          </a:prstGeom>
          <a:solidFill>
            <a:schemeClr val="accent5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266480" y="568477"/>
            <a:ext cx="2374282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Hands-on</a:t>
            </a:r>
          </a:p>
        </p:txBody>
      </p:sp>
      <p:pic>
        <p:nvPicPr>
          <p:cNvPr id="21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3" y="485798"/>
            <a:ext cx="576072" cy="621221"/>
          </a:xfrm>
          <a:prstGeom prst="rect">
            <a:avLst/>
          </a:prstGeom>
        </p:spPr>
      </p:pic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480043" y="1154155"/>
            <a:ext cx="11030920" cy="455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43797" tIns="0" rIns="243797" bIns="0" anchor="ctr">
            <a:noAutofit/>
          </a:bodyPr>
          <a:lstStyle/>
          <a:p>
            <a:pPr marL="0" lvl="1">
              <a:lnSpc>
                <a:spcPct val="90000"/>
              </a:lnSpc>
              <a:spcBef>
                <a:spcPts val="1600"/>
              </a:spcBef>
              <a:buClr>
                <a:schemeClr val="accent5"/>
              </a:buClr>
              <a:buSzPct val="90000"/>
              <a:defRPr/>
            </a:pPr>
            <a:endParaRPr lang="en-US" sz="2700" i="1" dirty="0">
              <a:solidFill>
                <a:schemeClr val="tx1"/>
              </a:solidFill>
            </a:endParaRPr>
          </a:p>
        </p:txBody>
      </p:sp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0051" y="1154151"/>
            <a:ext cx="11030912" cy="455936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>
              <a:defRPr lang="en-US" sz="2200" b="0" i="1" cap="none" baseline="0" dirty="0">
                <a:latin typeface="+mn-lt"/>
              </a:defRPr>
            </a:lvl1pPr>
          </a:lstStyle>
          <a:p>
            <a:r>
              <a:rPr lang="en-US" dirty="0" smtClean="0"/>
              <a:t>Description of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8900" y="1087582"/>
            <a:ext cx="10794304" cy="4907974"/>
          </a:xfrm>
        </p:spPr>
        <p:txBody>
          <a:bodyPr>
            <a:noAutofit/>
          </a:bodyPr>
          <a:lstStyle>
            <a:lvl1pPr marL="61913" marR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 lang="en-US" noProof="0" dirty="0" smtClean="0"/>
            </a:lvl1pPr>
            <a:lvl2pPr marL="633413" marR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Calibri" panose="020F0502020204030204" pitchFamily="34" charset="0"/>
              <a:buChar char="»"/>
              <a:tabLst/>
              <a:defRPr lang="en-US" noProof="0" dirty="0" smtClean="0"/>
            </a:lvl2pPr>
            <a:lvl3pPr marL="862013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Arial" panose="020B0604020202020204" pitchFamily="34" charset="0"/>
              <a:buChar char="•"/>
              <a:tabLst/>
              <a:defRPr lang="en-US" noProof="0" dirty="0" smtClean="0"/>
            </a:lvl3pPr>
            <a:lvl4pPr marL="1090613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buFont typeface="Arial" pitchFamily="34" charset="0"/>
              <a:buChar char="‒"/>
              <a:tabLst/>
              <a:defRPr lang="en-US" noProof="0" dirty="0" smtClean="0"/>
            </a:lvl4pPr>
            <a:lvl5pPr marL="862013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 lang="en-US" noProof="0" dirty="0" smtClean="0"/>
            </a:lvl5pPr>
            <a:lvl6pPr marL="1144588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lvl6pPr>
          </a:lstStyle>
          <a:p>
            <a:pPr marL="61913" marR="0" lvl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Level</a:t>
            </a:r>
          </a:p>
          <a:p>
            <a:pPr marL="633413" marR="0" lvl="1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 level</a:t>
            </a:r>
          </a:p>
          <a:p>
            <a:pPr marL="862013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90613" marR="0" lvl="3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buFont typeface="Arial" pitchFamily="34" charset="0"/>
              <a:buChar char="‒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1</a:t>
            </a:r>
          </a:p>
          <a:p>
            <a:pPr marL="1144588" marR="0" lvl="5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2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99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45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8900" y="1088136"/>
            <a:ext cx="10794304" cy="4610100"/>
          </a:xfrm>
        </p:spPr>
        <p:txBody>
          <a:bodyPr>
            <a:noAutofit/>
          </a:bodyPr>
          <a:lstStyle>
            <a:lvl1pPr marL="61913" marR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 b="1" cap="none"/>
            </a:lvl1pPr>
            <a:lvl2pPr marL="747713" marR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+mj-lt"/>
              <a:buAutoNum type="arabicPeriod"/>
              <a:tabLst/>
              <a:defRPr/>
            </a:lvl2pPr>
            <a:lvl3pPr marL="1090613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+mj-lt"/>
              <a:buAutoNum type="romanUcPeriod"/>
              <a:tabLst/>
              <a:defRPr/>
            </a:lvl3pPr>
            <a:lvl4pPr marL="1204913" marR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buFont typeface="+mj-lt"/>
              <a:buAutoNum type="alphaLcPeriod"/>
              <a:tabLst/>
              <a:defRPr/>
            </a:lvl4pPr>
            <a:lvl5pPr marL="862013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lvl5pPr>
            <a:lvl6pPr marL="1144588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lvl6pPr>
          </a:lstStyle>
          <a:p>
            <a:pPr marL="61913" marR="0" lvl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Level</a:t>
            </a:r>
          </a:p>
          <a:p>
            <a:pPr marL="633413" marR="0" lvl="1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 level</a:t>
            </a:r>
          </a:p>
          <a:p>
            <a:pPr marL="862013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90613" marR="0" lvl="3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1</a:t>
            </a:r>
          </a:p>
          <a:p>
            <a:pPr marL="1144588" marR="0" lvl="5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2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99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744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8901" y="1295400"/>
            <a:ext cx="3506403" cy="4610100"/>
          </a:xfrm>
        </p:spPr>
        <p:txBody>
          <a:bodyPr>
            <a:noAutofit/>
          </a:bodyPr>
          <a:lstStyle>
            <a:lvl1pPr>
              <a:defRPr sz="1800" b="0" cap="none"/>
            </a:lvl1pPr>
            <a:lvl2pPr>
              <a:buClr>
                <a:schemeClr val="accent5"/>
              </a:buClr>
              <a:defRPr sz="1600"/>
            </a:lvl2pPr>
            <a:lvl3pPr>
              <a:buClr>
                <a:schemeClr val="accent5"/>
              </a:buClr>
              <a:defRPr sz="1600"/>
            </a:lvl3pPr>
            <a:lvl4pPr>
              <a:buClr>
                <a:schemeClr val="accent5"/>
              </a:buClr>
              <a:defRPr sz="1600"/>
            </a:lvl4pPr>
            <a:lvl5pPr marL="633413" indent="0">
              <a:buClr>
                <a:schemeClr val="accent5"/>
              </a:buClr>
              <a:buNone/>
              <a:defRPr sz="16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2"/>
          </p:nvPr>
        </p:nvSpPr>
        <p:spPr>
          <a:xfrm>
            <a:off x="4448077" y="1314450"/>
            <a:ext cx="7055129" cy="4629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811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6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8899" y="1295400"/>
            <a:ext cx="3518613" cy="4610100"/>
          </a:xfrm>
        </p:spPr>
        <p:txBody>
          <a:bodyPr>
            <a:noAutofit/>
          </a:bodyPr>
          <a:lstStyle>
            <a:lvl1pPr>
              <a:defRPr sz="1800" b="0" cap="none"/>
            </a:lvl1pPr>
            <a:lvl2pPr>
              <a:buClr>
                <a:schemeClr val="accent5"/>
              </a:buClr>
              <a:defRPr sz="1600"/>
            </a:lvl2pPr>
            <a:lvl3pPr>
              <a:buClr>
                <a:schemeClr val="accent5"/>
              </a:buClr>
              <a:defRPr sz="1600"/>
            </a:lvl3pPr>
            <a:lvl4pPr>
              <a:buClr>
                <a:schemeClr val="accent5"/>
              </a:buClr>
              <a:defRPr sz="1600"/>
            </a:lvl4pPr>
            <a:lvl5pPr marL="633413" indent="0">
              <a:buClr>
                <a:schemeClr val="accent5"/>
              </a:buClr>
              <a:buNone/>
              <a:defRPr sz="16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433777" y="1295400"/>
            <a:ext cx="7218740" cy="464820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688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708900" y="1295400"/>
            <a:ext cx="10614436" cy="464820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61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98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0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898" y="444695"/>
            <a:ext cx="10794306" cy="442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898" y="1088327"/>
            <a:ext cx="10794306" cy="490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Header Level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Code Level 1</a:t>
            </a:r>
          </a:p>
          <a:p>
            <a:pPr lvl="5"/>
            <a:r>
              <a:rPr lang="en-US" dirty="0" smtClean="0"/>
              <a:t>Code Level 2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8898" y="858715"/>
            <a:ext cx="824668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278"/>
          <p:cNvGrpSpPr/>
          <p:nvPr userDrawn="1"/>
        </p:nvGrpSpPr>
        <p:grpSpPr>
          <a:xfrm>
            <a:off x="531813" y="6342231"/>
            <a:ext cx="1622261" cy="326882"/>
            <a:chOff x="122238" y="4995863"/>
            <a:chExt cx="7208837" cy="1452562"/>
          </a:xfrm>
          <a:solidFill>
            <a:schemeClr val="tx2"/>
          </a:solidFill>
        </p:grpSpPr>
        <p:sp>
          <p:nvSpPr>
            <p:cNvPr id="30" name="Freeform 25"/>
            <p:cNvSpPr>
              <a:spLocks noEditPoints="1"/>
            </p:cNvSpPr>
            <p:nvPr/>
          </p:nvSpPr>
          <p:spPr bwMode="auto">
            <a:xfrm>
              <a:off x="122238" y="5021263"/>
              <a:ext cx="787400" cy="1065212"/>
            </a:xfrm>
            <a:custGeom>
              <a:avLst/>
              <a:gdLst/>
              <a:ahLst/>
              <a:cxnLst>
                <a:cxn ang="0">
                  <a:pos x="469" y="204"/>
                </a:cxn>
                <a:cxn ang="0">
                  <a:pos x="577" y="221"/>
                </a:cxn>
                <a:cxn ang="0">
                  <a:pos x="648" y="258"/>
                </a:cxn>
                <a:cxn ang="0">
                  <a:pos x="681" y="301"/>
                </a:cxn>
                <a:cxn ang="0">
                  <a:pos x="696" y="376"/>
                </a:cxn>
                <a:cxn ang="0">
                  <a:pos x="688" y="429"/>
                </a:cxn>
                <a:cxn ang="0">
                  <a:pos x="650" y="486"/>
                </a:cxn>
                <a:cxn ang="0">
                  <a:pos x="583" y="526"/>
                </a:cxn>
                <a:cxn ang="0">
                  <a:pos x="486" y="544"/>
                </a:cxn>
                <a:cxn ang="0">
                  <a:pos x="0" y="1342"/>
                </a:cxn>
                <a:cxn ang="0">
                  <a:pos x="579" y="1338"/>
                </a:cxn>
                <a:cxn ang="0">
                  <a:pos x="670" y="1323"/>
                </a:cxn>
                <a:cxn ang="0">
                  <a:pos x="756" y="1298"/>
                </a:cxn>
                <a:cxn ang="0">
                  <a:pos x="833" y="1260"/>
                </a:cxn>
                <a:cxn ang="0">
                  <a:pos x="899" y="1208"/>
                </a:cxn>
                <a:cxn ang="0">
                  <a:pos x="949" y="1142"/>
                </a:cxn>
                <a:cxn ang="0">
                  <a:pos x="981" y="1059"/>
                </a:cxn>
                <a:cxn ang="0">
                  <a:pos x="992" y="959"/>
                </a:cxn>
                <a:cxn ang="0">
                  <a:pos x="989" y="911"/>
                </a:cxn>
                <a:cxn ang="0">
                  <a:pos x="975" y="852"/>
                </a:cxn>
                <a:cxn ang="0">
                  <a:pos x="953" y="798"/>
                </a:cxn>
                <a:cxn ang="0">
                  <a:pos x="920" y="750"/>
                </a:cxn>
                <a:cxn ang="0">
                  <a:pos x="879" y="709"/>
                </a:cxn>
                <a:cxn ang="0">
                  <a:pos x="831" y="676"/>
                </a:cxn>
                <a:cxn ang="0">
                  <a:pos x="777" y="651"/>
                </a:cxn>
                <a:cxn ang="0">
                  <a:pos x="717" y="636"/>
                </a:cxn>
                <a:cxn ang="0">
                  <a:pos x="727" y="622"/>
                </a:cxn>
                <a:cxn ang="0">
                  <a:pos x="817" y="575"/>
                </a:cxn>
                <a:cxn ang="0">
                  <a:pos x="885" y="506"/>
                </a:cxn>
                <a:cxn ang="0">
                  <a:pos x="925" y="416"/>
                </a:cxn>
                <a:cxn ang="0">
                  <a:pos x="935" y="337"/>
                </a:cxn>
                <a:cxn ang="0">
                  <a:pos x="926" y="252"/>
                </a:cxn>
                <a:cxn ang="0">
                  <a:pos x="900" y="181"/>
                </a:cxn>
                <a:cxn ang="0">
                  <a:pos x="859" y="122"/>
                </a:cxn>
                <a:cxn ang="0">
                  <a:pos x="805" y="76"/>
                </a:cxn>
                <a:cxn ang="0">
                  <a:pos x="743" y="41"/>
                </a:cxn>
                <a:cxn ang="0">
                  <a:pos x="673" y="18"/>
                </a:cxn>
                <a:cxn ang="0">
                  <a:pos x="599" y="4"/>
                </a:cxn>
                <a:cxn ang="0">
                  <a:pos x="0" y="1342"/>
                </a:cxn>
                <a:cxn ang="0">
                  <a:pos x="503" y="751"/>
                </a:cxn>
                <a:cxn ang="0">
                  <a:pos x="620" y="765"/>
                </a:cxn>
                <a:cxn ang="0">
                  <a:pos x="683" y="792"/>
                </a:cxn>
                <a:cxn ang="0">
                  <a:pos x="714" y="818"/>
                </a:cxn>
                <a:cxn ang="0">
                  <a:pos x="736" y="851"/>
                </a:cxn>
                <a:cxn ang="0">
                  <a:pos x="749" y="892"/>
                </a:cxn>
                <a:cxn ang="0">
                  <a:pos x="752" y="956"/>
                </a:cxn>
                <a:cxn ang="0">
                  <a:pos x="742" y="1012"/>
                </a:cxn>
                <a:cxn ang="0">
                  <a:pos x="717" y="1055"/>
                </a:cxn>
                <a:cxn ang="0">
                  <a:pos x="683" y="1087"/>
                </a:cxn>
                <a:cxn ang="0">
                  <a:pos x="630" y="1114"/>
                </a:cxn>
                <a:cxn ang="0">
                  <a:pos x="532" y="1134"/>
                </a:cxn>
                <a:cxn ang="0">
                  <a:pos x="238" y="1137"/>
                </a:cxn>
              </a:cxnLst>
              <a:rect l="0" t="0" r="r" b="b"/>
              <a:pathLst>
                <a:path w="992" h="1342">
                  <a:moveTo>
                    <a:pt x="238" y="204"/>
                  </a:moveTo>
                  <a:lnTo>
                    <a:pt x="436" y="204"/>
                  </a:lnTo>
                  <a:lnTo>
                    <a:pt x="436" y="204"/>
                  </a:lnTo>
                  <a:lnTo>
                    <a:pt x="469" y="204"/>
                  </a:lnTo>
                  <a:lnTo>
                    <a:pt x="499" y="206"/>
                  </a:lnTo>
                  <a:lnTo>
                    <a:pt x="527" y="210"/>
                  </a:lnTo>
                  <a:lnTo>
                    <a:pt x="553" y="214"/>
                  </a:lnTo>
                  <a:lnTo>
                    <a:pt x="577" y="221"/>
                  </a:lnTo>
                  <a:lnTo>
                    <a:pt x="597" y="228"/>
                  </a:lnTo>
                  <a:lnTo>
                    <a:pt x="616" y="237"/>
                  </a:lnTo>
                  <a:lnTo>
                    <a:pt x="634" y="247"/>
                  </a:lnTo>
                  <a:lnTo>
                    <a:pt x="648" y="258"/>
                  </a:lnTo>
                  <a:lnTo>
                    <a:pt x="661" y="271"/>
                  </a:lnTo>
                  <a:lnTo>
                    <a:pt x="667" y="278"/>
                  </a:lnTo>
                  <a:lnTo>
                    <a:pt x="672" y="285"/>
                  </a:lnTo>
                  <a:lnTo>
                    <a:pt x="681" y="301"/>
                  </a:lnTo>
                  <a:lnTo>
                    <a:pt x="688" y="317"/>
                  </a:lnTo>
                  <a:lnTo>
                    <a:pt x="692" y="336"/>
                  </a:lnTo>
                  <a:lnTo>
                    <a:pt x="695" y="355"/>
                  </a:lnTo>
                  <a:lnTo>
                    <a:pt x="696" y="376"/>
                  </a:lnTo>
                  <a:lnTo>
                    <a:pt x="696" y="376"/>
                  </a:lnTo>
                  <a:lnTo>
                    <a:pt x="695" y="395"/>
                  </a:lnTo>
                  <a:lnTo>
                    <a:pt x="692" y="413"/>
                  </a:lnTo>
                  <a:lnTo>
                    <a:pt x="688" y="429"/>
                  </a:lnTo>
                  <a:lnTo>
                    <a:pt x="681" y="446"/>
                  </a:lnTo>
                  <a:lnTo>
                    <a:pt x="672" y="460"/>
                  </a:lnTo>
                  <a:lnTo>
                    <a:pt x="662" y="474"/>
                  </a:lnTo>
                  <a:lnTo>
                    <a:pt x="650" y="486"/>
                  </a:lnTo>
                  <a:lnTo>
                    <a:pt x="636" y="499"/>
                  </a:lnTo>
                  <a:lnTo>
                    <a:pt x="620" y="509"/>
                  </a:lnTo>
                  <a:lnTo>
                    <a:pt x="602" y="518"/>
                  </a:lnTo>
                  <a:lnTo>
                    <a:pt x="583" y="526"/>
                  </a:lnTo>
                  <a:lnTo>
                    <a:pt x="561" y="533"/>
                  </a:lnTo>
                  <a:lnTo>
                    <a:pt x="538" y="538"/>
                  </a:lnTo>
                  <a:lnTo>
                    <a:pt x="513" y="542"/>
                  </a:lnTo>
                  <a:lnTo>
                    <a:pt x="486" y="544"/>
                  </a:lnTo>
                  <a:lnTo>
                    <a:pt x="457" y="545"/>
                  </a:lnTo>
                  <a:lnTo>
                    <a:pt x="238" y="545"/>
                  </a:lnTo>
                  <a:lnTo>
                    <a:pt x="238" y="204"/>
                  </a:lnTo>
                  <a:close/>
                  <a:moveTo>
                    <a:pt x="0" y="1342"/>
                  </a:moveTo>
                  <a:lnTo>
                    <a:pt x="484" y="1342"/>
                  </a:lnTo>
                  <a:lnTo>
                    <a:pt x="484" y="1342"/>
                  </a:lnTo>
                  <a:lnTo>
                    <a:pt x="531" y="1341"/>
                  </a:lnTo>
                  <a:lnTo>
                    <a:pt x="579" y="1338"/>
                  </a:lnTo>
                  <a:lnTo>
                    <a:pt x="602" y="1335"/>
                  </a:lnTo>
                  <a:lnTo>
                    <a:pt x="625" y="1332"/>
                  </a:lnTo>
                  <a:lnTo>
                    <a:pt x="648" y="1328"/>
                  </a:lnTo>
                  <a:lnTo>
                    <a:pt x="670" y="1323"/>
                  </a:lnTo>
                  <a:lnTo>
                    <a:pt x="693" y="1318"/>
                  </a:lnTo>
                  <a:lnTo>
                    <a:pt x="714" y="1312"/>
                  </a:lnTo>
                  <a:lnTo>
                    <a:pt x="736" y="1305"/>
                  </a:lnTo>
                  <a:lnTo>
                    <a:pt x="756" y="1298"/>
                  </a:lnTo>
                  <a:lnTo>
                    <a:pt x="776" y="1290"/>
                  </a:lnTo>
                  <a:lnTo>
                    <a:pt x="796" y="1281"/>
                  </a:lnTo>
                  <a:lnTo>
                    <a:pt x="815" y="1271"/>
                  </a:lnTo>
                  <a:lnTo>
                    <a:pt x="833" y="1260"/>
                  </a:lnTo>
                  <a:lnTo>
                    <a:pt x="851" y="1248"/>
                  </a:lnTo>
                  <a:lnTo>
                    <a:pt x="867" y="1236"/>
                  </a:lnTo>
                  <a:lnTo>
                    <a:pt x="883" y="1223"/>
                  </a:lnTo>
                  <a:lnTo>
                    <a:pt x="899" y="1208"/>
                  </a:lnTo>
                  <a:lnTo>
                    <a:pt x="912" y="1193"/>
                  </a:lnTo>
                  <a:lnTo>
                    <a:pt x="925" y="1177"/>
                  </a:lnTo>
                  <a:lnTo>
                    <a:pt x="937" y="1161"/>
                  </a:lnTo>
                  <a:lnTo>
                    <a:pt x="949" y="1142"/>
                  </a:lnTo>
                  <a:lnTo>
                    <a:pt x="959" y="1123"/>
                  </a:lnTo>
                  <a:lnTo>
                    <a:pt x="967" y="1102"/>
                  </a:lnTo>
                  <a:lnTo>
                    <a:pt x="975" y="1081"/>
                  </a:lnTo>
                  <a:lnTo>
                    <a:pt x="981" y="1059"/>
                  </a:lnTo>
                  <a:lnTo>
                    <a:pt x="985" y="1036"/>
                  </a:lnTo>
                  <a:lnTo>
                    <a:pt x="989" y="1011"/>
                  </a:lnTo>
                  <a:lnTo>
                    <a:pt x="991" y="985"/>
                  </a:lnTo>
                  <a:lnTo>
                    <a:pt x="992" y="959"/>
                  </a:lnTo>
                  <a:lnTo>
                    <a:pt x="992" y="959"/>
                  </a:lnTo>
                  <a:lnTo>
                    <a:pt x="992" y="943"/>
                  </a:lnTo>
                  <a:lnTo>
                    <a:pt x="990" y="927"/>
                  </a:lnTo>
                  <a:lnTo>
                    <a:pt x="989" y="911"/>
                  </a:lnTo>
                  <a:lnTo>
                    <a:pt x="986" y="896"/>
                  </a:lnTo>
                  <a:lnTo>
                    <a:pt x="983" y="881"/>
                  </a:lnTo>
                  <a:lnTo>
                    <a:pt x="980" y="866"/>
                  </a:lnTo>
                  <a:lnTo>
                    <a:pt x="975" y="852"/>
                  </a:lnTo>
                  <a:lnTo>
                    <a:pt x="971" y="838"/>
                  </a:lnTo>
                  <a:lnTo>
                    <a:pt x="965" y="824"/>
                  </a:lnTo>
                  <a:lnTo>
                    <a:pt x="959" y="811"/>
                  </a:lnTo>
                  <a:lnTo>
                    <a:pt x="953" y="798"/>
                  </a:lnTo>
                  <a:lnTo>
                    <a:pt x="944" y="786"/>
                  </a:lnTo>
                  <a:lnTo>
                    <a:pt x="937" y="774"/>
                  </a:lnTo>
                  <a:lnTo>
                    <a:pt x="928" y="761"/>
                  </a:lnTo>
                  <a:lnTo>
                    <a:pt x="920" y="750"/>
                  </a:lnTo>
                  <a:lnTo>
                    <a:pt x="910" y="739"/>
                  </a:lnTo>
                  <a:lnTo>
                    <a:pt x="901" y="729"/>
                  </a:lnTo>
                  <a:lnTo>
                    <a:pt x="890" y="719"/>
                  </a:lnTo>
                  <a:lnTo>
                    <a:pt x="879" y="709"/>
                  </a:lnTo>
                  <a:lnTo>
                    <a:pt x="868" y="700"/>
                  </a:lnTo>
                  <a:lnTo>
                    <a:pt x="856" y="691"/>
                  </a:lnTo>
                  <a:lnTo>
                    <a:pt x="844" y="683"/>
                  </a:lnTo>
                  <a:lnTo>
                    <a:pt x="831" y="676"/>
                  </a:lnTo>
                  <a:lnTo>
                    <a:pt x="818" y="669"/>
                  </a:lnTo>
                  <a:lnTo>
                    <a:pt x="805" y="663"/>
                  </a:lnTo>
                  <a:lnTo>
                    <a:pt x="792" y="656"/>
                  </a:lnTo>
                  <a:lnTo>
                    <a:pt x="777" y="651"/>
                  </a:lnTo>
                  <a:lnTo>
                    <a:pt x="762" y="646"/>
                  </a:lnTo>
                  <a:lnTo>
                    <a:pt x="748" y="642"/>
                  </a:lnTo>
                  <a:lnTo>
                    <a:pt x="733" y="639"/>
                  </a:lnTo>
                  <a:lnTo>
                    <a:pt x="717" y="636"/>
                  </a:lnTo>
                  <a:lnTo>
                    <a:pt x="702" y="634"/>
                  </a:lnTo>
                  <a:lnTo>
                    <a:pt x="702" y="631"/>
                  </a:lnTo>
                  <a:lnTo>
                    <a:pt x="702" y="631"/>
                  </a:lnTo>
                  <a:lnTo>
                    <a:pt x="727" y="622"/>
                  </a:lnTo>
                  <a:lnTo>
                    <a:pt x="752" y="613"/>
                  </a:lnTo>
                  <a:lnTo>
                    <a:pt x="774" y="601"/>
                  </a:lnTo>
                  <a:lnTo>
                    <a:pt x="797" y="588"/>
                  </a:lnTo>
                  <a:lnTo>
                    <a:pt x="817" y="575"/>
                  </a:lnTo>
                  <a:lnTo>
                    <a:pt x="836" y="560"/>
                  </a:lnTo>
                  <a:lnTo>
                    <a:pt x="854" y="542"/>
                  </a:lnTo>
                  <a:lnTo>
                    <a:pt x="870" y="525"/>
                  </a:lnTo>
                  <a:lnTo>
                    <a:pt x="885" y="506"/>
                  </a:lnTo>
                  <a:lnTo>
                    <a:pt x="898" y="485"/>
                  </a:lnTo>
                  <a:lnTo>
                    <a:pt x="909" y="464"/>
                  </a:lnTo>
                  <a:lnTo>
                    <a:pt x="918" y="441"/>
                  </a:lnTo>
                  <a:lnTo>
                    <a:pt x="925" y="416"/>
                  </a:lnTo>
                  <a:lnTo>
                    <a:pt x="931" y="391"/>
                  </a:lnTo>
                  <a:lnTo>
                    <a:pt x="934" y="364"/>
                  </a:lnTo>
                  <a:lnTo>
                    <a:pt x="935" y="337"/>
                  </a:lnTo>
                  <a:lnTo>
                    <a:pt x="935" y="337"/>
                  </a:lnTo>
                  <a:lnTo>
                    <a:pt x="934" y="314"/>
                  </a:lnTo>
                  <a:lnTo>
                    <a:pt x="932" y="293"/>
                  </a:lnTo>
                  <a:lnTo>
                    <a:pt x="930" y="271"/>
                  </a:lnTo>
                  <a:lnTo>
                    <a:pt x="926" y="252"/>
                  </a:lnTo>
                  <a:lnTo>
                    <a:pt x="921" y="233"/>
                  </a:lnTo>
                  <a:lnTo>
                    <a:pt x="915" y="214"/>
                  </a:lnTo>
                  <a:lnTo>
                    <a:pt x="908" y="197"/>
                  </a:lnTo>
                  <a:lnTo>
                    <a:pt x="900" y="181"/>
                  </a:lnTo>
                  <a:lnTo>
                    <a:pt x="890" y="165"/>
                  </a:lnTo>
                  <a:lnTo>
                    <a:pt x="880" y="150"/>
                  </a:lnTo>
                  <a:lnTo>
                    <a:pt x="870" y="136"/>
                  </a:lnTo>
                  <a:lnTo>
                    <a:pt x="859" y="122"/>
                  </a:lnTo>
                  <a:lnTo>
                    <a:pt x="847" y="110"/>
                  </a:lnTo>
                  <a:lnTo>
                    <a:pt x="833" y="97"/>
                  </a:lnTo>
                  <a:lnTo>
                    <a:pt x="819" y="86"/>
                  </a:lnTo>
                  <a:lnTo>
                    <a:pt x="805" y="76"/>
                  </a:lnTo>
                  <a:lnTo>
                    <a:pt x="791" y="67"/>
                  </a:lnTo>
                  <a:lnTo>
                    <a:pt x="775" y="58"/>
                  </a:lnTo>
                  <a:lnTo>
                    <a:pt x="759" y="49"/>
                  </a:lnTo>
                  <a:lnTo>
                    <a:pt x="743" y="41"/>
                  </a:lnTo>
                  <a:lnTo>
                    <a:pt x="726" y="34"/>
                  </a:lnTo>
                  <a:lnTo>
                    <a:pt x="709" y="28"/>
                  </a:lnTo>
                  <a:lnTo>
                    <a:pt x="691" y="22"/>
                  </a:lnTo>
                  <a:lnTo>
                    <a:pt x="673" y="18"/>
                  </a:lnTo>
                  <a:lnTo>
                    <a:pt x="655" y="13"/>
                  </a:lnTo>
                  <a:lnTo>
                    <a:pt x="637" y="10"/>
                  </a:lnTo>
                  <a:lnTo>
                    <a:pt x="618" y="6"/>
                  </a:lnTo>
                  <a:lnTo>
                    <a:pt x="599" y="4"/>
                  </a:lnTo>
                  <a:lnTo>
                    <a:pt x="561" y="1"/>
                  </a:lnTo>
                  <a:lnTo>
                    <a:pt x="524" y="0"/>
                  </a:lnTo>
                  <a:lnTo>
                    <a:pt x="0" y="0"/>
                  </a:lnTo>
                  <a:lnTo>
                    <a:pt x="0" y="1342"/>
                  </a:lnTo>
                  <a:close/>
                  <a:moveTo>
                    <a:pt x="238" y="750"/>
                  </a:moveTo>
                  <a:lnTo>
                    <a:pt x="468" y="750"/>
                  </a:lnTo>
                  <a:lnTo>
                    <a:pt x="468" y="750"/>
                  </a:lnTo>
                  <a:lnTo>
                    <a:pt x="503" y="751"/>
                  </a:lnTo>
                  <a:lnTo>
                    <a:pt x="536" y="752"/>
                  </a:lnTo>
                  <a:lnTo>
                    <a:pt x="566" y="755"/>
                  </a:lnTo>
                  <a:lnTo>
                    <a:pt x="594" y="760"/>
                  </a:lnTo>
                  <a:lnTo>
                    <a:pt x="620" y="765"/>
                  </a:lnTo>
                  <a:lnTo>
                    <a:pt x="643" y="774"/>
                  </a:lnTo>
                  <a:lnTo>
                    <a:pt x="664" y="782"/>
                  </a:lnTo>
                  <a:lnTo>
                    <a:pt x="674" y="787"/>
                  </a:lnTo>
                  <a:lnTo>
                    <a:pt x="683" y="792"/>
                  </a:lnTo>
                  <a:lnTo>
                    <a:pt x="692" y="798"/>
                  </a:lnTo>
                  <a:lnTo>
                    <a:pt x="700" y="804"/>
                  </a:lnTo>
                  <a:lnTo>
                    <a:pt x="707" y="811"/>
                  </a:lnTo>
                  <a:lnTo>
                    <a:pt x="714" y="818"/>
                  </a:lnTo>
                  <a:lnTo>
                    <a:pt x="720" y="825"/>
                  </a:lnTo>
                  <a:lnTo>
                    <a:pt x="725" y="834"/>
                  </a:lnTo>
                  <a:lnTo>
                    <a:pt x="731" y="842"/>
                  </a:lnTo>
                  <a:lnTo>
                    <a:pt x="736" y="851"/>
                  </a:lnTo>
                  <a:lnTo>
                    <a:pt x="740" y="860"/>
                  </a:lnTo>
                  <a:lnTo>
                    <a:pt x="743" y="870"/>
                  </a:lnTo>
                  <a:lnTo>
                    <a:pt x="746" y="880"/>
                  </a:lnTo>
                  <a:lnTo>
                    <a:pt x="749" y="892"/>
                  </a:lnTo>
                  <a:lnTo>
                    <a:pt x="752" y="915"/>
                  </a:lnTo>
                  <a:lnTo>
                    <a:pt x="753" y="940"/>
                  </a:lnTo>
                  <a:lnTo>
                    <a:pt x="753" y="940"/>
                  </a:lnTo>
                  <a:lnTo>
                    <a:pt x="752" y="956"/>
                  </a:lnTo>
                  <a:lnTo>
                    <a:pt x="751" y="971"/>
                  </a:lnTo>
                  <a:lnTo>
                    <a:pt x="749" y="985"/>
                  </a:lnTo>
                  <a:lnTo>
                    <a:pt x="746" y="999"/>
                  </a:lnTo>
                  <a:lnTo>
                    <a:pt x="742" y="1012"/>
                  </a:lnTo>
                  <a:lnTo>
                    <a:pt x="737" y="1024"/>
                  </a:lnTo>
                  <a:lnTo>
                    <a:pt x="731" y="1035"/>
                  </a:lnTo>
                  <a:lnTo>
                    <a:pt x="724" y="1045"/>
                  </a:lnTo>
                  <a:lnTo>
                    <a:pt x="717" y="1055"/>
                  </a:lnTo>
                  <a:lnTo>
                    <a:pt x="709" y="1064"/>
                  </a:lnTo>
                  <a:lnTo>
                    <a:pt x="701" y="1072"/>
                  </a:lnTo>
                  <a:lnTo>
                    <a:pt x="693" y="1080"/>
                  </a:lnTo>
                  <a:lnTo>
                    <a:pt x="683" y="1087"/>
                  </a:lnTo>
                  <a:lnTo>
                    <a:pt x="673" y="1093"/>
                  </a:lnTo>
                  <a:lnTo>
                    <a:pt x="663" y="1099"/>
                  </a:lnTo>
                  <a:lnTo>
                    <a:pt x="652" y="1105"/>
                  </a:lnTo>
                  <a:lnTo>
                    <a:pt x="630" y="1114"/>
                  </a:lnTo>
                  <a:lnTo>
                    <a:pt x="606" y="1121"/>
                  </a:lnTo>
                  <a:lnTo>
                    <a:pt x="582" y="1127"/>
                  </a:lnTo>
                  <a:lnTo>
                    <a:pt x="557" y="1131"/>
                  </a:lnTo>
                  <a:lnTo>
                    <a:pt x="532" y="1134"/>
                  </a:lnTo>
                  <a:lnTo>
                    <a:pt x="507" y="1136"/>
                  </a:lnTo>
                  <a:lnTo>
                    <a:pt x="483" y="1137"/>
                  </a:lnTo>
                  <a:lnTo>
                    <a:pt x="458" y="1137"/>
                  </a:lnTo>
                  <a:lnTo>
                    <a:pt x="238" y="1137"/>
                  </a:lnTo>
                  <a:lnTo>
                    <a:pt x="238" y="7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1033463" y="4995863"/>
              <a:ext cx="180975" cy="10906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4" name="Freeform 27"/>
            <p:cNvSpPr>
              <a:spLocks noEditPoints="1"/>
            </p:cNvSpPr>
            <p:nvPr/>
          </p:nvSpPr>
          <p:spPr bwMode="auto">
            <a:xfrm>
              <a:off x="1335088" y="5346700"/>
              <a:ext cx="785812" cy="758825"/>
            </a:xfrm>
            <a:custGeom>
              <a:avLst/>
              <a:gdLst/>
              <a:ahLst/>
              <a:cxnLst>
                <a:cxn ang="0">
                  <a:pos x="444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2" y="164"/>
                </a:cxn>
                <a:cxn ang="0">
                  <a:pos x="59" y="240"/>
                </a:cxn>
                <a:cxn ang="0">
                  <a:pos x="23" y="327"/>
                </a:cxn>
                <a:cxn ang="0">
                  <a:pos x="3" y="425"/>
                </a:cxn>
                <a:cxn ang="0">
                  <a:pos x="1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8" y="892"/>
                </a:cxn>
                <a:cxn ang="0">
                  <a:pos x="324" y="929"/>
                </a:cxn>
                <a:cxn ang="0">
                  <a:pos x="420" y="950"/>
                </a:cxn>
                <a:cxn ang="0">
                  <a:pos x="495" y="955"/>
                </a:cxn>
                <a:cxn ang="0">
                  <a:pos x="596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6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0" y="580"/>
                </a:cxn>
                <a:cxn ang="0">
                  <a:pos x="991" y="478"/>
                </a:cxn>
                <a:cxn ang="0">
                  <a:pos x="985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2" y="148"/>
                </a:cxn>
                <a:cxn ang="0">
                  <a:pos x="793" y="88"/>
                </a:cxn>
                <a:cxn ang="0">
                  <a:pos x="711" y="43"/>
                </a:cxn>
                <a:cxn ang="0">
                  <a:pos x="620" y="13"/>
                </a:cxn>
                <a:cxn ang="0">
                  <a:pos x="521" y="0"/>
                </a:cxn>
                <a:cxn ang="0">
                  <a:pos x="495" y="751"/>
                </a:cxn>
                <a:cxn ang="0">
                  <a:pos x="436" y="745"/>
                </a:cxn>
                <a:cxn ang="0">
                  <a:pos x="383" y="728"/>
                </a:cxn>
                <a:cxn ang="0">
                  <a:pos x="338" y="702"/>
                </a:cxn>
                <a:cxn ang="0">
                  <a:pos x="299" y="668"/>
                </a:cxn>
                <a:cxn ang="0">
                  <a:pos x="268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6" y="351"/>
                </a:cxn>
                <a:cxn ang="0">
                  <a:pos x="291" y="297"/>
                </a:cxn>
                <a:cxn ang="0">
                  <a:pos x="327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8" y="308"/>
                </a:cxn>
                <a:cxn ang="0">
                  <a:pos x="745" y="375"/>
                </a:cxn>
                <a:cxn ang="0">
                  <a:pos x="763" y="478"/>
                </a:cxn>
                <a:cxn ang="0">
                  <a:pos x="752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1" y="747"/>
                </a:cxn>
                <a:cxn ang="0">
                  <a:pos x="495" y="751"/>
                </a:cxn>
              </a:cxnLst>
              <a:rect l="0" t="0" r="r" b="b"/>
              <a:pathLst>
                <a:path w="991" h="955">
                  <a:moveTo>
                    <a:pt x="495" y="0"/>
                  </a:moveTo>
                  <a:lnTo>
                    <a:pt x="495" y="0"/>
                  </a:lnTo>
                  <a:lnTo>
                    <a:pt x="470" y="0"/>
                  </a:lnTo>
                  <a:lnTo>
                    <a:pt x="444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80" y="43"/>
                  </a:lnTo>
                  <a:lnTo>
                    <a:pt x="259" y="53"/>
                  </a:lnTo>
                  <a:lnTo>
                    <a:pt x="238" y="64"/>
                  </a:lnTo>
                  <a:lnTo>
                    <a:pt x="218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59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0" y="375"/>
                  </a:lnTo>
                  <a:lnTo>
                    <a:pt x="6" y="399"/>
                  </a:lnTo>
                  <a:lnTo>
                    <a:pt x="3" y="425"/>
                  </a:lnTo>
                  <a:lnTo>
                    <a:pt x="1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4"/>
                  </a:lnTo>
                  <a:lnTo>
                    <a:pt x="3" y="531"/>
                  </a:lnTo>
                  <a:lnTo>
                    <a:pt x="6" y="556"/>
                  </a:lnTo>
                  <a:lnTo>
                    <a:pt x="10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59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8" y="880"/>
                  </a:lnTo>
                  <a:lnTo>
                    <a:pt x="238" y="892"/>
                  </a:lnTo>
                  <a:lnTo>
                    <a:pt x="259" y="902"/>
                  </a:lnTo>
                  <a:lnTo>
                    <a:pt x="280" y="912"/>
                  </a:lnTo>
                  <a:lnTo>
                    <a:pt x="302" y="922"/>
                  </a:lnTo>
                  <a:lnTo>
                    <a:pt x="324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4" y="953"/>
                  </a:lnTo>
                  <a:lnTo>
                    <a:pt x="470" y="955"/>
                  </a:lnTo>
                  <a:lnTo>
                    <a:pt x="495" y="955"/>
                  </a:lnTo>
                  <a:lnTo>
                    <a:pt x="495" y="955"/>
                  </a:lnTo>
                  <a:lnTo>
                    <a:pt x="521" y="955"/>
                  </a:lnTo>
                  <a:lnTo>
                    <a:pt x="546" y="953"/>
                  </a:lnTo>
                  <a:lnTo>
                    <a:pt x="572" y="950"/>
                  </a:lnTo>
                  <a:lnTo>
                    <a:pt x="596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1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6" y="824"/>
                  </a:lnTo>
                  <a:lnTo>
                    <a:pt x="862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1" y="716"/>
                  </a:lnTo>
                  <a:lnTo>
                    <a:pt x="942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8" y="628"/>
                  </a:lnTo>
                  <a:lnTo>
                    <a:pt x="975" y="605"/>
                  </a:lnTo>
                  <a:lnTo>
                    <a:pt x="980" y="580"/>
                  </a:lnTo>
                  <a:lnTo>
                    <a:pt x="985" y="556"/>
                  </a:lnTo>
                  <a:lnTo>
                    <a:pt x="989" y="531"/>
                  </a:lnTo>
                  <a:lnTo>
                    <a:pt x="990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0" y="451"/>
                  </a:lnTo>
                  <a:lnTo>
                    <a:pt x="989" y="425"/>
                  </a:lnTo>
                  <a:lnTo>
                    <a:pt x="985" y="399"/>
                  </a:lnTo>
                  <a:lnTo>
                    <a:pt x="980" y="375"/>
                  </a:lnTo>
                  <a:lnTo>
                    <a:pt x="975" y="350"/>
                  </a:lnTo>
                  <a:lnTo>
                    <a:pt x="968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2" y="261"/>
                  </a:lnTo>
                  <a:lnTo>
                    <a:pt x="931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2" y="148"/>
                  </a:lnTo>
                  <a:lnTo>
                    <a:pt x="846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1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6" y="8"/>
                  </a:lnTo>
                  <a:lnTo>
                    <a:pt x="572" y="5"/>
                  </a:lnTo>
                  <a:lnTo>
                    <a:pt x="546" y="2"/>
                  </a:lnTo>
                  <a:lnTo>
                    <a:pt x="521" y="0"/>
                  </a:lnTo>
                  <a:lnTo>
                    <a:pt x="495" y="0"/>
                  </a:lnTo>
                  <a:lnTo>
                    <a:pt x="495" y="0"/>
                  </a:lnTo>
                  <a:close/>
                  <a:moveTo>
                    <a:pt x="495" y="751"/>
                  </a:moveTo>
                  <a:lnTo>
                    <a:pt x="495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6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3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8" y="710"/>
                  </a:lnTo>
                  <a:lnTo>
                    <a:pt x="338" y="702"/>
                  </a:lnTo>
                  <a:lnTo>
                    <a:pt x="327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299" y="668"/>
                  </a:lnTo>
                  <a:lnTo>
                    <a:pt x="291" y="658"/>
                  </a:lnTo>
                  <a:lnTo>
                    <a:pt x="282" y="648"/>
                  </a:lnTo>
                  <a:lnTo>
                    <a:pt x="275" y="637"/>
                  </a:lnTo>
                  <a:lnTo>
                    <a:pt x="268" y="626"/>
                  </a:lnTo>
                  <a:lnTo>
                    <a:pt x="256" y="604"/>
                  </a:lnTo>
                  <a:lnTo>
                    <a:pt x="246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7" y="478"/>
                  </a:lnTo>
                  <a:lnTo>
                    <a:pt x="227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6" y="375"/>
                  </a:lnTo>
                  <a:lnTo>
                    <a:pt x="256" y="351"/>
                  </a:lnTo>
                  <a:lnTo>
                    <a:pt x="268" y="329"/>
                  </a:lnTo>
                  <a:lnTo>
                    <a:pt x="275" y="318"/>
                  </a:lnTo>
                  <a:lnTo>
                    <a:pt x="282" y="308"/>
                  </a:lnTo>
                  <a:lnTo>
                    <a:pt x="291" y="297"/>
                  </a:lnTo>
                  <a:lnTo>
                    <a:pt x="299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7" y="262"/>
                  </a:lnTo>
                  <a:lnTo>
                    <a:pt x="338" y="254"/>
                  </a:lnTo>
                  <a:lnTo>
                    <a:pt x="348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3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6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5" y="205"/>
                  </a:lnTo>
                  <a:lnTo>
                    <a:pt x="495" y="205"/>
                  </a:lnTo>
                  <a:lnTo>
                    <a:pt x="511" y="205"/>
                  </a:lnTo>
                  <a:lnTo>
                    <a:pt x="526" y="206"/>
                  </a:lnTo>
                  <a:lnTo>
                    <a:pt x="541" y="208"/>
                  </a:lnTo>
                  <a:lnTo>
                    <a:pt x="555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3" y="254"/>
                  </a:lnTo>
                  <a:lnTo>
                    <a:pt x="664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8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2" y="399"/>
                  </a:lnTo>
                  <a:lnTo>
                    <a:pt x="758" y="425"/>
                  </a:lnTo>
                  <a:lnTo>
                    <a:pt x="761" y="451"/>
                  </a:lnTo>
                  <a:lnTo>
                    <a:pt x="763" y="478"/>
                  </a:lnTo>
                  <a:lnTo>
                    <a:pt x="763" y="478"/>
                  </a:lnTo>
                  <a:lnTo>
                    <a:pt x="761" y="504"/>
                  </a:lnTo>
                  <a:lnTo>
                    <a:pt x="758" y="531"/>
                  </a:lnTo>
                  <a:lnTo>
                    <a:pt x="752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8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4" y="694"/>
                  </a:lnTo>
                  <a:lnTo>
                    <a:pt x="653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5" y="745"/>
                  </a:lnTo>
                  <a:lnTo>
                    <a:pt x="541" y="747"/>
                  </a:lnTo>
                  <a:lnTo>
                    <a:pt x="526" y="749"/>
                  </a:lnTo>
                  <a:lnTo>
                    <a:pt x="511" y="751"/>
                  </a:lnTo>
                  <a:lnTo>
                    <a:pt x="495" y="751"/>
                  </a:lnTo>
                  <a:lnTo>
                    <a:pt x="495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2203450" y="5346700"/>
              <a:ext cx="785812" cy="758825"/>
            </a:xfrm>
            <a:custGeom>
              <a:avLst/>
              <a:gdLst/>
              <a:ahLst/>
              <a:cxnLst>
                <a:cxn ang="0">
                  <a:pos x="445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4" y="164"/>
                </a:cxn>
                <a:cxn ang="0">
                  <a:pos x="60" y="240"/>
                </a:cxn>
                <a:cxn ang="0">
                  <a:pos x="23" y="327"/>
                </a:cxn>
                <a:cxn ang="0">
                  <a:pos x="4" y="425"/>
                </a:cxn>
                <a:cxn ang="0">
                  <a:pos x="2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9" y="892"/>
                </a:cxn>
                <a:cxn ang="0">
                  <a:pos x="326" y="929"/>
                </a:cxn>
                <a:cxn ang="0">
                  <a:pos x="420" y="950"/>
                </a:cxn>
                <a:cxn ang="0">
                  <a:pos x="496" y="955"/>
                </a:cxn>
                <a:cxn ang="0">
                  <a:pos x="597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7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1" y="580"/>
                </a:cxn>
                <a:cxn ang="0">
                  <a:pos x="991" y="478"/>
                </a:cxn>
                <a:cxn ang="0">
                  <a:pos x="986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3" y="148"/>
                </a:cxn>
                <a:cxn ang="0">
                  <a:pos x="793" y="88"/>
                </a:cxn>
                <a:cxn ang="0">
                  <a:pos x="712" y="43"/>
                </a:cxn>
                <a:cxn ang="0">
                  <a:pos x="620" y="13"/>
                </a:cxn>
                <a:cxn ang="0">
                  <a:pos x="522" y="0"/>
                </a:cxn>
                <a:cxn ang="0">
                  <a:pos x="496" y="751"/>
                </a:cxn>
                <a:cxn ang="0">
                  <a:pos x="437" y="745"/>
                </a:cxn>
                <a:cxn ang="0">
                  <a:pos x="384" y="728"/>
                </a:cxn>
                <a:cxn ang="0">
                  <a:pos x="338" y="702"/>
                </a:cxn>
                <a:cxn ang="0">
                  <a:pos x="300" y="668"/>
                </a:cxn>
                <a:cxn ang="0">
                  <a:pos x="269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7" y="351"/>
                </a:cxn>
                <a:cxn ang="0">
                  <a:pos x="291" y="297"/>
                </a:cxn>
                <a:cxn ang="0">
                  <a:pos x="328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9" y="308"/>
                </a:cxn>
                <a:cxn ang="0">
                  <a:pos x="745" y="375"/>
                </a:cxn>
                <a:cxn ang="0">
                  <a:pos x="764" y="478"/>
                </a:cxn>
                <a:cxn ang="0">
                  <a:pos x="753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2" y="747"/>
                </a:cxn>
                <a:cxn ang="0">
                  <a:pos x="496" y="751"/>
                </a:cxn>
              </a:cxnLst>
              <a:rect l="0" t="0" r="r" b="b"/>
              <a:pathLst>
                <a:path w="991" h="955">
                  <a:moveTo>
                    <a:pt x="496" y="0"/>
                  </a:moveTo>
                  <a:lnTo>
                    <a:pt x="496" y="0"/>
                  </a:lnTo>
                  <a:lnTo>
                    <a:pt x="470" y="0"/>
                  </a:lnTo>
                  <a:lnTo>
                    <a:pt x="445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6" y="26"/>
                  </a:lnTo>
                  <a:lnTo>
                    <a:pt x="302" y="35"/>
                  </a:lnTo>
                  <a:lnTo>
                    <a:pt x="281" y="43"/>
                  </a:lnTo>
                  <a:lnTo>
                    <a:pt x="259" y="53"/>
                  </a:lnTo>
                  <a:lnTo>
                    <a:pt x="239" y="64"/>
                  </a:lnTo>
                  <a:lnTo>
                    <a:pt x="219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4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60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1" y="375"/>
                  </a:lnTo>
                  <a:lnTo>
                    <a:pt x="7" y="399"/>
                  </a:lnTo>
                  <a:lnTo>
                    <a:pt x="4" y="425"/>
                  </a:lnTo>
                  <a:lnTo>
                    <a:pt x="2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2" y="504"/>
                  </a:lnTo>
                  <a:lnTo>
                    <a:pt x="4" y="531"/>
                  </a:lnTo>
                  <a:lnTo>
                    <a:pt x="7" y="556"/>
                  </a:lnTo>
                  <a:lnTo>
                    <a:pt x="11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60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4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9" y="880"/>
                  </a:lnTo>
                  <a:lnTo>
                    <a:pt x="239" y="892"/>
                  </a:lnTo>
                  <a:lnTo>
                    <a:pt x="259" y="902"/>
                  </a:lnTo>
                  <a:lnTo>
                    <a:pt x="281" y="912"/>
                  </a:lnTo>
                  <a:lnTo>
                    <a:pt x="302" y="922"/>
                  </a:lnTo>
                  <a:lnTo>
                    <a:pt x="326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5" y="953"/>
                  </a:lnTo>
                  <a:lnTo>
                    <a:pt x="470" y="955"/>
                  </a:lnTo>
                  <a:lnTo>
                    <a:pt x="496" y="955"/>
                  </a:lnTo>
                  <a:lnTo>
                    <a:pt x="496" y="955"/>
                  </a:lnTo>
                  <a:lnTo>
                    <a:pt x="522" y="955"/>
                  </a:lnTo>
                  <a:lnTo>
                    <a:pt x="547" y="953"/>
                  </a:lnTo>
                  <a:lnTo>
                    <a:pt x="572" y="950"/>
                  </a:lnTo>
                  <a:lnTo>
                    <a:pt x="597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2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7" y="824"/>
                  </a:lnTo>
                  <a:lnTo>
                    <a:pt x="863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2" y="716"/>
                  </a:lnTo>
                  <a:lnTo>
                    <a:pt x="943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9" y="628"/>
                  </a:lnTo>
                  <a:lnTo>
                    <a:pt x="976" y="605"/>
                  </a:lnTo>
                  <a:lnTo>
                    <a:pt x="981" y="580"/>
                  </a:lnTo>
                  <a:lnTo>
                    <a:pt x="986" y="556"/>
                  </a:lnTo>
                  <a:lnTo>
                    <a:pt x="989" y="531"/>
                  </a:lnTo>
                  <a:lnTo>
                    <a:pt x="991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1" y="451"/>
                  </a:lnTo>
                  <a:lnTo>
                    <a:pt x="989" y="425"/>
                  </a:lnTo>
                  <a:lnTo>
                    <a:pt x="986" y="399"/>
                  </a:lnTo>
                  <a:lnTo>
                    <a:pt x="981" y="375"/>
                  </a:lnTo>
                  <a:lnTo>
                    <a:pt x="976" y="350"/>
                  </a:lnTo>
                  <a:lnTo>
                    <a:pt x="969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3" y="261"/>
                  </a:lnTo>
                  <a:lnTo>
                    <a:pt x="932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3" y="148"/>
                  </a:lnTo>
                  <a:lnTo>
                    <a:pt x="847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2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7" y="8"/>
                  </a:lnTo>
                  <a:lnTo>
                    <a:pt x="572" y="5"/>
                  </a:lnTo>
                  <a:lnTo>
                    <a:pt x="547" y="2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96" y="0"/>
                  </a:lnTo>
                  <a:close/>
                  <a:moveTo>
                    <a:pt x="496" y="751"/>
                  </a:moveTo>
                  <a:lnTo>
                    <a:pt x="496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7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4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9" y="710"/>
                  </a:lnTo>
                  <a:lnTo>
                    <a:pt x="338" y="702"/>
                  </a:lnTo>
                  <a:lnTo>
                    <a:pt x="328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300" y="668"/>
                  </a:lnTo>
                  <a:lnTo>
                    <a:pt x="291" y="658"/>
                  </a:lnTo>
                  <a:lnTo>
                    <a:pt x="284" y="648"/>
                  </a:lnTo>
                  <a:lnTo>
                    <a:pt x="276" y="637"/>
                  </a:lnTo>
                  <a:lnTo>
                    <a:pt x="269" y="626"/>
                  </a:lnTo>
                  <a:lnTo>
                    <a:pt x="257" y="604"/>
                  </a:lnTo>
                  <a:lnTo>
                    <a:pt x="247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9" y="478"/>
                  </a:lnTo>
                  <a:lnTo>
                    <a:pt x="229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7" y="375"/>
                  </a:lnTo>
                  <a:lnTo>
                    <a:pt x="257" y="351"/>
                  </a:lnTo>
                  <a:lnTo>
                    <a:pt x="269" y="329"/>
                  </a:lnTo>
                  <a:lnTo>
                    <a:pt x="276" y="318"/>
                  </a:lnTo>
                  <a:lnTo>
                    <a:pt x="284" y="308"/>
                  </a:lnTo>
                  <a:lnTo>
                    <a:pt x="291" y="297"/>
                  </a:lnTo>
                  <a:lnTo>
                    <a:pt x="300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8" y="262"/>
                  </a:lnTo>
                  <a:lnTo>
                    <a:pt x="338" y="254"/>
                  </a:lnTo>
                  <a:lnTo>
                    <a:pt x="349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4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7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6" y="205"/>
                  </a:lnTo>
                  <a:lnTo>
                    <a:pt x="496" y="205"/>
                  </a:lnTo>
                  <a:lnTo>
                    <a:pt x="512" y="205"/>
                  </a:lnTo>
                  <a:lnTo>
                    <a:pt x="526" y="206"/>
                  </a:lnTo>
                  <a:lnTo>
                    <a:pt x="542" y="208"/>
                  </a:lnTo>
                  <a:lnTo>
                    <a:pt x="556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4" y="254"/>
                  </a:lnTo>
                  <a:lnTo>
                    <a:pt x="665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9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3" y="399"/>
                  </a:lnTo>
                  <a:lnTo>
                    <a:pt x="759" y="425"/>
                  </a:lnTo>
                  <a:lnTo>
                    <a:pt x="763" y="451"/>
                  </a:lnTo>
                  <a:lnTo>
                    <a:pt x="764" y="478"/>
                  </a:lnTo>
                  <a:lnTo>
                    <a:pt x="764" y="478"/>
                  </a:lnTo>
                  <a:lnTo>
                    <a:pt x="763" y="504"/>
                  </a:lnTo>
                  <a:lnTo>
                    <a:pt x="759" y="531"/>
                  </a:lnTo>
                  <a:lnTo>
                    <a:pt x="753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9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5" y="694"/>
                  </a:lnTo>
                  <a:lnTo>
                    <a:pt x="654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6" y="745"/>
                  </a:lnTo>
                  <a:lnTo>
                    <a:pt x="542" y="747"/>
                  </a:lnTo>
                  <a:lnTo>
                    <a:pt x="526" y="749"/>
                  </a:lnTo>
                  <a:lnTo>
                    <a:pt x="512" y="751"/>
                  </a:lnTo>
                  <a:lnTo>
                    <a:pt x="496" y="751"/>
                  </a:lnTo>
                  <a:lnTo>
                    <a:pt x="496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3100388" y="5346700"/>
              <a:ext cx="1120775" cy="739775"/>
            </a:xfrm>
            <a:custGeom>
              <a:avLst/>
              <a:gdLst/>
              <a:ahLst/>
              <a:cxnLst>
                <a:cxn ang="0">
                  <a:pos x="216" y="165"/>
                </a:cxn>
                <a:cxn ang="0">
                  <a:pos x="229" y="149"/>
                </a:cxn>
                <a:cxn ang="0">
                  <a:pos x="259" y="103"/>
                </a:cxn>
                <a:cxn ang="0">
                  <a:pos x="301" y="62"/>
                </a:cxn>
                <a:cxn ang="0">
                  <a:pos x="355" y="30"/>
                </a:cxn>
                <a:cxn ang="0">
                  <a:pos x="420" y="8"/>
                </a:cxn>
                <a:cxn ang="0">
                  <a:pos x="500" y="0"/>
                </a:cxn>
                <a:cxn ang="0">
                  <a:pos x="550" y="2"/>
                </a:cxn>
                <a:cxn ang="0">
                  <a:pos x="618" y="16"/>
                </a:cxn>
                <a:cxn ang="0">
                  <a:pos x="677" y="42"/>
                </a:cxn>
                <a:cxn ang="0">
                  <a:pos x="725" y="79"/>
                </a:cxn>
                <a:cxn ang="0">
                  <a:pos x="764" y="128"/>
                </a:cxn>
                <a:cxn ang="0">
                  <a:pos x="784" y="169"/>
                </a:cxn>
                <a:cxn ang="0">
                  <a:pos x="825" y="110"/>
                </a:cxn>
                <a:cxn ang="0">
                  <a:pos x="872" y="64"/>
                </a:cxn>
                <a:cxn ang="0">
                  <a:pos x="927" y="31"/>
                </a:cxn>
                <a:cxn ang="0">
                  <a:pos x="989" y="10"/>
                </a:cxn>
                <a:cxn ang="0">
                  <a:pos x="1059" y="0"/>
                </a:cxn>
                <a:cxn ang="0">
                  <a:pos x="1106" y="0"/>
                </a:cxn>
                <a:cxn ang="0">
                  <a:pos x="1168" y="7"/>
                </a:cxn>
                <a:cxn ang="0">
                  <a:pos x="1221" y="23"/>
                </a:cxn>
                <a:cxn ang="0">
                  <a:pos x="1268" y="47"/>
                </a:cxn>
                <a:cxn ang="0">
                  <a:pos x="1307" y="76"/>
                </a:cxn>
                <a:cxn ang="0">
                  <a:pos x="1339" y="113"/>
                </a:cxn>
                <a:cxn ang="0">
                  <a:pos x="1365" y="156"/>
                </a:cxn>
                <a:cxn ang="0">
                  <a:pos x="1385" y="203"/>
                </a:cxn>
                <a:cxn ang="0">
                  <a:pos x="1399" y="256"/>
                </a:cxn>
                <a:cxn ang="0">
                  <a:pos x="1408" y="311"/>
                </a:cxn>
                <a:cxn ang="0">
                  <a:pos x="1413" y="933"/>
                </a:cxn>
                <a:cxn ang="0">
                  <a:pos x="1184" y="417"/>
                </a:cxn>
                <a:cxn ang="0">
                  <a:pos x="1180" y="355"/>
                </a:cxn>
                <a:cxn ang="0">
                  <a:pos x="1167" y="299"/>
                </a:cxn>
                <a:cxn ang="0">
                  <a:pos x="1140" y="255"/>
                </a:cxn>
                <a:cxn ang="0">
                  <a:pos x="1107" y="226"/>
                </a:cxn>
                <a:cxn ang="0">
                  <a:pos x="1081" y="215"/>
                </a:cxn>
                <a:cxn ang="0">
                  <a:pos x="1051" y="207"/>
                </a:cxn>
                <a:cxn ang="0">
                  <a:pos x="1015" y="205"/>
                </a:cxn>
                <a:cxn ang="0">
                  <a:pos x="977" y="208"/>
                </a:cxn>
                <a:cxn ang="0">
                  <a:pos x="945" y="216"/>
                </a:cxn>
                <a:cxn ang="0">
                  <a:pos x="915" y="230"/>
                </a:cxn>
                <a:cxn ang="0">
                  <a:pos x="891" y="248"/>
                </a:cxn>
                <a:cxn ang="0">
                  <a:pos x="853" y="295"/>
                </a:cxn>
                <a:cxn ang="0">
                  <a:pos x="831" y="353"/>
                </a:cxn>
                <a:cxn ang="0">
                  <a:pos x="821" y="417"/>
                </a:cxn>
                <a:cxn ang="0">
                  <a:pos x="592" y="933"/>
                </a:cxn>
                <a:cxn ang="0">
                  <a:pos x="591" y="370"/>
                </a:cxn>
                <a:cxn ang="0">
                  <a:pos x="583" y="315"/>
                </a:cxn>
                <a:cxn ang="0">
                  <a:pos x="565" y="269"/>
                </a:cxn>
                <a:cxn ang="0">
                  <a:pos x="534" y="234"/>
                </a:cxn>
                <a:cxn ang="0">
                  <a:pos x="491" y="212"/>
                </a:cxn>
                <a:cxn ang="0">
                  <a:pos x="436" y="205"/>
                </a:cxn>
                <a:cxn ang="0">
                  <a:pos x="410" y="206"/>
                </a:cxn>
                <a:cxn ang="0">
                  <a:pos x="373" y="212"/>
                </a:cxn>
                <a:cxn ang="0">
                  <a:pos x="341" y="224"/>
                </a:cxn>
                <a:cxn ang="0">
                  <a:pos x="313" y="239"/>
                </a:cxn>
                <a:cxn ang="0">
                  <a:pos x="290" y="260"/>
                </a:cxn>
                <a:cxn ang="0">
                  <a:pos x="254" y="310"/>
                </a:cxn>
                <a:cxn ang="0">
                  <a:pos x="235" y="370"/>
                </a:cxn>
                <a:cxn ang="0">
                  <a:pos x="228" y="436"/>
                </a:cxn>
                <a:cxn ang="0">
                  <a:pos x="0" y="22"/>
                </a:cxn>
              </a:cxnLst>
              <a:rect l="0" t="0" r="r" b="b"/>
              <a:pathLst>
                <a:path w="1413" h="933">
                  <a:moveTo>
                    <a:pt x="0" y="22"/>
                  </a:moveTo>
                  <a:lnTo>
                    <a:pt x="216" y="22"/>
                  </a:lnTo>
                  <a:lnTo>
                    <a:pt x="216" y="165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229" y="149"/>
                  </a:lnTo>
                  <a:lnTo>
                    <a:pt x="238" y="133"/>
                  </a:lnTo>
                  <a:lnTo>
                    <a:pt x="248" y="118"/>
                  </a:lnTo>
                  <a:lnTo>
                    <a:pt x="259" y="103"/>
                  </a:lnTo>
                  <a:lnTo>
                    <a:pt x="272" y="89"/>
                  </a:lnTo>
                  <a:lnTo>
                    <a:pt x="286" y="75"/>
                  </a:lnTo>
                  <a:lnTo>
                    <a:pt x="301" y="62"/>
                  </a:lnTo>
                  <a:lnTo>
                    <a:pt x="318" y="50"/>
                  </a:lnTo>
                  <a:lnTo>
                    <a:pt x="336" y="40"/>
                  </a:lnTo>
                  <a:lnTo>
                    <a:pt x="355" y="30"/>
                  </a:lnTo>
                  <a:lnTo>
                    <a:pt x="375" y="20"/>
                  </a:lnTo>
                  <a:lnTo>
                    <a:pt x="398" y="13"/>
                  </a:lnTo>
                  <a:lnTo>
                    <a:pt x="420" y="8"/>
                  </a:lnTo>
                  <a:lnTo>
                    <a:pt x="446" y="3"/>
                  </a:lnTo>
                  <a:lnTo>
                    <a:pt x="472" y="1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25" y="0"/>
                  </a:lnTo>
                  <a:lnTo>
                    <a:pt x="550" y="2"/>
                  </a:lnTo>
                  <a:lnTo>
                    <a:pt x="574" y="5"/>
                  </a:lnTo>
                  <a:lnTo>
                    <a:pt x="596" y="10"/>
                  </a:lnTo>
                  <a:lnTo>
                    <a:pt x="618" y="16"/>
                  </a:lnTo>
                  <a:lnTo>
                    <a:pt x="638" y="23"/>
                  </a:lnTo>
                  <a:lnTo>
                    <a:pt x="659" y="32"/>
                  </a:lnTo>
                  <a:lnTo>
                    <a:pt x="677" y="42"/>
                  </a:lnTo>
                  <a:lnTo>
                    <a:pt x="694" y="53"/>
                  </a:lnTo>
                  <a:lnTo>
                    <a:pt x="711" y="65"/>
                  </a:lnTo>
                  <a:lnTo>
                    <a:pt x="725" y="79"/>
                  </a:lnTo>
                  <a:lnTo>
                    <a:pt x="739" y="95"/>
                  </a:lnTo>
                  <a:lnTo>
                    <a:pt x="752" y="111"/>
                  </a:lnTo>
                  <a:lnTo>
                    <a:pt x="764" y="128"/>
                  </a:lnTo>
                  <a:lnTo>
                    <a:pt x="775" y="148"/>
                  </a:lnTo>
                  <a:lnTo>
                    <a:pt x="784" y="169"/>
                  </a:lnTo>
                  <a:lnTo>
                    <a:pt x="784" y="169"/>
                  </a:lnTo>
                  <a:lnTo>
                    <a:pt x="797" y="148"/>
                  </a:lnTo>
                  <a:lnTo>
                    <a:pt x="810" y="128"/>
                  </a:lnTo>
                  <a:lnTo>
                    <a:pt x="825" y="110"/>
                  </a:lnTo>
                  <a:lnTo>
                    <a:pt x="840" y="94"/>
                  </a:lnTo>
                  <a:lnTo>
                    <a:pt x="855" y="78"/>
                  </a:lnTo>
                  <a:lnTo>
                    <a:pt x="872" y="64"/>
                  </a:lnTo>
                  <a:lnTo>
                    <a:pt x="890" y="52"/>
                  </a:lnTo>
                  <a:lnTo>
                    <a:pt x="907" y="41"/>
                  </a:lnTo>
                  <a:lnTo>
                    <a:pt x="927" y="31"/>
                  </a:lnTo>
                  <a:lnTo>
                    <a:pt x="946" y="22"/>
                  </a:lnTo>
                  <a:lnTo>
                    <a:pt x="967" y="15"/>
                  </a:lnTo>
                  <a:lnTo>
                    <a:pt x="989" y="10"/>
                  </a:lnTo>
                  <a:lnTo>
                    <a:pt x="1011" y="5"/>
                  </a:lnTo>
                  <a:lnTo>
                    <a:pt x="1035" y="2"/>
                  </a:lnTo>
                  <a:lnTo>
                    <a:pt x="1059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1106" y="0"/>
                  </a:lnTo>
                  <a:lnTo>
                    <a:pt x="1127" y="2"/>
                  </a:lnTo>
                  <a:lnTo>
                    <a:pt x="1148" y="4"/>
                  </a:lnTo>
                  <a:lnTo>
                    <a:pt x="1168" y="7"/>
                  </a:lnTo>
                  <a:lnTo>
                    <a:pt x="1186" y="12"/>
                  </a:lnTo>
                  <a:lnTo>
                    <a:pt x="1205" y="17"/>
                  </a:lnTo>
                  <a:lnTo>
                    <a:pt x="1221" y="23"/>
                  </a:lnTo>
                  <a:lnTo>
                    <a:pt x="1237" y="31"/>
                  </a:lnTo>
                  <a:lnTo>
                    <a:pt x="1253" y="38"/>
                  </a:lnTo>
                  <a:lnTo>
                    <a:pt x="1268" y="47"/>
                  </a:lnTo>
                  <a:lnTo>
                    <a:pt x="1281" y="56"/>
                  </a:lnTo>
                  <a:lnTo>
                    <a:pt x="1294" y="66"/>
                  </a:lnTo>
                  <a:lnTo>
                    <a:pt x="1307" y="76"/>
                  </a:lnTo>
                  <a:lnTo>
                    <a:pt x="1318" y="89"/>
                  </a:lnTo>
                  <a:lnTo>
                    <a:pt x="1329" y="101"/>
                  </a:lnTo>
                  <a:lnTo>
                    <a:pt x="1339" y="113"/>
                  </a:lnTo>
                  <a:lnTo>
                    <a:pt x="1348" y="127"/>
                  </a:lnTo>
                  <a:lnTo>
                    <a:pt x="1357" y="141"/>
                  </a:lnTo>
                  <a:lnTo>
                    <a:pt x="1365" y="156"/>
                  </a:lnTo>
                  <a:lnTo>
                    <a:pt x="1373" y="171"/>
                  </a:lnTo>
                  <a:lnTo>
                    <a:pt x="1379" y="186"/>
                  </a:lnTo>
                  <a:lnTo>
                    <a:pt x="1385" y="203"/>
                  </a:lnTo>
                  <a:lnTo>
                    <a:pt x="1390" y="220"/>
                  </a:lnTo>
                  <a:lnTo>
                    <a:pt x="1395" y="237"/>
                  </a:lnTo>
                  <a:lnTo>
                    <a:pt x="1399" y="256"/>
                  </a:lnTo>
                  <a:lnTo>
                    <a:pt x="1402" y="273"/>
                  </a:lnTo>
                  <a:lnTo>
                    <a:pt x="1405" y="292"/>
                  </a:lnTo>
                  <a:lnTo>
                    <a:pt x="1408" y="311"/>
                  </a:lnTo>
                  <a:lnTo>
                    <a:pt x="1411" y="350"/>
                  </a:lnTo>
                  <a:lnTo>
                    <a:pt x="1413" y="390"/>
                  </a:lnTo>
                  <a:lnTo>
                    <a:pt x="1413" y="933"/>
                  </a:lnTo>
                  <a:lnTo>
                    <a:pt x="1184" y="933"/>
                  </a:lnTo>
                  <a:lnTo>
                    <a:pt x="1184" y="417"/>
                  </a:lnTo>
                  <a:lnTo>
                    <a:pt x="1184" y="417"/>
                  </a:lnTo>
                  <a:lnTo>
                    <a:pt x="1184" y="396"/>
                  </a:lnTo>
                  <a:lnTo>
                    <a:pt x="1182" y="376"/>
                  </a:lnTo>
                  <a:lnTo>
                    <a:pt x="1180" y="355"/>
                  </a:lnTo>
                  <a:lnTo>
                    <a:pt x="1177" y="336"/>
                  </a:lnTo>
                  <a:lnTo>
                    <a:pt x="1172" y="318"/>
                  </a:lnTo>
                  <a:lnTo>
                    <a:pt x="1167" y="299"/>
                  </a:lnTo>
                  <a:lnTo>
                    <a:pt x="1159" y="283"/>
                  </a:lnTo>
                  <a:lnTo>
                    <a:pt x="1151" y="268"/>
                  </a:lnTo>
                  <a:lnTo>
                    <a:pt x="1140" y="255"/>
                  </a:lnTo>
                  <a:lnTo>
                    <a:pt x="1128" y="241"/>
                  </a:lnTo>
                  <a:lnTo>
                    <a:pt x="1114" y="231"/>
                  </a:lnTo>
                  <a:lnTo>
                    <a:pt x="1107" y="226"/>
                  </a:lnTo>
                  <a:lnTo>
                    <a:pt x="1099" y="222"/>
                  </a:lnTo>
                  <a:lnTo>
                    <a:pt x="1091" y="218"/>
                  </a:lnTo>
                  <a:lnTo>
                    <a:pt x="1081" y="215"/>
                  </a:lnTo>
                  <a:lnTo>
                    <a:pt x="1071" y="212"/>
                  </a:lnTo>
                  <a:lnTo>
                    <a:pt x="1061" y="209"/>
                  </a:lnTo>
                  <a:lnTo>
                    <a:pt x="1051" y="207"/>
                  </a:lnTo>
                  <a:lnTo>
                    <a:pt x="1040" y="206"/>
                  </a:lnTo>
                  <a:lnTo>
                    <a:pt x="1015" y="205"/>
                  </a:lnTo>
                  <a:lnTo>
                    <a:pt x="1015" y="205"/>
                  </a:lnTo>
                  <a:lnTo>
                    <a:pt x="1003" y="205"/>
                  </a:lnTo>
                  <a:lnTo>
                    <a:pt x="990" y="206"/>
                  </a:lnTo>
                  <a:lnTo>
                    <a:pt x="977" y="208"/>
                  </a:lnTo>
                  <a:lnTo>
                    <a:pt x="966" y="210"/>
                  </a:lnTo>
                  <a:lnTo>
                    <a:pt x="955" y="213"/>
                  </a:lnTo>
                  <a:lnTo>
                    <a:pt x="945" y="216"/>
                  </a:lnTo>
                  <a:lnTo>
                    <a:pt x="935" y="220"/>
                  </a:lnTo>
                  <a:lnTo>
                    <a:pt x="924" y="225"/>
                  </a:lnTo>
                  <a:lnTo>
                    <a:pt x="915" y="230"/>
                  </a:lnTo>
                  <a:lnTo>
                    <a:pt x="907" y="235"/>
                  </a:lnTo>
                  <a:lnTo>
                    <a:pt x="899" y="241"/>
                  </a:lnTo>
                  <a:lnTo>
                    <a:pt x="891" y="248"/>
                  </a:lnTo>
                  <a:lnTo>
                    <a:pt x="877" y="263"/>
                  </a:lnTo>
                  <a:lnTo>
                    <a:pt x="864" y="278"/>
                  </a:lnTo>
                  <a:lnTo>
                    <a:pt x="853" y="295"/>
                  </a:lnTo>
                  <a:lnTo>
                    <a:pt x="844" y="314"/>
                  </a:lnTo>
                  <a:lnTo>
                    <a:pt x="837" y="333"/>
                  </a:lnTo>
                  <a:lnTo>
                    <a:pt x="831" y="353"/>
                  </a:lnTo>
                  <a:lnTo>
                    <a:pt x="826" y="375"/>
                  </a:lnTo>
                  <a:lnTo>
                    <a:pt x="823" y="396"/>
                  </a:lnTo>
                  <a:lnTo>
                    <a:pt x="821" y="417"/>
                  </a:lnTo>
                  <a:lnTo>
                    <a:pt x="820" y="440"/>
                  </a:lnTo>
                  <a:lnTo>
                    <a:pt x="820" y="933"/>
                  </a:lnTo>
                  <a:lnTo>
                    <a:pt x="592" y="933"/>
                  </a:lnTo>
                  <a:lnTo>
                    <a:pt x="592" y="390"/>
                  </a:lnTo>
                  <a:lnTo>
                    <a:pt x="592" y="390"/>
                  </a:lnTo>
                  <a:lnTo>
                    <a:pt x="591" y="370"/>
                  </a:lnTo>
                  <a:lnTo>
                    <a:pt x="590" y="350"/>
                  </a:lnTo>
                  <a:lnTo>
                    <a:pt x="587" y="332"/>
                  </a:lnTo>
                  <a:lnTo>
                    <a:pt x="583" y="315"/>
                  </a:lnTo>
                  <a:lnTo>
                    <a:pt x="578" y="297"/>
                  </a:lnTo>
                  <a:lnTo>
                    <a:pt x="572" y="282"/>
                  </a:lnTo>
                  <a:lnTo>
                    <a:pt x="565" y="269"/>
                  </a:lnTo>
                  <a:lnTo>
                    <a:pt x="556" y="256"/>
                  </a:lnTo>
                  <a:lnTo>
                    <a:pt x="545" y="244"/>
                  </a:lnTo>
                  <a:lnTo>
                    <a:pt x="534" y="234"/>
                  </a:lnTo>
                  <a:lnTo>
                    <a:pt x="522" y="225"/>
                  </a:lnTo>
                  <a:lnTo>
                    <a:pt x="508" y="218"/>
                  </a:lnTo>
                  <a:lnTo>
                    <a:pt x="491" y="212"/>
                  </a:lnTo>
                  <a:lnTo>
                    <a:pt x="475" y="208"/>
                  </a:lnTo>
                  <a:lnTo>
                    <a:pt x="457" y="206"/>
                  </a:lnTo>
                  <a:lnTo>
                    <a:pt x="436" y="205"/>
                  </a:lnTo>
                  <a:lnTo>
                    <a:pt x="436" y="205"/>
                  </a:lnTo>
                  <a:lnTo>
                    <a:pt x="423" y="205"/>
                  </a:lnTo>
                  <a:lnTo>
                    <a:pt x="410" y="206"/>
                  </a:lnTo>
                  <a:lnTo>
                    <a:pt x="397" y="208"/>
                  </a:lnTo>
                  <a:lnTo>
                    <a:pt x="384" y="210"/>
                  </a:lnTo>
                  <a:lnTo>
                    <a:pt x="373" y="212"/>
                  </a:lnTo>
                  <a:lnTo>
                    <a:pt x="362" y="216"/>
                  </a:lnTo>
                  <a:lnTo>
                    <a:pt x="351" y="219"/>
                  </a:lnTo>
                  <a:lnTo>
                    <a:pt x="341" y="224"/>
                  </a:lnTo>
                  <a:lnTo>
                    <a:pt x="332" y="228"/>
                  </a:lnTo>
                  <a:lnTo>
                    <a:pt x="322" y="234"/>
                  </a:lnTo>
                  <a:lnTo>
                    <a:pt x="313" y="239"/>
                  </a:lnTo>
                  <a:lnTo>
                    <a:pt x="305" y="245"/>
                  </a:lnTo>
                  <a:lnTo>
                    <a:pt x="297" y="253"/>
                  </a:lnTo>
                  <a:lnTo>
                    <a:pt x="290" y="260"/>
                  </a:lnTo>
                  <a:lnTo>
                    <a:pt x="277" y="275"/>
                  </a:lnTo>
                  <a:lnTo>
                    <a:pt x="264" y="291"/>
                  </a:lnTo>
                  <a:lnTo>
                    <a:pt x="254" y="310"/>
                  </a:lnTo>
                  <a:lnTo>
                    <a:pt x="246" y="329"/>
                  </a:lnTo>
                  <a:lnTo>
                    <a:pt x="240" y="348"/>
                  </a:lnTo>
                  <a:lnTo>
                    <a:pt x="235" y="370"/>
                  </a:lnTo>
                  <a:lnTo>
                    <a:pt x="231" y="391"/>
                  </a:lnTo>
                  <a:lnTo>
                    <a:pt x="229" y="413"/>
                  </a:lnTo>
                  <a:lnTo>
                    <a:pt x="228" y="43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4367213" y="4995863"/>
              <a:ext cx="779462" cy="1109662"/>
            </a:xfrm>
            <a:custGeom>
              <a:avLst/>
              <a:gdLst/>
              <a:ahLst/>
              <a:cxnLst>
                <a:cxn ang="0">
                  <a:pos x="482" y="445"/>
                </a:cxn>
                <a:cxn ang="0">
                  <a:pos x="382" y="470"/>
                </a:cxn>
                <a:cxn ang="0">
                  <a:pos x="307" y="510"/>
                </a:cxn>
                <a:cxn ang="0">
                  <a:pos x="253" y="557"/>
                </a:cxn>
                <a:cxn ang="0">
                  <a:pos x="227" y="0"/>
                </a:cxn>
                <a:cxn ang="0">
                  <a:pos x="216" y="1238"/>
                </a:cxn>
                <a:cxn ang="0">
                  <a:pos x="248" y="1277"/>
                </a:cxn>
                <a:cxn ang="0">
                  <a:pos x="315" y="1337"/>
                </a:cxn>
                <a:cxn ang="0">
                  <a:pos x="395" y="1377"/>
                </a:cxn>
                <a:cxn ang="0">
                  <a:pos x="486" y="1395"/>
                </a:cxn>
                <a:cxn ang="0">
                  <a:pos x="559" y="1397"/>
                </a:cxn>
                <a:cxn ang="0">
                  <a:pos x="656" y="1383"/>
                </a:cxn>
                <a:cxn ang="0">
                  <a:pos x="742" y="1351"/>
                </a:cxn>
                <a:cxn ang="0">
                  <a:pos x="816" y="1305"/>
                </a:cxn>
                <a:cxn ang="0">
                  <a:pos x="877" y="1243"/>
                </a:cxn>
                <a:cxn ang="0">
                  <a:pos x="925" y="1170"/>
                </a:cxn>
                <a:cxn ang="0">
                  <a:pos x="959" y="1087"/>
                </a:cxn>
                <a:cxn ang="0">
                  <a:pos x="978" y="994"/>
                </a:cxn>
                <a:cxn ang="0">
                  <a:pos x="982" y="920"/>
                </a:cxn>
                <a:cxn ang="0">
                  <a:pos x="974" y="822"/>
                </a:cxn>
                <a:cxn ang="0">
                  <a:pos x="951" y="731"/>
                </a:cxn>
                <a:cxn ang="0">
                  <a:pos x="912" y="650"/>
                </a:cxn>
                <a:cxn ang="0">
                  <a:pos x="860" y="579"/>
                </a:cxn>
                <a:cxn ang="0">
                  <a:pos x="796" y="522"/>
                </a:cxn>
                <a:cxn ang="0">
                  <a:pos x="720" y="479"/>
                </a:cxn>
                <a:cxn ang="0">
                  <a:pos x="636" y="451"/>
                </a:cxn>
                <a:cxn ang="0">
                  <a:pos x="542" y="442"/>
                </a:cxn>
                <a:cxn ang="0">
                  <a:pos x="472" y="1193"/>
                </a:cxn>
                <a:cxn ang="0">
                  <a:pos x="414" y="1183"/>
                </a:cxn>
                <a:cxn ang="0">
                  <a:pos x="363" y="1165"/>
                </a:cxn>
                <a:cxn ang="0">
                  <a:pos x="319" y="1136"/>
                </a:cxn>
                <a:cxn ang="0">
                  <a:pos x="282" y="1100"/>
                </a:cxn>
                <a:cxn ang="0">
                  <a:pos x="249" y="1046"/>
                </a:cxn>
                <a:cxn ang="0">
                  <a:pos x="221" y="946"/>
                </a:cxn>
                <a:cxn ang="0">
                  <a:pos x="224" y="867"/>
                </a:cxn>
                <a:cxn ang="0">
                  <a:pos x="261" y="771"/>
                </a:cxn>
                <a:cxn ang="0">
                  <a:pos x="291" y="730"/>
                </a:cxn>
                <a:cxn ang="0">
                  <a:pos x="329" y="696"/>
                </a:cxn>
                <a:cxn ang="0">
                  <a:pos x="375" y="669"/>
                </a:cxn>
                <a:cxn ang="0">
                  <a:pos x="428" y="653"/>
                </a:cxn>
                <a:cxn ang="0">
                  <a:pos x="487" y="647"/>
                </a:cxn>
                <a:cxn ang="0">
                  <a:pos x="533" y="650"/>
                </a:cxn>
                <a:cxn ang="0">
                  <a:pos x="587" y="664"/>
                </a:cxn>
                <a:cxn ang="0">
                  <a:pos x="635" y="688"/>
                </a:cxn>
                <a:cxn ang="0">
                  <a:pos x="674" y="721"/>
                </a:cxn>
                <a:cxn ang="0">
                  <a:pos x="707" y="760"/>
                </a:cxn>
                <a:cxn ang="0">
                  <a:pos x="745" y="841"/>
                </a:cxn>
                <a:cxn ang="0">
                  <a:pos x="755" y="920"/>
                </a:cxn>
                <a:cxn ang="0">
                  <a:pos x="737" y="1022"/>
                </a:cxn>
                <a:cxn ang="0">
                  <a:pos x="700" y="1090"/>
                </a:cxn>
                <a:cxn ang="0">
                  <a:pos x="665" y="1127"/>
                </a:cxn>
                <a:cxn ang="0">
                  <a:pos x="623" y="1158"/>
                </a:cxn>
                <a:cxn ang="0">
                  <a:pos x="574" y="1180"/>
                </a:cxn>
                <a:cxn ang="0">
                  <a:pos x="518" y="1191"/>
                </a:cxn>
              </a:cxnLst>
              <a:rect l="0" t="0" r="r" b="b"/>
              <a:pathLst>
                <a:path w="982" h="1398">
                  <a:moveTo>
                    <a:pt x="542" y="442"/>
                  </a:moveTo>
                  <a:lnTo>
                    <a:pt x="542" y="442"/>
                  </a:lnTo>
                  <a:lnTo>
                    <a:pt x="511" y="443"/>
                  </a:lnTo>
                  <a:lnTo>
                    <a:pt x="482" y="445"/>
                  </a:lnTo>
                  <a:lnTo>
                    <a:pt x="454" y="449"/>
                  </a:lnTo>
                  <a:lnTo>
                    <a:pt x="429" y="455"/>
                  </a:lnTo>
                  <a:lnTo>
                    <a:pt x="404" y="462"/>
                  </a:lnTo>
                  <a:lnTo>
                    <a:pt x="382" y="470"/>
                  </a:lnTo>
                  <a:lnTo>
                    <a:pt x="361" y="479"/>
                  </a:lnTo>
                  <a:lnTo>
                    <a:pt x="341" y="489"/>
                  </a:lnTo>
                  <a:lnTo>
                    <a:pt x="324" y="499"/>
                  </a:lnTo>
                  <a:lnTo>
                    <a:pt x="307" y="510"/>
                  </a:lnTo>
                  <a:lnTo>
                    <a:pt x="291" y="522"/>
                  </a:lnTo>
                  <a:lnTo>
                    <a:pt x="277" y="534"/>
                  </a:lnTo>
                  <a:lnTo>
                    <a:pt x="265" y="546"/>
                  </a:lnTo>
                  <a:lnTo>
                    <a:pt x="253" y="557"/>
                  </a:lnTo>
                  <a:lnTo>
                    <a:pt x="242" y="569"/>
                  </a:lnTo>
                  <a:lnTo>
                    <a:pt x="233" y="580"/>
                  </a:lnTo>
                  <a:lnTo>
                    <a:pt x="227" y="580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1375"/>
                  </a:lnTo>
                  <a:lnTo>
                    <a:pt x="216" y="1375"/>
                  </a:lnTo>
                  <a:lnTo>
                    <a:pt x="216" y="1238"/>
                  </a:lnTo>
                  <a:lnTo>
                    <a:pt x="220" y="1238"/>
                  </a:lnTo>
                  <a:lnTo>
                    <a:pt x="220" y="1238"/>
                  </a:lnTo>
                  <a:lnTo>
                    <a:pt x="233" y="1258"/>
                  </a:lnTo>
                  <a:lnTo>
                    <a:pt x="248" y="1277"/>
                  </a:lnTo>
                  <a:lnTo>
                    <a:pt x="263" y="1294"/>
                  </a:lnTo>
                  <a:lnTo>
                    <a:pt x="279" y="1310"/>
                  </a:lnTo>
                  <a:lnTo>
                    <a:pt x="296" y="1324"/>
                  </a:lnTo>
                  <a:lnTo>
                    <a:pt x="315" y="1337"/>
                  </a:lnTo>
                  <a:lnTo>
                    <a:pt x="334" y="1349"/>
                  </a:lnTo>
                  <a:lnTo>
                    <a:pt x="353" y="1360"/>
                  </a:lnTo>
                  <a:lnTo>
                    <a:pt x="374" y="1369"/>
                  </a:lnTo>
                  <a:lnTo>
                    <a:pt x="395" y="1377"/>
                  </a:lnTo>
                  <a:lnTo>
                    <a:pt x="418" y="1383"/>
                  </a:lnTo>
                  <a:lnTo>
                    <a:pt x="440" y="1388"/>
                  </a:lnTo>
                  <a:lnTo>
                    <a:pt x="462" y="1392"/>
                  </a:lnTo>
                  <a:lnTo>
                    <a:pt x="486" y="1395"/>
                  </a:lnTo>
                  <a:lnTo>
                    <a:pt x="509" y="1397"/>
                  </a:lnTo>
                  <a:lnTo>
                    <a:pt x="533" y="1398"/>
                  </a:lnTo>
                  <a:lnTo>
                    <a:pt x="533" y="1398"/>
                  </a:lnTo>
                  <a:lnTo>
                    <a:pt x="559" y="1397"/>
                  </a:lnTo>
                  <a:lnTo>
                    <a:pt x="585" y="1395"/>
                  </a:lnTo>
                  <a:lnTo>
                    <a:pt x="609" y="1392"/>
                  </a:lnTo>
                  <a:lnTo>
                    <a:pt x="633" y="1388"/>
                  </a:lnTo>
                  <a:lnTo>
                    <a:pt x="656" y="1383"/>
                  </a:lnTo>
                  <a:lnTo>
                    <a:pt x="678" y="1377"/>
                  </a:lnTo>
                  <a:lnTo>
                    <a:pt x="701" y="1370"/>
                  </a:lnTo>
                  <a:lnTo>
                    <a:pt x="721" y="1361"/>
                  </a:lnTo>
                  <a:lnTo>
                    <a:pt x="742" y="1351"/>
                  </a:lnTo>
                  <a:lnTo>
                    <a:pt x="762" y="1341"/>
                  </a:lnTo>
                  <a:lnTo>
                    <a:pt x="780" y="1330"/>
                  </a:lnTo>
                  <a:lnTo>
                    <a:pt x="799" y="1318"/>
                  </a:lnTo>
                  <a:lnTo>
                    <a:pt x="816" y="1305"/>
                  </a:lnTo>
                  <a:lnTo>
                    <a:pt x="832" y="1290"/>
                  </a:lnTo>
                  <a:lnTo>
                    <a:pt x="849" y="1275"/>
                  </a:lnTo>
                  <a:lnTo>
                    <a:pt x="863" y="1260"/>
                  </a:lnTo>
                  <a:lnTo>
                    <a:pt x="877" y="1243"/>
                  </a:lnTo>
                  <a:lnTo>
                    <a:pt x="890" y="1226"/>
                  </a:lnTo>
                  <a:lnTo>
                    <a:pt x="903" y="1208"/>
                  </a:lnTo>
                  <a:lnTo>
                    <a:pt x="914" y="1189"/>
                  </a:lnTo>
                  <a:lnTo>
                    <a:pt x="925" y="1170"/>
                  </a:lnTo>
                  <a:lnTo>
                    <a:pt x="935" y="1150"/>
                  </a:lnTo>
                  <a:lnTo>
                    <a:pt x="943" y="1129"/>
                  </a:lnTo>
                  <a:lnTo>
                    <a:pt x="952" y="1108"/>
                  </a:lnTo>
                  <a:lnTo>
                    <a:pt x="959" y="1087"/>
                  </a:lnTo>
                  <a:lnTo>
                    <a:pt x="965" y="1064"/>
                  </a:lnTo>
                  <a:lnTo>
                    <a:pt x="970" y="1041"/>
                  </a:lnTo>
                  <a:lnTo>
                    <a:pt x="975" y="1017"/>
                  </a:lnTo>
                  <a:lnTo>
                    <a:pt x="978" y="994"/>
                  </a:lnTo>
                  <a:lnTo>
                    <a:pt x="980" y="969"/>
                  </a:lnTo>
                  <a:lnTo>
                    <a:pt x="982" y="945"/>
                  </a:lnTo>
                  <a:lnTo>
                    <a:pt x="982" y="920"/>
                  </a:lnTo>
                  <a:lnTo>
                    <a:pt x="982" y="920"/>
                  </a:lnTo>
                  <a:lnTo>
                    <a:pt x="982" y="894"/>
                  </a:lnTo>
                  <a:lnTo>
                    <a:pt x="980" y="870"/>
                  </a:lnTo>
                  <a:lnTo>
                    <a:pt x="978" y="845"/>
                  </a:lnTo>
                  <a:lnTo>
                    <a:pt x="974" y="822"/>
                  </a:lnTo>
                  <a:lnTo>
                    <a:pt x="970" y="798"/>
                  </a:lnTo>
                  <a:lnTo>
                    <a:pt x="964" y="776"/>
                  </a:lnTo>
                  <a:lnTo>
                    <a:pt x="958" y="754"/>
                  </a:lnTo>
                  <a:lnTo>
                    <a:pt x="951" y="731"/>
                  </a:lnTo>
                  <a:lnTo>
                    <a:pt x="942" y="710"/>
                  </a:lnTo>
                  <a:lnTo>
                    <a:pt x="933" y="689"/>
                  </a:lnTo>
                  <a:lnTo>
                    <a:pt x="923" y="669"/>
                  </a:lnTo>
                  <a:lnTo>
                    <a:pt x="912" y="650"/>
                  </a:lnTo>
                  <a:lnTo>
                    <a:pt x="900" y="631"/>
                  </a:lnTo>
                  <a:lnTo>
                    <a:pt x="887" y="613"/>
                  </a:lnTo>
                  <a:lnTo>
                    <a:pt x="874" y="596"/>
                  </a:lnTo>
                  <a:lnTo>
                    <a:pt x="860" y="579"/>
                  </a:lnTo>
                  <a:lnTo>
                    <a:pt x="845" y="564"/>
                  </a:lnTo>
                  <a:lnTo>
                    <a:pt x="829" y="549"/>
                  </a:lnTo>
                  <a:lnTo>
                    <a:pt x="813" y="535"/>
                  </a:lnTo>
                  <a:lnTo>
                    <a:pt x="796" y="522"/>
                  </a:lnTo>
                  <a:lnTo>
                    <a:pt x="778" y="509"/>
                  </a:lnTo>
                  <a:lnTo>
                    <a:pt x="760" y="498"/>
                  </a:lnTo>
                  <a:lnTo>
                    <a:pt x="741" y="488"/>
                  </a:lnTo>
                  <a:lnTo>
                    <a:pt x="720" y="479"/>
                  </a:lnTo>
                  <a:lnTo>
                    <a:pt x="701" y="470"/>
                  </a:lnTo>
                  <a:lnTo>
                    <a:pt x="679" y="462"/>
                  </a:lnTo>
                  <a:lnTo>
                    <a:pt x="658" y="456"/>
                  </a:lnTo>
                  <a:lnTo>
                    <a:pt x="636" y="451"/>
                  </a:lnTo>
                  <a:lnTo>
                    <a:pt x="613" y="447"/>
                  </a:lnTo>
                  <a:lnTo>
                    <a:pt x="590" y="444"/>
                  </a:lnTo>
                  <a:lnTo>
                    <a:pt x="566" y="442"/>
                  </a:lnTo>
                  <a:lnTo>
                    <a:pt x="542" y="442"/>
                  </a:lnTo>
                  <a:lnTo>
                    <a:pt x="542" y="442"/>
                  </a:lnTo>
                  <a:close/>
                  <a:moveTo>
                    <a:pt x="487" y="1193"/>
                  </a:moveTo>
                  <a:lnTo>
                    <a:pt x="487" y="1193"/>
                  </a:lnTo>
                  <a:lnTo>
                    <a:pt x="472" y="1193"/>
                  </a:lnTo>
                  <a:lnTo>
                    <a:pt x="456" y="1191"/>
                  </a:lnTo>
                  <a:lnTo>
                    <a:pt x="442" y="1189"/>
                  </a:lnTo>
                  <a:lnTo>
                    <a:pt x="428" y="1187"/>
                  </a:lnTo>
                  <a:lnTo>
                    <a:pt x="414" y="1183"/>
                  </a:lnTo>
                  <a:lnTo>
                    <a:pt x="400" y="1180"/>
                  </a:lnTo>
                  <a:lnTo>
                    <a:pt x="387" y="1175"/>
                  </a:lnTo>
                  <a:lnTo>
                    <a:pt x="375" y="1170"/>
                  </a:lnTo>
                  <a:lnTo>
                    <a:pt x="363" y="1165"/>
                  </a:lnTo>
                  <a:lnTo>
                    <a:pt x="351" y="1158"/>
                  </a:lnTo>
                  <a:lnTo>
                    <a:pt x="340" y="1152"/>
                  </a:lnTo>
                  <a:lnTo>
                    <a:pt x="329" y="1144"/>
                  </a:lnTo>
                  <a:lnTo>
                    <a:pt x="319" y="1136"/>
                  </a:lnTo>
                  <a:lnTo>
                    <a:pt x="309" y="1127"/>
                  </a:lnTo>
                  <a:lnTo>
                    <a:pt x="299" y="1119"/>
                  </a:lnTo>
                  <a:lnTo>
                    <a:pt x="291" y="1110"/>
                  </a:lnTo>
                  <a:lnTo>
                    <a:pt x="282" y="1100"/>
                  </a:lnTo>
                  <a:lnTo>
                    <a:pt x="275" y="1090"/>
                  </a:lnTo>
                  <a:lnTo>
                    <a:pt x="267" y="1079"/>
                  </a:lnTo>
                  <a:lnTo>
                    <a:pt x="261" y="1068"/>
                  </a:lnTo>
                  <a:lnTo>
                    <a:pt x="249" y="1046"/>
                  </a:lnTo>
                  <a:lnTo>
                    <a:pt x="238" y="1022"/>
                  </a:lnTo>
                  <a:lnTo>
                    <a:pt x="230" y="998"/>
                  </a:lnTo>
                  <a:lnTo>
                    <a:pt x="224" y="973"/>
                  </a:lnTo>
                  <a:lnTo>
                    <a:pt x="221" y="946"/>
                  </a:lnTo>
                  <a:lnTo>
                    <a:pt x="220" y="920"/>
                  </a:lnTo>
                  <a:lnTo>
                    <a:pt x="220" y="920"/>
                  </a:lnTo>
                  <a:lnTo>
                    <a:pt x="221" y="893"/>
                  </a:lnTo>
                  <a:lnTo>
                    <a:pt x="224" y="867"/>
                  </a:lnTo>
                  <a:lnTo>
                    <a:pt x="230" y="841"/>
                  </a:lnTo>
                  <a:lnTo>
                    <a:pt x="238" y="817"/>
                  </a:lnTo>
                  <a:lnTo>
                    <a:pt x="249" y="793"/>
                  </a:lnTo>
                  <a:lnTo>
                    <a:pt x="261" y="771"/>
                  </a:lnTo>
                  <a:lnTo>
                    <a:pt x="267" y="760"/>
                  </a:lnTo>
                  <a:lnTo>
                    <a:pt x="275" y="750"/>
                  </a:lnTo>
                  <a:lnTo>
                    <a:pt x="282" y="739"/>
                  </a:lnTo>
                  <a:lnTo>
                    <a:pt x="291" y="730"/>
                  </a:lnTo>
                  <a:lnTo>
                    <a:pt x="299" y="721"/>
                  </a:lnTo>
                  <a:lnTo>
                    <a:pt x="309" y="712"/>
                  </a:lnTo>
                  <a:lnTo>
                    <a:pt x="319" y="704"/>
                  </a:lnTo>
                  <a:lnTo>
                    <a:pt x="329" y="696"/>
                  </a:lnTo>
                  <a:lnTo>
                    <a:pt x="340" y="688"/>
                  </a:lnTo>
                  <a:lnTo>
                    <a:pt x="351" y="681"/>
                  </a:lnTo>
                  <a:lnTo>
                    <a:pt x="363" y="675"/>
                  </a:lnTo>
                  <a:lnTo>
                    <a:pt x="375" y="669"/>
                  </a:lnTo>
                  <a:lnTo>
                    <a:pt x="387" y="664"/>
                  </a:lnTo>
                  <a:lnTo>
                    <a:pt x="400" y="660"/>
                  </a:lnTo>
                  <a:lnTo>
                    <a:pt x="414" y="656"/>
                  </a:lnTo>
                  <a:lnTo>
                    <a:pt x="428" y="653"/>
                  </a:lnTo>
                  <a:lnTo>
                    <a:pt x="442" y="650"/>
                  </a:lnTo>
                  <a:lnTo>
                    <a:pt x="456" y="648"/>
                  </a:lnTo>
                  <a:lnTo>
                    <a:pt x="472" y="647"/>
                  </a:lnTo>
                  <a:lnTo>
                    <a:pt x="487" y="647"/>
                  </a:lnTo>
                  <a:lnTo>
                    <a:pt x="487" y="647"/>
                  </a:lnTo>
                  <a:lnTo>
                    <a:pt x="502" y="647"/>
                  </a:lnTo>
                  <a:lnTo>
                    <a:pt x="518" y="648"/>
                  </a:lnTo>
                  <a:lnTo>
                    <a:pt x="533" y="650"/>
                  </a:lnTo>
                  <a:lnTo>
                    <a:pt x="547" y="653"/>
                  </a:lnTo>
                  <a:lnTo>
                    <a:pt x="560" y="656"/>
                  </a:lnTo>
                  <a:lnTo>
                    <a:pt x="574" y="660"/>
                  </a:lnTo>
                  <a:lnTo>
                    <a:pt x="587" y="664"/>
                  </a:lnTo>
                  <a:lnTo>
                    <a:pt x="600" y="669"/>
                  </a:lnTo>
                  <a:lnTo>
                    <a:pt x="611" y="675"/>
                  </a:lnTo>
                  <a:lnTo>
                    <a:pt x="623" y="681"/>
                  </a:lnTo>
                  <a:lnTo>
                    <a:pt x="635" y="688"/>
                  </a:lnTo>
                  <a:lnTo>
                    <a:pt x="645" y="696"/>
                  </a:lnTo>
                  <a:lnTo>
                    <a:pt x="656" y="704"/>
                  </a:lnTo>
                  <a:lnTo>
                    <a:pt x="665" y="712"/>
                  </a:lnTo>
                  <a:lnTo>
                    <a:pt x="674" y="721"/>
                  </a:lnTo>
                  <a:lnTo>
                    <a:pt x="684" y="730"/>
                  </a:lnTo>
                  <a:lnTo>
                    <a:pt x="692" y="739"/>
                  </a:lnTo>
                  <a:lnTo>
                    <a:pt x="700" y="750"/>
                  </a:lnTo>
                  <a:lnTo>
                    <a:pt x="707" y="760"/>
                  </a:lnTo>
                  <a:lnTo>
                    <a:pt x="714" y="771"/>
                  </a:lnTo>
                  <a:lnTo>
                    <a:pt x="726" y="793"/>
                  </a:lnTo>
                  <a:lnTo>
                    <a:pt x="737" y="817"/>
                  </a:lnTo>
                  <a:lnTo>
                    <a:pt x="745" y="841"/>
                  </a:lnTo>
                  <a:lnTo>
                    <a:pt x="750" y="867"/>
                  </a:lnTo>
                  <a:lnTo>
                    <a:pt x="754" y="893"/>
                  </a:lnTo>
                  <a:lnTo>
                    <a:pt x="755" y="920"/>
                  </a:lnTo>
                  <a:lnTo>
                    <a:pt x="755" y="920"/>
                  </a:lnTo>
                  <a:lnTo>
                    <a:pt x="754" y="946"/>
                  </a:lnTo>
                  <a:lnTo>
                    <a:pt x="750" y="973"/>
                  </a:lnTo>
                  <a:lnTo>
                    <a:pt x="745" y="998"/>
                  </a:lnTo>
                  <a:lnTo>
                    <a:pt x="737" y="1022"/>
                  </a:lnTo>
                  <a:lnTo>
                    <a:pt x="726" y="1046"/>
                  </a:lnTo>
                  <a:lnTo>
                    <a:pt x="714" y="1068"/>
                  </a:lnTo>
                  <a:lnTo>
                    <a:pt x="707" y="1079"/>
                  </a:lnTo>
                  <a:lnTo>
                    <a:pt x="700" y="1090"/>
                  </a:lnTo>
                  <a:lnTo>
                    <a:pt x="692" y="1100"/>
                  </a:lnTo>
                  <a:lnTo>
                    <a:pt x="684" y="1110"/>
                  </a:lnTo>
                  <a:lnTo>
                    <a:pt x="674" y="1119"/>
                  </a:lnTo>
                  <a:lnTo>
                    <a:pt x="665" y="1127"/>
                  </a:lnTo>
                  <a:lnTo>
                    <a:pt x="656" y="1136"/>
                  </a:lnTo>
                  <a:lnTo>
                    <a:pt x="645" y="1144"/>
                  </a:lnTo>
                  <a:lnTo>
                    <a:pt x="635" y="1152"/>
                  </a:lnTo>
                  <a:lnTo>
                    <a:pt x="623" y="1158"/>
                  </a:lnTo>
                  <a:lnTo>
                    <a:pt x="611" y="1165"/>
                  </a:lnTo>
                  <a:lnTo>
                    <a:pt x="600" y="1170"/>
                  </a:lnTo>
                  <a:lnTo>
                    <a:pt x="587" y="1175"/>
                  </a:lnTo>
                  <a:lnTo>
                    <a:pt x="574" y="1180"/>
                  </a:lnTo>
                  <a:lnTo>
                    <a:pt x="560" y="1183"/>
                  </a:lnTo>
                  <a:lnTo>
                    <a:pt x="547" y="1187"/>
                  </a:lnTo>
                  <a:lnTo>
                    <a:pt x="533" y="1189"/>
                  </a:lnTo>
                  <a:lnTo>
                    <a:pt x="518" y="1191"/>
                  </a:lnTo>
                  <a:lnTo>
                    <a:pt x="502" y="1193"/>
                  </a:lnTo>
                  <a:lnTo>
                    <a:pt x="487" y="1193"/>
                  </a:lnTo>
                  <a:lnTo>
                    <a:pt x="487" y="11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auto">
            <a:xfrm>
              <a:off x="5229225" y="5346700"/>
              <a:ext cx="731837" cy="758825"/>
            </a:xfrm>
            <a:custGeom>
              <a:avLst/>
              <a:gdLst/>
              <a:ahLst/>
              <a:cxnLst>
                <a:cxn ang="0">
                  <a:pos x="231" y="363"/>
                </a:cxn>
                <a:cxn ang="0">
                  <a:pos x="253" y="297"/>
                </a:cxn>
                <a:cxn ang="0">
                  <a:pos x="286" y="244"/>
                </a:cxn>
                <a:cxn ang="0">
                  <a:pos x="333" y="205"/>
                </a:cxn>
                <a:cxn ang="0">
                  <a:pos x="392" y="179"/>
                </a:cxn>
                <a:cxn ang="0">
                  <a:pos x="463" y="170"/>
                </a:cxn>
                <a:cxn ang="0">
                  <a:pos x="514" y="174"/>
                </a:cxn>
                <a:cxn ang="0">
                  <a:pos x="579" y="193"/>
                </a:cxn>
                <a:cxn ang="0">
                  <a:pos x="631" y="229"/>
                </a:cxn>
                <a:cxn ang="0">
                  <a:pos x="668" y="278"/>
                </a:cxn>
                <a:cxn ang="0">
                  <a:pos x="690" y="339"/>
                </a:cxn>
                <a:cxn ang="0">
                  <a:pos x="227" y="387"/>
                </a:cxn>
                <a:cxn ang="0">
                  <a:pos x="922" y="495"/>
                </a:cxn>
                <a:cxn ang="0">
                  <a:pos x="917" y="409"/>
                </a:cxn>
                <a:cxn ang="0">
                  <a:pos x="904" y="332"/>
                </a:cxn>
                <a:cxn ang="0">
                  <a:pos x="882" y="262"/>
                </a:cxn>
                <a:cxn ang="0">
                  <a:pos x="854" y="200"/>
                </a:cxn>
                <a:cxn ang="0">
                  <a:pos x="817" y="145"/>
                </a:cxn>
                <a:cxn ang="0">
                  <a:pos x="774" y="99"/>
                </a:cxn>
                <a:cxn ang="0">
                  <a:pos x="724" y="61"/>
                </a:cxn>
                <a:cxn ang="0">
                  <a:pos x="668" y="33"/>
                </a:cxn>
                <a:cxn ang="0">
                  <a:pos x="607" y="12"/>
                </a:cxn>
                <a:cxn ang="0">
                  <a:pos x="541" y="2"/>
                </a:cxn>
                <a:cxn ang="0">
                  <a:pos x="495" y="0"/>
                </a:cxn>
                <a:cxn ang="0">
                  <a:pos x="419" y="5"/>
                </a:cxn>
                <a:cxn ang="0">
                  <a:pos x="346" y="19"/>
                </a:cxn>
                <a:cxn ang="0">
                  <a:pos x="279" y="43"/>
                </a:cxn>
                <a:cxn ang="0">
                  <a:pos x="217" y="75"/>
                </a:cxn>
                <a:cxn ang="0">
                  <a:pos x="161" y="116"/>
                </a:cxn>
                <a:cxn ang="0">
                  <a:pos x="112" y="164"/>
                </a:cxn>
                <a:cxn ang="0">
                  <a:pos x="71" y="220"/>
                </a:cxn>
                <a:cxn ang="0">
                  <a:pos x="39" y="282"/>
                </a:cxn>
                <a:cxn ang="0">
                  <a:pos x="15" y="350"/>
                </a:cxn>
                <a:cxn ang="0">
                  <a:pos x="2" y="425"/>
                </a:cxn>
                <a:cxn ang="0">
                  <a:pos x="0" y="478"/>
                </a:cxn>
                <a:cxn ang="0">
                  <a:pos x="5" y="556"/>
                </a:cxn>
                <a:cxn ang="0">
                  <a:pos x="21" y="628"/>
                </a:cxn>
                <a:cxn ang="0">
                  <a:pos x="48" y="694"/>
                </a:cxn>
                <a:cxn ang="0">
                  <a:pos x="84" y="755"/>
                </a:cxn>
                <a:cxn ang="0">
                  <a:pos x="127" y="809"/>
                </a:cxn>
                <a:cxn ang="0">
                  <a:pos x="179" y="853"/>
                </a:cxn>
                <a:cxn ang="0">
                  <a:pos x="237" y="892"/>
                </a:cxn>
                <a:cxn ang="0">
                  <a:pos x="302" y="922"/>
                </a:cxn>
                <a:cxn ang="0">
                  <a:pos x="371" y="942"/>
                </a:cxn>
                <a:cxn ang="0">
                  <a:pos x="444" y="953"/>
                </a:cxn>
                <a:cxn ang="0">
                  <a:pos x="495" y="956"/>
                </a:cxn>
                <a:cxn ang="0">
                  <a:pos x="575" y="950"/>
                </a:cxn>
                <a:cxn ang="0">
                  <a:pos x="652" y="933"/>
                </a:cxn>
                <a:cxn ang="0">
                  <a:pos x="725" y="902"/>
                </a:cxn>
                <a:cxn ang="0">
                  <a:pos x="796" y="857"/>
                </a:cxn>
                <a:cxn ang="0">
                  <a:pos x="860" y="797"/>
                </a:cxn>
                <a:cxn ang="0">
                  <a:pos x="717" y="651"/>
                </a:cxn>
                <a:cxn ang="0">
                  <a:pos x="683" y="687"/>
                </a:cxn>
                <a:cxn ang="0">
                  <a:pos x="645" y="720"/>
                </a:cxn>
                <a:cxn ang="0">
                  <a:pos x="600" y="746"/>
                </a:cxn>
                <a:cxn ang="0">
                  <a:pos x="550" y="765"/>
                </a:cxn>
                <a:cxn ang="0">
                  <a:pos x="493" y="773"/>
                </a:cxn>
                <a:cxn ang="0">
                  <a:pos x="448" y="773"/>
                </a:cxn>
                <a:cxn ang="0">
                  <a:pos x="382" y="759"/>
                </a:cxn>
                <a:cxn ang="0">
                  <a:pos x="325" y="729"/>
                </a:cxn>
                <a:cxn ang="0">
                  <a:pos x="278" y="685"/>
                </a:cxn>
                <a:cxn ang="0">
                  <a:pos x="245" y="627"/>
                </a:cxn>
                <a:cxn ang="0">
                  <a:pos x="227" y="557"/>
                </a:cxn>
              </a:cxnLst>
              <a:rect l="0" t="0" r="r" b="b"/>
              <a:pathLst>
                <a:path w="922" h="956">
                  <a:moveTo>
                    <a:pt x="227" y="387"/>
                  </a:moveTo>
                  <a:lnTo>
                    <a:pt x="227" y="387"/>
                  </a:lnTo>
                  <a:lnTo>
                    <a:pt x="231" y="363"/>
                  </a:lnTo>
                  <a:lnTo>
                    <a:pt x="236" y="340"/>
                  </a:lnTo>
                  <a:lnTo>
                    <a:pt x="244" y="318"/>
                  </a:lnTo>
                  <a:lnTo>
                    <a:pt x="253" y="297"/>
                  </a:lnTo>
                  <a:lnTo>
                    <a:pt x="262" y="278"/>
                  </a:lnTo>
                  <a:lnTo>
                    <a:pt x="274" y="261"/>
                  </a:lnTo>
                  <a:lnTo>
                    <a:pt x="286" y="244"/>
                  </a:lnTo>
                  <a:lnTo>
                    <a:pt x="301" y="229"/>
                  </a:lnTo>
                  <a:lnTo>
                    <a:pt x="317" y="216"/>
                  </a:lnTo>
                  <a:lnTo>
                    <a:pt x="333" y="205"/>
                  </a:lnTo>
                  <a:lnTo>
                    <a:pt x="352" y="194"/>
                  </a:lnTo>
                  <a:lnTo>
                    <a:pt x="372" y="185"/>
                  </a:lnTo>
                  <a:lnTo>
                    <a:pt x="392" y="179"/>
                  </a:lnTo>
                  <a:lnTo>
                    <a:pt x="415" y="174"/>
                  </a:lnTo>
                  <a:lnTo>
                    <a:pt x="438" y="171"/>
                  </a:lnTo>
                  <a:lnTo>
                    <a:pt x="463" y="170"/>
                  </a:lnTo>
                  <a:lnTo>
                    <a:pt x="463" y="170"/>
                  </a:lnTo>
                  <a:lnTo>
                    <a:pt x="489" y="171"/>
                  </a:lnTo>
                  <a:lnTo>
                    <a:pt x="514" y="174"/>
                  </a:lnTo>
                  <a:lnTo>
                    <a:pt x="537" y="179"/>
                  </a:lnTo>
                  <a:lnTo>
                    <a:pt x="558" y="185"/>
                  </a:lnTo>
                  <a:lnTo>
                    <a:pt x="579" y="193"/>
                  </a:lnTo>
                  <a:lnTo>
                    <a:pt x="598" y="204"/>
                  </a:lnTo>
                  <a:lnTo>
                    <a:pt x="615" y="216"/>
                  </a:lnTo>
                  <a:lnTo>
                    <a:pt x="631" y="229"/>
                  </a:lnTo>
                  <a:lnTo>
                    <a:pt x="645" y="243"/>
                  </a:lnTo>
                  <a:lnTo>
                    <a:pt x="657" y="260"/>
                  </a:lnTo>
                  <a:lnTo>
                    <a:pt x="668" y="278"/>
                  </a:lnTo>
                  <a:lnTo>
                    <a:pt x="678" y="297"/>
                  </a:lnTo>
                  <a:lnTo>
                    <a:pt x="685" y="318"/>
                  </a:lnTo>
                  <a:lnTo>
                    <a:pt x="690" y="339"/>
                  </a:lnTo>
                  <a:lnTo>
                    <a:pt x="693" y="363"/>
                  </a:lnTo>
                  <a:lnTo>
                    <a:pt x="694" y="387"/>
                  </a:lnTo>
                  <a:lnTo>
                    <a:pt x="227" y="387"/>
                  </a:lnTo>
                  <a:close/>
                  <a:moveTo>
                    <a:pt x="922" y="557"/>
                  </a:moveTo>
                  <a:lnTo>
                    <a:pt x="922" y="495"/>
                  </a:lnTo>
                  <a:lnTo>
                    <a:pt x="922" y="495"/>
                  </a:lnTo>
                  <a:lnTo>
                    <a:pt x="921" y="465"/>
                  </a:lnTo>
                  <a:lnTo>
                    <a:pt x="920" y="437"/>
                  </a:lnTo>
                  <a:lnTo>
                    <a:pt x="917" y="409"/>
                  </a:lnTo>
                  <a:lnTo>
                    <a:pt x="914" y="383"/>
                  </a:lnTo>
                  <a:lnTo>
                    <a:pt x="910" y="356"/>
                  </a:lnTo>
                  <a:lnTo>
                    <a:pt x="904" y="332"/>
                  </a:lnTo>
                  <a:lnTo>
                    <a:pt x="898" y="308"/>
                  </a:lnTo>
                  <a:lnTo>
                    <a:pt x="890" y="284"/>
                  </a:lnTo>
                  <a:lnTo>
                    <a:pt x="882" y="262"/>
                  </a:lnTo>
                  <a:lnTo>
                    <a:pt x="874" y="239"/>
                  </a:lnTo>
                  <a:lnTo>
                    <a:pt x="864" y="219"/>
                  </a:lnTo>
                  <a:lnTo>
                    <a:pt x="854" y="200"/>
                  </a:lnTo>
                  <a:lnTo>
                    <a:pt x="843" y="180"/>
                  </a:lnTo>
                  <a:lnTo>
                    <a:pt x="830" y="162"/>
                  </a:lnTo>
                  <a:lnTo>
                    <a:pt x="817" y="145"/>
                  </a:lnTo>
                  <a:lnTo>
                    <a:pt x="804" y="128"/>
                  </a:lnTo>
                  <a:lnTo>
                    <a:pt x="790" y="113"/>
                  </a:lnTo>
                  <a:lnTo>
                    <a:pt x="774" y="99"/>
                  </a:lnTo>
                  <a:lnTo>
                    <a:pt x="758" y="86"/>
                  </a:lnTo>
                  <a:lnTo>
                    <a:pt x="742" y="73"/>
                  </a:lnTo>
                  <a:lnTo>
                    <a:pt x="724" y="61"/>
                  </a:lnTo>
                  <a:lnTo>
                    <a:pt x="706" y="51"/>
                  </a:lnTo>
                  <a:lnTo>
                    <a:pt x="688" y="41"/>
                  </a:lnTo>
                  <a:lnTo>
                    <a:pt x="668" y="33"/>
                  </a:lnTo>
                  <a:lnTo>
                    <a:pt x="649" y="25"/>
                  </a:lnTo>
                  <a:lnTo>
                    <a:pt x="629" y="18"/>
                  </a:lnTo>
                  <a:lnTo>
                    <a:pt x="607" y="12"/>
                  </a:lnTo>
                  <a:lnTo>
                    <a:pt x="586" y="8"/>
                  </a:lnTo>
                  <a:lnTo>
                    <a:pt x="564" y="4"/>
                  </a:lnTo>
                  <a:lnTo>
                    <a:pt x="541" y="2"/>
                  </a:lnTo>
                  <a:lnTo>
                    <a:pt x="519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69" y="0"/>
                  </a:lnTo>
                  <a:lnTo>
                    <a:pt x="444" y="2"/>
                  </a:lnTo>
                  <a:lnTo>
                    <a:pt x="419" y="5"/>
                  </a:lnTo>
                  <a:lnTo>
                    <a:pt x="394" y="8"/>
                  </a:lnTo>
                  <a:lnTo>
                    <a:pt x="371" y="13"/>
                  </a:lnTo>
                  <a:lnTo>
                    <a:pt x="346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79" y="43"/>
                  </a:lnTo>
                  <a:lnTo>
                    <a:pt x="258" y="53"/>
                  </a:lnTo>
                  <a:lnTo>
                    <a:pt x="237" y="64"/>
                  </a:lnTo>
                  <a:lnTo>
                    <a:pt x="217" y="75"/>
                  </a:lnTo>
                  <a:lnTo>
                    <a:pt x="198" y="88"/>
                  </a:lnTo>
                  <a:lnTo>
                    <a:pt x="179" y="102"/>
                  </a:lnTo>
                  <a:lnTo>
                    <a:pt x="161" y="116"/>
                  </a:lnTo>
                  <a:lnTo>
                    <a:pt x="144" y="131"/>
                  </a:lnTo>
                  <a:lnTo>
                    <a:pt x="127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4" y="201"/>
                  </a:lnTo>
                  <a:lnTo>
                    <a:pt x="71" y="220"/>
                  </a:lnTo>
                  <a:lnTo>
                    <a:pt x="59" y="240"/>
                  </a:lnTo>
                  <a:lnTo>
                    <a:pt x="48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1" y="327"/>
                  </a:lnTo>
                  <a:lnTo>
                    <a:pt x="15" y="350"/>
                  </a:lnTo>
                  <a:lnTo>
                    <a:pt x="9" y="375"/>
                  </a:lnTo>
                  <a:lnTo>
                    <a:pt x="5" y="399"/>
                  </a:lnTo>
                  <a:lnTo>
                    <a:pt x="2" y="425"/>
                  </a:lnTo>
                  <a:lnTo>
                    <a:pt x="0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04"/>
                  </a:lnTo>
                  <a:lnTo>
                    <a:pt x="2" y="531"/>
                  </a:lnTo>
                  <a:lnTo>
                    <a:pt x="5" y="556"/>
                  </a:lnTo>
                  <a:lnTo>
                    <a:pt x="9" y="580"/>
                  </a:lnTo>
                  <a:lnTo>
                    <a:pt x="15" y="605"/>
                  </a:lnTo>
                  <a:lnTo>
                    <a:pt x="21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8" y="694"/>
                  </a:lnTo>
                  <a:lnTo>
                    <a:pt x="59" y="716"/>
                  </a:lnTo>
                  <a:lnTo>
                    <a:pt x="71" y="735"/>
                  </a:lnTo>
                  <a:lnTo>
                    <a:pt x="84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7" y="809"/>
                  </a:lnTo>
                  <a:lnTo>
                    <a:pt x="144" y="824"/>
                  </a:lnTo>
                  <a:lnTo>
                    <a:pt x="161" y="839"/>
                  </a:lnTo>
                  <a:lnTo>
                    <a:pt x="179" y="853"/>
                  </a:lnTo>
                  <a:lnTo>
                    <a:pt x="198" y="868"/>
                  </a:lnTo>
                  <a:lnTo>
                    <a:pt x="217" y="880"/>
                  </a:lnTo>
                  <a:lnTo>
                    <a:pt x="237" y="892"/>
                  </a:lnTo>
                  <a:lnTo>
                    <a:pt x="258" y="902"/>
                  </a:lnTo>
                  <a:lnTo>
                    <a:pt x="279" y="912"/>
                  </a:lnTo>
                  <a:lnTo>
                    <a:pt x="302" y="922"/>
                  </a:lnTo>
                  <a:lnTo>
                    <a:pt x="324" y="930"/>
                  </a:lnTo>
                  <a:lnTo>
                    <a:pt x="346" y="936"/>
                  </a:lnTo>
                  <a:lnTo>
                    <a:pt x="371" y="942"/>
                  </a:lnTo>
                  <a:lnTo>
                    <a:pt x="394" y="947"/>
                  </a:lnTo>
                  <a:lnTo>
                    <a:pt x="419" y="951"/>
                  </a:lnTo>
                  <a:lnTo>
                    <a:pt x="444" y="953"/>
                  </a:lnTo>
                  <a:lnTo>
                    <a:pt x="469" y="955"/>
                  </a:lnTo>
                  <a:lnTo>
                    <a:pt x="495" y="956"/>
                  </a:lnTo>
                  <a:lnTo>
                    <a:pt x="495" y="956"/>
                  </a:lnTo>
                  <a:lnTo>
                    <a:pt x="522" y="955"/>
                  </a:lnTo>
                  <a:lnTo>
                    <a:pt x="548" y="953"/>
                  </a:lnTo>
                  <a:lnTo>
                    <a:pt x="575" y="950"/>
                  </a:lnTo>
                  <a:lnTo>
                    <a:pt x="601" y="946"/>
                  </a:lnTo>
                  <a:lnTo>
                    <a:pt x="627" y="940"/>
                  </a:lnTo>
                  <a:lnTo>
                    <a:pt x="652" y="933"/>
                  </a:lnTo>
                  <a:lnTo>
                    <a:pt x="677" y="924"/>
                  </a:lnTo>
                  <a:lnTo>
                    <a:pt x="702" y="913"/>
                  </a:lnTo>
                  <a:lnTo>
                    <a:pt x="725" y="902"/>
                  </a:lnTo>
                  <a:lnTo>
                    <a:pt x="750" y="889"/>
                  </a:lnTo>
                  <a:lnTo>
                    <a:pt x="772" y="874"/>
                  </a:lnTo>
                  <a:lnTo>
                    <a:pt x="796" y="857"/>
                  </a:lnTo>
                  <a:lnTo>
                    <a:pt x="817" y="839"/>
                  </a:lnTo>
                  <a:lnTo>
                    <a:pt x="839" y="819"/>
                  </a:lnTo>
                  <a:lnTo>
                    <a:pt x="860" y="797"/>
                  </a:lnTo>
                  <a:lnTo>
                    <a:pt x="880" y="774"/>
                  </a:lnTo>
                  <a:lnTo>
                    <a:pt x="717" y="651"/>
                  </a:lnTo>
                  <a:lnTo>
                    <a:pt x="717" y="651"/>
                  </a:lnTo>
                  <a:lnTo>
                    <a:pt x="706" y="663"/>
                  </a:lnTo>
                  <a:lnTo>
                    <a:pt x="695" y="676"/>
                  </a:lnTo>
                  <a:lnTo>
                    <a:pt x="683" y="687"/>
                  </a:lnTo>
                  <a:lnTo>
                    <a:pt x="670" y="700"/>
                  </a:lnTo>
                  <a:lnTo>
                    <a:pt x="658" y="710"/>
                  </a:lnTo>
                  <a:lnTo>
                    <a:pt x="645" y="720"/>
                  </a:lnTo>
                  <a:lnTo>
                    <a:pt x="631" y="730"/>
                  </a:lnTo>
                  <a:lnTo>
                    <a:pt x="615" y="738"/>
                  </a:lnTo>
                  <a:lnTo>
                    <a:pt x="600" y="746"/>
                  </a:lnTo>
                  <a:lnTo>
                    <a:pt x="585" y="754"/>
                  </a:lnTo>
                  <a:lnTo>
                    <a:pt x="568" y="760"/>
                  </a:lnTo>
                  <a:lnTo>
                    <a:pt x="550" y="765"/>
                  </a:lnTo>
                  <a:lnTo>
                    <a:pt x="532" y="768"/>
                  </a:lnTo>
                  <a:lnTo>
                    <a:pt x="514" y="771"/>
                  </a:lnTo>
                  <a:lnTo>
                    <a:pt x="493" y="773"/>
                  </a:lnTo>
                  <a:lnTo>
                    <a:pt x="473" y="774"/>
                  </a:lnTo>
                  <a:lnTo>
                    <a:pt x="473" y="774"/>
                  </a:lnTo>
                  <a:lnTo>
                    <a:pt x="448" y="773"/>
                  </a:lnTo>
                  <a:lnTo>
                    <a:pt x="426" y="770"/>
                  </a:lnTo>
                  <a:lnTo>
                    <a:pt x="403" y="766"/>
                  </a:lnTo>
                  <a:lnTo>
                    <a:pt x="382" y="759"/>
                  </a:lnTo>
                  <a:lnTo>
                    <a:pt x="362" y="751"/>
                  </a:lnTo>
                  <a:lnTo>
                    <a:pt x="342" y="740"/>
                  </a:lnTo>
                  <a:lnTo>
                    <a:pt x="325" y="729"/>
                  </a:lnTo>
                  <a:lnTo>
                    <a:pt x="308" y="716"/>
                  </a:lnTo>
                  <a:lnTo>
                    <a:pt x="292" y="702"/>
                  </a:lnTo>
                  <a:lnTo>
                    <a:pt x="278" y="685"/>
                  </a:lnTo>
                  <a:lnTo>
                    <a:pt x="265" y="667"/>
                  </a:lnTo>
                  <a:lnTo>
                    <a:pt x="254" y="648"/>
                  </a:lnTo>
                  <a:lnTo>
                    <a:pt x="245" y="627"/>
                  </a:lnTo>
                  <a:lnTo>
                    <a:pt x="237" y="605"/>
                  </a:lnTo>
                  <a:lnTo>
                    <a:pt x="231" y="581"/>
                  </a:lnTo>
                  <a:lnTo>
                    <a:pt x="227" y="557"/>
                  </a:lnTo>
                  <a:lnTo>
                    <a:pt x="922" y="5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6078538" y="5346700"/>
              <a:ext cx="461962" cy="7397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8" y="22"/>
                </a:cxn>
                <a:cxn ang="0">
                  <a:pos x="228" y="167"/>
                </a:cxn>
                <a:cxn ang="0">
                  <a:pos x="232" y="167"/>
                </a:cxn>
                <a:cxn ang="0">
                  <a:pos x="232" y="167"/>
                </a:cxn>
                <a:cxn ang="0">
                  <a:pos x="241" y="148"/>
                </a:cxn>
                <a:cxn ang="0">
                  <a:pos x="252" y="129"/>
                </a:cxn>
                <a:cxn ang="0">
                  <a:pos x="265" y="112"/>
                </a:cxn>
                <a:cxn ang="0">
                  <a:pos x="278" y="97"/>
                </a:cxn>
                <a:cxn ang="0">
                  <a:pos x="292" y="81"/>
                </a:cxn>
                <a:cxn ang="0">
                  <a:pos x="307" y="68"/>
                </a:cxn>
                <a:cxn ang="0">
                  <a:pos x="324" y="55"/>
                </a:cxn>
                <a:cxn ang="0">
                  <a:pos x="340" y="44"/>
                </a:cxn>
                <a:cxn ang="0">
                  <a:pos x="358" y="34"/>
                </a:cxn>
                <a:cxn ang="0">
                  <a:pos x="377" y="25"/>
                </a:cxn>
                <a:cxn ang="0">
                  <a:pos x="396" y="17"/>
                </a:cxn>
                <a:cxn ang="0">
                  <a:pos x="415" y="11"/>
                </a:cxn>
                <a:cxn ang="0">
                  <a:pos x="436" y="6"/>
                </a:cxn>
                <a:cxn ang="0">
                  <a:pos x="457" y="3"/>
                </a:cxn>
                <a:cxn ang="0">
                  <a:pos x="480" y="0"/>
                </a:cxn>
                <a:cxn ang="0">
                  <a:pos x="501" y="0"/>
                </a:cxn>
                <a:cxn ang="0">
                  <a:pos x="501" y="0"/>
                </a:cxn>
                <a:cxn ang="0">
                  <a:pos x="522" y="1"/>
                </a:cxn>
                <a:cxn ang="0">
                  <a:pos x="543" y="3"/>
                </a:cxn>
                <a:cxn ang="0">
                  <a:pos x="563" y="8"/>
                </a:cxn>
                <a:cxn ang="0">
                  <a:pos x="583" y="13"/>
                </a:cxn>
                <a:cxn ang="0">
                  <a:pos x="583" y="233"/>
                </a:cxn>
                <a:cxn ang="0">
                  <a:pos x="583" y="233"/>
                </a:cxn>
                <a:cxn ang="0">
                  <a:pos x="555" y="226"/>
                </a:cxn>
                <a:cxn ang="0">
                  <a:pos x="528" y="221"/>
                </a:cxn>
                <a:cxn ang="0">
                  <a:pos x="500" y="218"/>
                </a:cxn>
                <a:cxn ang="0">
                  <a:pos x="486" y="217"/>
                </a:cxn>
                <a:cxn ang="0">
                  <a:pos x="473" y="216"/>
                </a:cxn>
                <a:cxn ang="0">
                  <a:pos x="473" y="216"/>
                </a:cxn>
                <a:cxn ang="0">
                  <a:pos x="453" y="217"/>
                </a:cxn>
                <a:cxn ang="0">
                  <a:pos x="435" y="218"/>
                </a:cxn>
                <a:cxn ang="0">
                  <a:pos x="418" y="221"/>
                </a:cxn>
                <a:cxn ang="0">
                  <a:pos x="400" y="224"/>
                </a:cxn>
                <a:cxn ang="0">
                  <a:pos x="385" y="228"/>
                </a:cxn>
                <a:cxn ang="0">
                  <a:pos x="371" y="233"/>
                </a:cxn>
                <a:cxn ang="0">
                  <a:pos x="356" y="238"/>
                </a:cxn>
                <a:cxn ang="0">
                  <a:pos x="344" y="245"/>
                </a:cxn>
                <a:cxn ang="0">
                  <a:pos x="332" y="252"/>
                </a:cxn>
                <a:cxn ang="0">
                  <a:pos x="321" y="260"/>
                </a:cxn>
                <a:cxn ang="0">
                  <a:pos x="311" y="268"/>
                </a:cxn>
                <a:cxn ang="0">
                  <a:pos x="301" y="276"/>
                </a:cxn>
                <a:cxn ang="0">
                  <a:pos x="292" y="284"/>
                </a:cxn>
                <a:cxn ang="0">
                  <a:pos x="284" y="293"/>
                </a:cxn>
                <a:cxn ang="0">
                  <a:pos x="277" y="302"/>
                </a:cxn>
                <a:cxn ang="0">
                  <a:pos x="270" y="313"/>
                </a:cxn>
                <a:cxn ang="0">
                  <a:pos x="259" y="332"/>
                </a:cxn>
                <a:cxn ang="0">
                  <a:pos x="248" y="351"/>
                </a:cxn>
                <a:cxn ang="0">
                  <a:pos x="241" y="371"/>
                </a:cxn>
                <a:cxn ang="0">
                  <a:pos x="236" y="389"/>
                </a:cxn>
                <a:cxn ang="0">
                  <a:pos x="232" y="406"/>
                </a:cxn>
                <a:cxn ang="0">
                  <a:pos x="230" y="422"/>
                </a:cxn>
                <a:cxn ang="0">
                  <a:pos x="228" y="435"/>
                </a:cxn>
                <a:cxn ang="0">
                  <a:pos x="228" y="446"/>
                </a:cxn>
                <a:cxn ang="0">
                  <a:pos x="228" y="933"/>
                </a:cxn>
                <a:cxn ang="0">
                  <a:pos x="0" y="933"/>
                </a:cxn>
                <a:cxn ang="0">
                  <a:pos x="0" y="22"/>
                </a:cxn>
              </a:cxnLst>
              <a:rect l="0" t="0" r="r" b="b"/>
              <a:pathLst>
                <a:path w="583" h="933">
                  <a:moveTo>
                    <a:pt x="0" y="22"/>
                  </a:moveTo>
                  <a:lnTo>
                    <a:pt x="228" y="22"/>
                  </a:lnTo>
                  <a:lnTo>
                    <a:pt x="228" y="167"/>
                  </a:lnTo>
                  <a:lnTo>
                    <a:pt x="232" y="167"/>
                  </a:lnTo>
                  <a:lnTo>
                    <a:pt x="232" y="167"/>
                  </a:lnTo>
                  <a:lnTo>
                    <a:pt x="241" y="148"/>
                  </a:lnTo>
                  <a:lnTo>
                    <a:pt x="252" y="129"/>
                  </a:lnTo>
                  <a:lnTo>
                    <a:pt x="265" y="112"/>
                  </a:lnTo>
                  <a:lnTo>
                    <a:pt x="278" y="97"/>
                  </a:lnTo>
                  <a:lnTo>
                    <a:pt x="292" y="81"/>
                  </a:lnTo>
                  <a:lnTo>
                    <a:pt x="307" y="68"/>
                  </a:lnTo>
                  <a:lnTo>
                    <a:pt x="324" y="55"/>
                  </a:lnTo>
                  <a:lnTo>
                    <a:pt x="340" y="44"/>
                  </a:lnTo>
                  <a:lnTo>
                    <a:pt x="358" y="34"/>
                  </a:lnTo>
                  <a:lnTo>
                    <a:pt x="377" y="25"/>
                  </a:lnTo>
                  <a:lnTo>
                    <a:pt x="396" y="17"/>
                  </a:lnTo>
                  <a:lnTo>
                    <a:pt x="415" y="11"/>
                  </a:lnTo>
                  <a:lnTo>
                    <a:pt x="436" y="6"/>
                  </a:lnTo>
                  <a:lnTo>
                    <a:pt x="457" y="3"/>
                  </a:lnTo>
                  <a:lnTo>
                    <a:pt x="480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2" y="1"/>
                  </a:lnTo>
                  <a:lnTo>
                    <a:pt x="543" y="3"/>
                  </a:lnTo>
                  <a:lnTo>
                    <a:pt x="563" y="8"/>
                  </a:lnTo>
                  <a:lnTo>
                    <a:pt x="583" y="13"/>
                  </a:lnTo>
                  <a:lnTo>
                    <a:pt x="583" y="233"/>
                  </a:lnTo>
                  <a:lnTo>
                    <a:pt x="583" y="233"/>
                  </a:lnTo>
                  <a:lnTo>
                    <a:pt x="555" y="226"/>
                  </a:lnTo>
                  <a:lnTo>
                    <a:pt x="528" y="221"/>
                  </a:lnTo>
                  <a:lnTo>
                    <a:pt x="500" y="218"/>
                  </a:lnTo>
                  <a:lnTo>
                    <a:pt x="486" y="217"/>
                  </a:lnTo>
                  <a:lnTo>
                    <a:pt x="473" y="216"/>
                  </a:lnTo>
                  <a:lnTo>
                    <a:pt x="473" y="216"/>
                  </a:lnTo>
                  <a:lnTo>
                    <a:pt x="453" y="217"/>
                  </a:lnTo>
                  <a:lnTo>
                    <a:pt x="435" y="218"/>
                  </a:lnTo>
                  <a:lnTo>
                    <a:pt x="418" y="221"/>
                  </a:lnTo>
                  <a:lnTo>
                    <a:pt x="400" y="224"/>
                  </a:lnTo>
                  <a:lnTo>
                    <a:pt x="385" y="228"/>
                  </a:lnTo>
                  <a:lnTo>
                    <a:pt x="371" y="233"/>
                  </a:lnTo>
                  <a:lnTo>
                    <a:pt x="356" y="238"/>
                  </a:lnTo>
                  <a:lnTo>
                    <a:pt x="344" y="245"/>
                  </a:lnTo>
                  <a:lnTo>
                    <a:pt x="332" y="252"/>
                  </a:lnTo>
                  <a:lnTo>
                    <a:pt x="321" y="260"/>
                  </a:lnTo>
                  <a:lnTo>
                    <a:pt x="311" y="268"/>
                  </a:lnTo>
                  <a:lnTo>
                    <a:pt x="301" y="276"/>
                  </a:lnTo>
                  <a:lnTo>
                    <a:pt x="292" y="284"/>
                  </a:lnTo>
                  <a:lnTo>
                    <a:pt x="284" y="293"/>
                  </a:lnTo>
                  <a:lnTo>
                    <a:pt x="277" y="302"/>
                  </a:lnTo>
                  <a:lnTo>
                    <a:pt x="270" y="313"/>
                  </a:lnTo>
                  <a:lnTo>
                    <a:pt x="259" y="332"/>
                  </a:lnTo>
                  <a:lnTo>
                    <a:pt x="248" y="351"/>
                  </a:lnTo>
                  <a:lnTo>
                    <a:pt x="241" y="371"/>
                  </a:lnTo>
                  <a:lnTo>
                    <a:pt x="236" y="389"/>
                  </a:lnTo>
                  <a:lnTo>
                    <a:pt x="232" y="406"/>
                  </a:lnTo>
                  <a:lnTo>
                    <a:pt x="230" y="422"/>
                  </a:lnTo>
                  <a:lnTo>
                    <a:pt x="228" y="435"/>
                  </a:lnTo>
                  <a:lnTo>
                    <a:pt x="228" y="44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40" name="Freeform 33"/>
            <p:cNvSpPr>
              <a:spLocks noEditPoints="1"/>
            </p:cNvSpPr>
            <p:nvPr/>
          </p:nvSpPr>
          <p:spPr bwMode="auto">
            <a:xfrm>
              <a:off x="6550025" y="5346700"/>
              <a:ext cx="781050" cy="1101725"/>
            </a:xfrm>
            <a:custGeom>
              <a:avLst/>
              <a:gdLst/>
              <a:ahLst/>
              <a:cxnLst>
                <a:cxn ang="0">
                  <a:pos x="735" y="120"/>
                </a:cxn>
                <a:cxn ang="0">
                  <a:pos x="629" y="38"/>
                </a:cxn>
                <a:cxn ang="0">
                  <a:pos x="497" y="2"/>
                </a:cxn>
                <a:cxn ang="0">
                  <a:pos x="374" y="5"/>
                </a:cxn>
                <a:cxn ang="0">
                  <a:pos x="240" y="46"/>
                </a:cxn>
                <a:cxn ang="0">
                  <a:pos x="134" y="122"/>
                </a:cxn>
                <a:cxn ang="0">
                  <a:pos x="58" y="227"/>
                </a:cxn>
                <a:cxn ang="0">
                  <a:pos x="12" y="356"/>
                </a:cxn>
                <a:cxn ang="0">
                  <a:pos x="0" y="478"/>
                </a:cxn>
                <a:cxn ang="0">
                  <a:pos x="18" y="616"/>
                </a:cxn>
                <a:cxn ang="0">
                  <a:pos x="71" y="738"/>
                </a:cxn>
                <a:cxn ang="0">
                  <a:pos x="156" y="838"/>
                </a:cxn>
                <a:cxn ang="0">
                  <a:pos x="268" y="907"/>
                </a:cxn>
                <a:cxn ang="0">
                  <a:pos x="403" y="942"/>
                </a:cxn>
                <a:cxn ang="0">
                  <a:pos x="517" y="940"/>
                </a:cxn>
                <a:cxn ang="0">
                  <a:pos x="640" y="902"/>
                </a:cxn>
                <a:cxn ang="0">
                  <a:pos x="738" y="828"/>
                </a:cxn>
                <a:cxn ang="0">
                  <a:pos x="752" y="943"/>
                </a:cxn>
                <a:cxn ang="0">
                  <a:pos x="722" y="1054"/>
                </a:cxn>
                <a:cxn ang="0">
                  <a:pos x="675" y="1117"/>
                </a:cxn>
                <a:cxn ang="0">
                  <a:pos x="605" y="1161"/>
                </a:cxn>
                <a:cxn ang="0">
                  <a:pos x="506" y="1182"/>
                </a:cxn>
                <a:cxn ang="0">
                  <a:pos x="398" y="1178"/>
                </a:cxn>
                <a:cxn ang="0">
                  <a:pos x="278" y="1141"/>
                </a:cxn>
                <a:cxn ang="0">
                  <a:pos x="171" y="1067"/>
                </a:cxn>
                <a:cxn ang="0">
                  <a:pos x="93" y="1294"/>
                </a:cxn>
                <a:cxn ang="0">
                  <a:pos x="257" y="1364"/>
                </a:cxn>
                <a:cxn ang="0">
                  <a:pos x="437" y="1388"/>
                </a:cxn>
                <a:cxn ang="0">
                  <a:pos x="593" y="1379"/>
                </a:cxn>
                <a:cxn ang="0">
                  <a:pos x="746" y="1330"/>
                </a:cxn>
                <a:cxn ang="0">
                  <a:pos x="859" y="1242"/>
                </a:cxn>
                <a:cxn ang="0">
                  <a:pos x="935" y="1121"/>
                </a:cxn>
                <a:cxn ang="0">
                  <a:pos x="976" y="968"/>
                </a:cxn>
                <a:cxn ang="0">
                  <a:pos x="767" y="22"/>
                </a:cxn>
                <a:cxn ang="0">
                  <a:pos x="440" y="734"/>
                </a:cxn>
                <a:cxn ang="0">
                  <a:pos x="366" y="708"/>
                </a:cxn>
                <a:cxn ang="0">
                  <a:pos x="303" y="662"/>
                </a:cxn>
                <a:cxn ang="0">
                  <a:pos x="259" y="601"/>
                </a:cxn>
                <a:cxn ang="0">
                  <a:pos x="233" y="529"/>
                </a:cxn>
                <a:cxn ang="0">
                  <a:pos x="228" y="461"/>
                </a:cxn>
                <a:cxn ang="0">
                  <a:pos x="243" y="378"/>
                </a:cxn>
                <a:cxn ang="0">
                  <a:pos x="278" y="309"/>
                </a:cxn>
                <a:cxn ang="0">
                  <a:pos x="332" y="256"/>
                </a:cxn>
                <a:cxn ang="0">
                  <a:pos x="400" y="220"/>
                </a:cxn>
                <a:cxn ang="0">
                  <a:pos x="483" y="205"/>
                </a:cxn>
                <a:cxn ang="0">
                  <a:pos x="556" y="210"/>
                </a:cxn>
                <a:cxn ang="0">
                  <a:pos x="633" y="235"/>
                </a:cxn>
                <a:cxn ang="0">
                  <a:pos x="694" y="279"/>
                </a:cxn>
                <a:cxn ang="0">
                  <a:pos x="737" y="340"/>
                </a:cxn>
                <a:cxn ang="0">
                  <a:pos x="762" y="415"/>
                </a:cxn>
                <a:cxn ang="0">
                  <a:pos x="765" y="500"/>
                </a:cxn>
                <a:cxn ang="0">
                  <a:pos x="744" y="590"/>
                </a:cxn>
                <a:cxn ang="0">
                  <a:pos x="703" y="654"/>
                </a:cxn>
                <a:cxn ang="0">
                  <a:pos x="645" y="702"/>
                </a:cxn>
                <a:cxn ang="0">
                  <a:pos x="569" y="731"/>
                </a:cxn>
                <a:cxn ang="0">
                  <a:pos x="495" y="739"/>
                </a:cxn>
              </a:cxnLst>
              <a:rect l="0" t="0" r="r" b="b"/>
              <a:pathLst>
                <a:path w="983" h="1388">
                  <a:moveTo>
                    <a:pt x="767" y="22"/>
                  </a:moveTo>
                  <a:lnTo>
                    <a:pt x="767" y="159"/>
                  </a:lnTo>
                  <a:lnTo>
                    <a:pt x="763" y="159"/>
                  </a:lnTo>
                  <a:lnTo>
                    <a:pt x="763" y="159"/>
                  </a:lnTo>
                  <a:lnTo>
                    <a:pt x="750" y="139"/>
                  </a:lnTo>
                  <a:lnTo>
                    <a:pt x="735" y="120"/>
                  </a:lnTo>
                  <a:lnTo>
                    <a:pt x="720" y="104"/>
                  </a:lnTo>
                  <a:lnTo>
                    <a:pt x="704" y="88"/>
                  </a:lnTo>
                  <a:lnTo>
                    <a:pt x="687" y="73"/>
                  </a:lnTo>
                  <a:lnTo>
                    <a:pt x="668" y="60"/>
                  </a:lnTo>
                  <a:lnTo>
                    <a:pt x="649" y="49"/>
                  </a:lnTo>
                  <a:lnTo>
                    <a:pt x="629" y="38"/>
                  </a:lnTo>
                  <a:lnTo>
                    <a:pt x="609" y="28"/>
                  </a:lnTo>
                  <a:lnTo>
                    <a:pt x="588" y="21"/>
                  </a:lnTo>
                  <a:lnTo>
                    <a:pt x="565" y="14"/>
                  </a:lnTo>
                  <a:lnTo>
                    <a:pt x="543" y="9"/>
                  </a:lnTo>
                  <a:lnTo>
                    <a:pt x="520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4" y="0"/>
                  </a:lnTo>
                  <a:lnTo>
                    <a:pt x="398" y="2"/>
                  </a:lnTo>
                  <a:lnTo>
                    <a:pt x="374" y="5"/>
                  </a:lnTo>
                  <a:lnTo>
                    <a:pt x="350" y="9"/>
                  </a:lnTo>
                  <a:lnTo>
                    <a:pt x="327" y="14"/>
                  </a:lnTo>
                  <a:lnTo>
                    <a:pt x="304" y="20"/>
                  </a:lnTo>
                  <a:lnTo>
                    <a:pt x="282" y="28"/>
                  </a:lnTo>
                  <a:lnTo>
                    <a:pt x="261" y="37"/>
                  </a:lnTo>
                  <a:lnTo>
                    <a:pt x="240" y="46"/>
                  </a:lnTo>
                  <a:lnTo>
                    <a:pt x="221" y="56"/>
                  </a:lnTo>
                  <a:lnTo>
                    <a:pt x="203" y="68"/>
                  </a:lnTo>
                  <a:lnTo>
                    <a:pt x="184" y="80"/>
                  </a:lnTo>
                  <a:lnTo>
                    <a:pt x="167" y="93"/>
                  </a:lnTo>
                  <a:lnTo>
                    <a:pt x="151" y="107"/>
                  </a:lnTo>
                  <a:lnTo>
                    <a:pt x="134" y="122"/>
                  </a:lnTo>
                  <a:lnTo>
                    <a:pt x="120" y="137"/>
                  </a:lnTo>
                  <a:lnTo>
                    <a:pt x="106" y="154"/>
                  </a:lnTo>
                  <a:lnTo>
                    <a:pt x="93" y="171"/>
                  </a:lnTo>
                  <a:lnTo>
                    <a:pt x="80" y="189"/>
                  </a:lnTo>
                  <a:lnTo>
                    <a:pt x="68" y="208"/>
                  </a:lnTo>
                  <a:lnTo>
                    <a:pt x="58" y="227"/>
                  </a:lnTo>
                  <a:lnTo>
                    <a:pt x="48" y="247"/>
                  </a:lnTo>
                  <a:lnTo>
                    <a:pt x="39" y="268"/>
                  </a:lnTo>
                  <a:lnTo>
                    <a:pt x="30" y="289"/>
                  </a:lnTo>
                  <a:lnTo>
                    <a:pt x="23" y="312"/>
                  </a:lnTo>
                  <a:lnTo>
                    <a:pt x="17" y="334"/>
                  </a:lnTo>
                  <a:lnTo>
                    <a:pt x="12" y="356"/>
                  </a:lnTo>
                  <a:lnTo>
                    <a:pt x="8" y="380"/>
                  </a:lnTo>
                  <a:lnTo>
                    <a:pt x="5" y="403"/>
                  </a:lnTo>
                  <a:lnTo>
                    <a:pt x="2" y="428"/>
                  </a:lnTo>
                  <a:lnTo>
                    <a:pt x="1" y="452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2"/>
                  </a:lnTo>
                  <a:lnTo>
                    <a:pt x="2" y="525"/>
                  </a:lnTo>
                  <a:lnTo>
                    <a:pt x="5" y="549"/>
                  </a:lnTo>
                  <a:lnTo>
                    <a:pt x="8" y="571"/>
                  </a:lnTo>
                  <a:lnTo>
                    <a:pt x="13" y="595"/>
                  </a:lnTo>
                  <a:lnTo>
                    <a:pt x="18" y="616"/>
                  </a:lnTo>
                  <a:lnTo>
                    <a:pt x="25" y="638"/>
                  </a:lnTo>
                  <a:lnTo>
                    <a:pt x="32" y="659"/>
                  </a:lnTo>
                  <a:lnTo>
                    <a:pt x="41" y="680"/>
                  </a:lnTo>
                  <a:lnTo>
                    <a:pt x="50" y="701"/>
                  </a:lnTo>
                  <a:lnTo>
                    <a:pt x="60" y="720"/>
                  </a:lnTo>
                  <a:lnTo>
                    <a:pt x="71" y="738"/>
                  </a:lnTo>
                  <a:lnTo>
                    <a:pt x="83" y="757"/>
                  </a:lnTo>
                  <a:lnTo>
                    <a:pt x="97" y="775"/>
                  </a:lnTo>
                  <a:lnTo>
                    <a:pt x="110" y="791"/>
                  </a:lnTo>
                  <a:lnTo>
                    <a:pt x="124" y="808"/>
                  </a:lnTo>
                  <a:lnTo>
                    <a:pt x="139" y="823"/>
                  </a:lnTo>
                  <a:lnTo>
                    <a:pt x="156" y="838"/>
                  </a:lnTo>
                  <a:lnTo>
                    <a:pt x="172" y="851"/>
                  </a:lnTo>
                  <a:lnTo>
                    <a:pt x="190" y="865"/>
                  </a:lnTo>
                  <a:lnTo>
                    <a:pt x="209" y="877"/>
                  </a:lnTo>
                  <a:lnTo>
                    <a:pt x="227" y="888"/>
                  </a:lnTo>
                  <a:lnTo>
                    <a:pt x="247" y="898"/>
                  </a:lnTo>
                  <a:lnTo>
                    <a:pt x="268" y="907"/>
                  </a:lnTo>
                  <a:lnTo>
                    <a:pt x="288" y="916"/>
                  </a:lnTo>
                  <a:lnTo>
                    <a:pt x="311" y="924"/>
                  </a:lnTo>
                  <a:lnTo>
                    <a:pt x="333" y="930"/>
                  </a:lnTo>
                  <a:lnTo>
                    <a:pt x="355" y="935"/>
                  </a:lnTo>
                  <a:lnTo>
                    <a:pt x="379" y="939"/>
                  </a:lnTo>
                  <a:lnTo>
                    <a:pt x="403" y="942"/>
                  </a:lnTo>
                  <a:lnTo>
                    <a:pt x="429" y="944"/>
                  </a:lnTo>
                  <a:lnTo>
                    <a:pt x="453" y="944"/>
                  </a:lnTo>
                  <a:lnTo>
                    <a:pt x="453" y="944"/>
                  </a:lnTo>
                  <a:lnTo>
                    <a:pt x="475" y="944"/>
                  </a:lnTo>
                  <a:lnTo>
                    <a:pt x="496" y="942"/>
                  </a:lnTo>
                  <a:lnTo>
                    <a:pt x="517" y="940"/>
                  </a:lnTo>
                  <a:lnTo>
                    <a:pt x="539" y="936"/>
                  </a:lnTo>
                  <a:lnTo>
                    <a:pt x="560" y="932"/>
                  </a:lnTo>
                  <a:lnTo>
                    <a:pt x="581" y="926"/>
                  </a:lnTo>
                  <a:lnTo>
                    <a:pt x="601" y="920"/>
                  </a:lnTo>
                  <a:lnTo>
                    <a:pt x="620" y="911"/>
                  </a:lnTo>
                  <a:lnTo>
                    <a:pt x="640" y="902"/>
                  </a:lnTo>
                  <a:lnTo>
                    <a:pt x="658" y="893"/>
                  </a:lnTo>
                  <a:lnTo>
                    <a:pt x="676" y="882"/>
                  </a:lnTo>
                  <a:lnTo>
                    <a:pt x="693" y="870"/>
                  </a:lnTo>
                  <a:lnTo>
                    <a:pt x="709" y="857"/>
                  </a:lnTo>
                  <a:lnTo>
                    <a:pt x="724" y="843"/>
                  </a:lnTo>
                  <a:lnTo>
                    <a:pt x="738" y="828"/>
                  </a:lnTo>
                  <a:lnTo>
                    <a:pt x="752" y="812"/>
                  </a:lnTo>
                  <a:lnTo>
                    <a:pt x="756" y="812"/>
                  </a:lnTo>
                  <a:lnTo>
                    <a:pt x="756" y="878"/>
                  </a:lnTo>
                  <a:lnTo>
                    <a:pt x="756" y="878"/>
                  </a:lnTo>
                  <a:lnTo>
                    <a:pt x="755" y="911"/>
                  </a:lnTo>
                  <a:lnTo>
                    <a:pt x="752" y="943"/>
                  </a:lnTo>
                  <a:lnTo>
                    <a:pt x="748" y="974"/>
                  </a:lnTo>
                  <a:lnTo>
                    <a:pt x="742" y="1002"/>
                  </a:lnTo>
                  <a:lnTo>
                    <a:pt x="737" y="1015"/>
                  </a:lnTo>
                  <a:lnTo>
                    <a:pt x="732" y="1029"/>
                  </a:lnTo>
                  <a:lnTo>
                    <a:pt x="727" y="1042"/>
                  </a:lnTo>
                  <a:lnTo>
                    <a:pt x="722" y="1054"/>
                  </a:lnTo>
                  <a:lnTo>
                    <a:pt x="716" y="1066"/>
                  </a:lnTo>
                  <a:lnTo>
                    <a:pt x="709" y="1077"/>
                  </a:lnTo>
                  <a:lnTo>
                    <a:pt x="702" y="1088"/>
                  </a:lnTo>
                  <a:lnTo>
                    <a:pt x="694" y="1099"/>
                  </a:lnTo>
                  <a:lnTo>
                    <a:pt x="685" y="1108"/>
                  </a:lnTo>
                  <a:lnTo>
                    <a:pt x="675" y="1117"/>
                  </a:lnTo>
                  <a:lnTo>
                    <a:pt x="666" y="1126"/>
                  </a:lnTo>
                  <a:lnTo>
                    <a:pt x="655" y="1134"/>
                  </a:lnTo>
                  <a:lnTo>
                    <a:pt x="644" y="1142"/>
                  </a:lnTo>
                  <a:lnTo>
                    <a:pt x="631" y="1149"/>
                  </a:lnTo>
                  <a:lnTo>
                    <a:pt x="618" y="1155"/>
                  </a:lnTo>
                  <a:lnTo>
                    <a:pt x="605" y="1161"/>
                  </a:lnTo>
                  <a:lnTo>
                    <a:pt x="591" y="1166"/>
                  </a:lnTo>
                  <a:lnTo>
                    <a:pt x="575" y="1170"/>
                  </a:lnTo>
                  <a:lnTo>
                    <a:pt x="559" y="1174"/>
                  </a:lnTo>
                  <a:lnTo>
                    <a:pt x="543" y="1177"/>
                  </a:lnTo>
                  <a:lnTo>
                    <a:pt x="525" y="1180"/>
                  </a:lnTo>
                  <a:lnTo>
                    <a:pt x="506" y="1182"/>
                  </a:lnTo>
                  <a:lnTo>
                    <a:pt x="487" y="1183"/>
                  </a:lnTo>
                  <a:lnTo>
                    <a:pt x="467" y="1183"/>
                  </a:lnTo>
                  <a:lnTo>
                    <a:pt x="467" y="1183"/>
                  </a:lnTo>
                  <a:lnTo>
                    <a:pt x="443" y="1182"/>
                  </a:lnTo>
                  <a:lnTo>
                    <a:pt x="421" y="1181"/>
                  </a:lnTo>
                  <a:lnTo>
                    <a:pt x="398" y="1178"/>
                  </a:lnTo>
                  <a:lnTo>
                    <a:pt x="377" y="1174"/>
                  </a:lnTo>
                  <a:lnTo>
                    <a:pt x="356" y="1170"/>
                  </a:lnTo>
                  <a:lnTo>
                    <a:pt x="336" y="1164"/>
                  </a:lnTo>
                  <a:lnTo>
                    <a:pt x="316" y="1157"/>
                  </a:lnTo>
                  <a:lnTo>
                    <a:pt x="296" y="1149"/>
                  </a:lnTo>
                  <a:lnTo>
                    <a:pt x="278" y="1141"/>
                  </a:lnTo>
                  <a:lnTo>
                    <a:pt x="260" y="1130"/>
                  </a:lnTo>
                  <a:lnTo>
                    <a:pt x="241" y="1120"/>
                  </a:lnTo>
                  <a:lnTo>
                    <a:pt x="223" y="1108"/>
                  </a:lnTo>
                  <a:lnTo>
                    <a:pt x="206" y="1096"/>
                  </a:lnTo>
                  <a:lnTo>
                    <a:pt x="188" y="1082"/>
                  </a:lnTo>
                  <a:lnTo>
                    <a:pt x="171" y="1067"/>
                  </a:lnTo>
                  <a:lnTo>
                    <a:pt x="154" y="1052"/>
                  </a:lnTo>
                  <a:lnTo>
                    <a:pt x="17" y="1238"/>
                  </a:lnTo>
                  <a:lnTo>
                    <a:pt x="17" y="1238"/>
                  </a:lnTo>
                  <a:lnTo>
                    <a:pt x="42" y="1259"/>
                  </a:lnTo>
                  <a:lnTo>
                    <a:pt x="67" y="1277"/>
                  </a:lnTo>
                  <a:lnTo>
                    <a:pt x="93" y="1294"/>
                  </a:lnTo>
                  <a:lnTo>
                    <a:pt x="118" y="1310"/>
                  </a:lnTo>
                  <a:lnTo>
                    <a:pt x="144" y="1324"/>
                  </a:lnTo>
                  <a:lnTo>
                    <a:pt x="172" y="1336"/>
                  </a:lnTo>
                  <a:lnTo>
                    <a:pt x="200" y="1346"/>
                  </a:lnTo>
                  <a:lnTo>
                    <a:pt x="228" y="1356"/>
                  </a:lnTo>
                  <a:lnTo>
                    <a:pt x="257" y="1364"/>
                  </a:lnTo>
                  <a:lnTo>
                    <a:pt x="286" y="1371"/>
                  </a:lnTo>
                  <a:lnTo>
                    <a:pt x="316" y="1377"/>
                  </a:lnTo>
                  <a:lnTo>
                    <a:pt x="345" y="1381"/>
                  </a:lnTo>
                  <a:lnTo>
                    <a:pt x="376" y="1384"/>
                  </a:lnTo>
                  <a:lnTo>
                    <a:pt x="406" y="1387"/>
                  </a:lnTo>
                  <a:lnTo>
                    <a:pt x="437" y="1388"/>
                  </a:lnTo>
                  <a:lnTo>
                    <a:pt x="468" y="1388"/>
                  </a:lnTo>
                  <a:lnTo>
                    <a:pt x="468" y="1388"/>
                  </a:lnTo>
                  <a:lnTo>
                    <a:pt x="501" y="1388"/>
                  </a:lnTo>
                  <a:lnTo>
                    <a:pt x="533" y="1386"/>
                  </a:lnTo>
                  <a:lnTo>
                    <a:pt x="563" y="1383"/>
                  </a:lnTo>
                  <a:lnTo>
                    <a:pt x="593" y="1379"/>
                  </a:lnTo>
                  <a:lnTo>
                    <a:pt x="621" y="1374"/>
                  </a:lnTo>
                  <a:lnTo>
                    <a:pt x="648" y="1367"/>
                  </a:lnTo>
                  <a:lnTo>
                    <a:pt x="674" y="1359"/>
                  </a:lnTo>
                  <a:lnTo>
                    <a:pt x="699" y="1350"/>
                  </a:lnTo>
                  <a:lnTo>
                    <a:pt x="722" y="1341"/>
                  </a:lnTo>
                  <a:lnTo>
                    <a:pt x="746" y="1330"/>
                  </a:lnTo>
                  <a:lnTo>
                    <a:pt x="767" y="1318"/>
                  </a:lnTo>
                  <a:lnTo>
                    <a:pt x="787" y="1304"/>
                  </a:lnTo>
                  <a:lnTo>
                    <a:pt x="807" y="1291"/>
                  </a:lnTo>
                  <a:lnTo>
                    <a:pt x="825" y="1276"/>
                  </a:lnTo>
                  <a:lnTo>
                    <a:pt x="842" y="1260"/>
                  </a:lnTo>
                  <a:lnTo>
                    <a:pt x="859" y="1242"/>
                  </a:lnTo>
                  <a:lnTo>
                    <a:pt x="874" y="1225"/>
                  </a:lnTo>
                  <a:lnTo>
                    <a:pt x="888" y="1206"/>
                  </a:lnTo>
                  <a:lnTo>
                    <a:pt x="901" y="1186"/>
                  </a:lnTo>
                  <a:lnTo>
                    <a:pt x="914" y="1165"/>
                  </a:lnTo>
                  <a:lnTo>
                    <a:pt x="925" y="1144"/>
                  </a:lnTo>
                  <a:lnTo>
                    <a:pt x="935" y="1121"/>
                  </a:lnTo>
                  <a:lnTo>
                    <a:pt x="944" y="1098"/>
                  </a:lnTo>
                  <a:lnTo>
                    <a:pt x="952" y="1073"/>
                  </a:lnTo>
                  <a:lnTo>
                    <a:pt x="960" y="1049"/>
                  </a:lnTo>
                  <a:lnTo>
                    <a:pt x="966" y="1022"/>
                  </a:lnTo>
                  <a:lnTo>
                    <a:pt x="971" y="996"/>
                  </a:lnTo>
                  <a:lnTo>
                    <a:pt x="976" y="968"/>
                  </a:lnTo>
                  <a:lnTo>
                    <a:pt x="979" y="941"/>
                  </a:lnTo>
                  <a:lnTo>
                    <a:pt x="981" y="911"/>
                  </a:lnTo>
                  <a:lnTo>
                    <a:pt x="983" y="882"/>
                  </a:lnTo>
                  <a:lnTo>
                    <a:pt x="983" y="851"/>
                  </a:lnTo>
                  <a:lnTo>
                    <a:pt x="983" y="22"/>
                  </a:lnTo>
                  <a:lnTo>
                    <a:pt x="767" y="22"/>
                  </a:lnTo>
                  <a:close/>
                  <a:moveTo>
                    <a:pt x="495" y="739"/>
                  </a:moveTo>
                  <a:lnTo>
                    <a:pt x="495" y="739"/>
                  </a:lnTo>
                  <a:lnTo>
                    <a:pt x="481" y="739"/>
                  </a:lnTo>
                  <a:lnTo>
                    <a:pt x="467" y="738"/>
                  </a:lnTo>
                  <a:lnTo>
                    <a:pt x="453" y="736"/>
                  </a:lnTo>
                  <a:lnTo>
                    <a:pt x="440" y="734"/>
                  </a:lnTo>
                  <a:lnTo>
                    <a:pt x="427" y="731"/>
                  </a:lnTo>
                  <a:lnTo>
                    <a:pt x="413" y="727"/>
                  </a:lnTo>
                  <a:lnTo>
                    <a:pt x="401" y="723"/>
                  </a:lnTo>
                  <a:lnTo>
                    <a:pt x="389" y="719"/>
                  </a:lnTo>
                  <a:lnTo>
                    <a:pt x="377" y="713"/>
                  </a:lnTo>
                  <a:lnTo>
                    <a:pt x="366" y="708"/>
                  </a:lnTo>
                  <a:lnTo>
                    <a:pt x="354" y="701"/>
                  </a:lnTo>
                  <a:lnTo>
                    <a:pt x="343" y="694"/>
                  </a:lnTo>
                  <a:lnTo>
                    <a:pt x="333" y="686"/>
                  </a:lnTo>
                  <a:lnTo>
                    <a:pt x="323" y="679"/>
                  </a:lnTo>
                  <a:lnTo>
                    <a:pt x="313" y="670"/>
                  </a:lnTo>
                  <a:lnTo>
                    <a:pt x="303" y="662"/>
                  </a:lnTo>
                  <a:lnTo>
                    <a:pt x="295" y="653"/>
                  </a:lnTo>
                  <a:lnTo>
                    <a:pt x="287" y="643"/>
                  </a:lnTo>
                  <a:lnTo>
                    <a:pt x="279" y="633"/>
                  </a:lnTo>
                  <a:lnTo>
                    <a:pt x="272" y="622"/>
                  </a:lnTo>
                  <a:lnTo>
                    <a:pt x="265" y="612"/>
                  </a:lnTo>
                  <a:lnTo>
                    <a:pt x="259" y="601"/>
                  </a:lnTo>
                  <a:lnTo>
                    <a:pt x="254" y="590"/>
                  </a:lnTo>
                  <a:lnTo>
                    <a:pt x="248" y="577"/>
                  </a:lnTo>
                  <a:lnTo>
                    <a:pt x="243" y="566"/>
                  </a:lnTo>
                  <a:lnTo>
                    <a:pt x="239" y="554"/>
                  </a:lnTo>
                  <a:lnTo>
                    <a:pt x="236" y="542"/>
                  </a:lnTo>
                  <a:lnTo>
                    <a:pt x="233" y="529"/>
                  </a:lnTo>
                  <a:lnTo>
                    <a:pt x="231" y="515"/>
                  </a:lnTo>
                  <a:lnTo>
                    <a:pt x="229" y="503"/>
                  </a:lnTo>
                  <a:lnTo>
                    <a:pt x="228" y="490"/>
                  </a:lnTo>
                  <a:lnTo>
                    <a:pt x="228" y="476"/>
                  </a:lnTo>
                  <a:lnTo>
                    <a:pt x="228" y="476"/>
                  </a:lnTo>
                  <a:lnTo>
                    <a:pt x="228" y="461"/>
                  </a:lnTo>
                  <a:lnTo>
                    <a:pt x="229" y="446"/>
                  </a:lnTo>
                  <a:lnTo>
                    <a:pt x="231" y="432"/>
                  </a:lnTo>
                  <a:lnTo>
                    <a:pt x="233" y="417"/>
                  </a:lnTo>
                  <a:lnTo>
                    <a:pt x="235" y="404"/>
                  </a:lnTo>
                  <a:lnTo>
                    <a:pt x="239" y="391"/>
                  </a:lnTo>
                  <a:lnTo>
                    <a:pt x="243" y="378"/>
                  </a:lnTo>
                  <a:lnTo>
                    <a:pt x="247" y="366"/>
                  </a:lnTo>
                  <a:lnTo>
                    <a:pt x="252" y="353"/>
                  </a:lnTo>
                  <a:lnTo>
                    <a:pt x="259" y="341"/>
                  </a:lnTo>
                  <a:lnTo>
                    <a:pt x="265" y="330"/>
                  </a:lnTo>
                  <a:lnTo>
                    <a:pt x="271" y="319"/>
                  </a:lnTo>
                  <a:lnTo>
                    <a:pt x="278" y="309"/>
                  </a:lnTo>
                  <a:lnTo>
                    <a:pt x="286" y="298"/>
                  </a:lnTo>
                  <a:lnTo>
                    <a:pt x="294" y="289"/>
                  </a:lnTo>
                  <a:lnTo>
                    <a:pt x="302" y="280"/>
                  </a:lnTo>
                  <a:lnTo>
                    <a:pt x="312" y="271"/>
                  </a:lnTo>
                  <a:lnTo>
                    <a:pt x="322" y="263"/>
                  </a:lnTo>
                  <a:lnTo>
                    <a:pt x="332" y="256"/>
                  </a:lnTo>
                  <a:lnTo>
                    <a:pt x="342" y="247"/>
                  </a:lnTo>
                  <a:lnTo>
                    <a:pt x="353" y="241"/>
                  </a:lnTo>
                  <a:lnTo>
                    <a:pt x="365" y="235"/>
                  </a:lnTo>
                  <a:lnTo>
                    <a:pt x="376" y="229"/>
                  </a:lnTo>
                  <a:lnTo>
                    <a:pt x="388" y="224"/>
                  </a:lnTo>
                  <a:lnTo>
                    <a:pt x="400" y="220"/>
                  </a:lnTo>
                  <a:lnTo>
                    <a:pt x="413" y="216"/>
                  </a:lnTo>
                  <a:lnTo>
                    <a:pt x="427" y="213"/>
                  </a:lnTo>
                  <a:lnTo>
                    <a:pt x="440" y="210"/>
                  </a:lnTo>
                  <a:lnTo>
                    <a:pt x="454" y="208"/>
                  </a:lnTo>
                  <a:lnTo>
                    <a:pt x="468" y="206"/>
                  </a:lnTo>
                  <a:lnTo>
                    <a:pt x="483" y="205"/>
                  </a:lnTo>
                  <a:lnTo>
                    <a:pt x="497" y="205"/>
                  </a:lnTo>
                  <a:lnTo>
                    <a:pt x="497" y="205"/>
                  </a:lnTo>
                  <a:lnTo>
                    <a:pt x="512" y="205"/>
                  </a:lnTo>
                  <a:lnTo>
                    <a:pt x="528" y="206"/>
                  </a:lnTo>
                  <a:lnTo>
                    <a:pt x="542" y="208"/>
                  </a:lnTo>
                  <a:lnTo>
                    <a:pt x="556" y="210"/>
                  </a:lnTo>
                  <a:lnTo>
                    <a:pt x="570" y="213"/>
                  </a:lnTo>
                  <a:lnTo>
                    <a:pt x="584" y="216"/>
                  </a:lnTo>
                  <a:lnTo>
                    <a:pt x="597" y="220"/>
                  </a:lnTo>
                  <a:lnTo>
                    <a:pt x="609" y="224"/>
                  </a:lnTo>
                  <a:lnTo>
                    <a:pt x="621" y="229"/>
                  </a:lnTo>
                  <a:lnTo>
                    <a:pt x="633" y="235"/>
                  </a:lnTo>
                  <a:lnTo>
                    <a:pt x="644" y="241"/>
                  </a:lnTo>
                  <a:lnTo>
                    <a:pt x="655" y="247"/>
                  </a:lnTo>
                  <a:lnTo>
                    <a:pt x="665" y="255"/>
                  </a:lnTo>
                  <a:lnTo>
                    <a:pt x="675" y="263"/>
                  </a:lnTo>
                  <a:lnTo>
                    <a:pt x="684" y="271"/>
                  </a:lnTo>
                  <a:lnTo>
                    <a:pt x="694" y="279"/>
                  </a:lnTo>
                  <a:lnTo>
                    <a:pt x="703" y="288"/>
                  </a:lnTo>
                  <a:lnTo>
                    <a:pt x="710" y="298"/>
                  </a:lnTo>
                  <a:lnTo>
                    <a:pt x="718" y="308"/>
                  </a:lnTo>
                  <a:lnTo>
                    <a:pt x="725" y="318"/>
                  </a:lnTo>
                  <a:lnTo>
                    <a:pt x="731" y="329"/>
                  </a:lnTo>
                  <a:lnTo>
                    <a:pt x="737" y="340"/>
                  </a:lnTo>
                  <a:lnTo>
                    <a:pt x="743" y="351"/>
                  </a:lnTo>
                  <a:lnTo>
                    <a:pt x="748" y="364"/>
                  </a:lnTo>
                  <a:lnTo>
                    <a:pt x="752" y="376"/>
                  </a:lnTo>
                  <a:lnTo>
                    <a:pt x="756" y="389"/>
                  </a:lnTo>
                  <a:lnTo>
                    <a:pt x="759" y="402"/>
                  </a:lnTo>
                  <a:lnTo>
                    <a:pt x="762" y="415"/>
                  </a:lnTo>
                  <a:lnTo>
                    <a:pt x="764" y="429"/>
                  </a:lnTo>
                  <a:lnTo>
                    <a:pt x="765" y="443"/>
                  </a:lnTo>
                  <a:lnTo>
                    <a:pt x="766" y="457"/>
                  </a:lnTo>
                  <a:lnTo>
                    <a:pt x="767" y="471"/>
                  </a:lnTo>
                  <a:lnTo>
                    <a:pt x="767" y="471"/>
                  </a:lnTo>
                  <a:lnTo>
                    <a:pt x="765" y="500"/>
                  </a:lnTo>
                  <a:lnTo>
                    <a:pt x="762" y="527"/>
                  </a:lnTo>
                  <a:lnTo>
                    <a:pt x="759" y="540"/>
                  </a:lnTo>
                  <a:lnTo>
                    <a:pt x="756" y="553"/>
                  </a:lnTo>
                  <a:lnTo>
                    <a:pt x="753" y="565"/>
                  </a:lnTo>
                  <a:lnTo>
                    <a:pt x="748" y="577"/>
                  </a:lnTo>
                  <a:lnTo>
                    <a:pt x="744" y="590"/>
                  </a:lnTo>
                  <a:lnTo>
                    <a:pt x="737" y="601"/>
                  </a:lnTo>
                  <a:lnTo>
                    <a:pt x="731" y="612"/>
                  </a:lnTo>
                  <a:lnTo>
                    <a:pt x="725" y="623"/>
                  </a:lnTo>
                  <a:lnTo>
                    <a:pt x="718" y="633"/>
                  </a:lnTo>
                  <a:lnTo>
                    <a:pt x="711" y="644"/>
                  </a:lnTo>
                  <a:lnTo>
                    <a:pt x="703" y="654"/>
                  </a:lnTo>
                  <a:lnTo>
                    <a:pt x="695" y="663"/>
                  </a:lnTo>
                  <a:lnTo>
                    <a:pt x="685" y="671"/>
                  </a:lnTo>
                  <a:lnTo>
                    <a:pt x="675" y="680"/>
                  </a:lnTo>
                  <a:lnTo>
                    <a:pt x="666" y="687"/>
                  </a:lnTo>
                  <a:lnTo>
                    <a:pt x="655" y="694"/>
                  </a:lnTo>
                  <a:lnTo>
                    <a:pt x="645" y="702"/>
                  </a:lnTo>
                  <a:lnTo>
                    <a:pt x="634" y="708"/>
                  </a:lnTo>
                  <a:lnTo>
                    <a:pt x="621" y="714"/>
                  </a:lnTo>
                  <a:lnTo>
                    <a:pt x="609" y="719"/>
                  </a:lnTo>
                  <a:lnTo>
                    <a:pt x="596" y="724"/>
                  </a:lnTo>
                  <a:lnTo>
                    <a:pt x="583" y="728"/>
                  </a:lnTo>
                  <a:lnTo>
                    <a:pt x="569" y="731"/>
                  </a:lnTo>
                  <a:lnTo>
                    <a:pt x="555" y="734"/>
                  </a:lnTo>
                  <a:lnTo>
                    <a:pt x="541" y="736"/>
                  </a:lnTo>
                  <a:lnTo>
                    <a:pt x="527" y="738"/>
                  </a:lnTo>
                  <a:lnTo>
                    <a:pt x="511" y="739"/>
                  </a:lnTo>
                  <a:lnTo>
                    <a:pt x="495" y="739"/>
                  </a:lnTo>
                  <a:lnTo>
                    <a:pt x="495" y="7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</p:grpSp>
      <p:sp>
        <p:nvSpPr>
          <p:cNvPr id="42" name="Rectangle 41"/>
          <p:cNvSpPr/>
          <p:nvPr userDrawn="1"/>
        </p:nvSpPr>
        <p:spPr>
          <a:xfrm>
            <a:off x="531813" y="6180636"/>
            <a:ext cx="1219200" cy="6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531813" y="6172200"/>
            <a:ext cx="116570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576683" y="6348589"/>
            <a:ext cx="34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ENG Training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2242011" y="6257687"/>
            <a:ext cx="3642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//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63" r:id="rId3"/>
    <p:sldLayoutId id="2147483726" r:id="rId4"/>
    <p:sldLayoutId id="2147483714" r:id="rId5"/>
    <p:sldLayoutId id="2147483715" r:id="rId6"/>
    <p:sldLayoutId id="2147483728" r:id="rId7"/>
    <p:sldLayoutId id="2147483716" r:id="rId8"/>
    <p:sldLayoutId id="2147483765" r:id="rId9"/>
    <p:sldLayoutId id="2147483743" r:id="rId10"/>
    <p:sldLayoutId id="2147483748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  <p:sldLayoutId id="2147483760" r:id="rId22"/>
    <p:sldLayoutId id="2147483761" r:id="rId23"/>
    <p:sldLayoutId id="2147483762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700"/>
        </a:lnSpc>
        <a:spcBef>
          <a:spcPct val="0"/>
        </a:spcBef>
        <a:buNone/>
        <a:defRPr lang="en-US" sz="2400" b="1" i="0" kern="1200" cap="small" baseline="0" dirty="0" smtClean="0">
          <a:solidFill>
            <a:schemeClr val="tx1"/>
          </a:solidFill>
          <a:latin typeface="Arial Bold"/>
          <a:ea typeface="+mj-ea"/>
          <a:cs typeface="Arial Bold"/>
        </a:defRPr>
      </a:lvl1pPr>
    </p:titleStyle>
    <p:bodyStyle>
      <a:lvl1pPr marL="61913" indent="-61913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>
          <a:schemeClr val="bg1"/>
        </a:buClr>
        <a:buSzPct val="80000"/>
        <a:buFont typeface="Arial" pitchFamily="34" charset="0"/>
        <a:buChar char="•"/>
        <a:defRPr lang="en-US" sz="2400" b="1" kern="1200" cap="none" baseline="0" dirty="0" smtClean="0">
          <a:solidFill>
            <a:schemeClr val="tx1"/>
          </a:solidFill>
          <a:latin typeface="Arial"/>
          <a:ea typeface="+mn-ea"/>
          <a:cs typeface="Arial"/>
        </a:defRPr>
      </a:lvl1pPr>
      <a:lvl2pPr marL="633413" indent="-34290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accent5"/>
        </a:buClr>
        <a:buSzPct val="100000"/>
        <a:buFont typeface="Calibri" panose="020F0502020204030204" pitchFamily="34" charset="0"/>
        <a:buChar char="»"/>
        <a:defRPr lang="en-US" sz="24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2pPr>
      <a:lvl3pPr marL="862013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Pct val="100000"/>
        <a:buFont typeface="Arial" panose="020B0604020202020204" pitchFamily="34" charset="0"/>
        <a:buChar char="•"/>
        <a:defRPr lang="en-US" sz="20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3pPr>
      <a:lvl4pPr marL="1090613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5"/>
        </a:buClr>
        <a:buFont typeface="Arial" pitchFamily="34" charset="0"/>
        <a:buChar char="‒"/>
        <a:defRPr lang="en-US" sz="1800" b="0" kern="1200" cap="none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2013" marR="0" indent="-22860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bg1"/>
        </a:buClr>
        <a:buSzTx/>
        <a:buFont typeface="Arial" panose="020B0604020202020204" pitchFamily="34" charset="0"/>
        <a:buChar char="‒"/>
        <a:tabLst/>
        <a:defRPr lang="en-US" sz="1800" b="1" kern="1200" cap="none" dirty="0" smtClean="0">
          <a:solidFill>
            <a:schemeClr val="accent6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1144588" indent="-285750" algn="l" defTabSz="9144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bg1"/>
        </a:buClr>
        <a:buFont typeface="Arial" pitchFamily="34" charset="0"/>
        <a:buChar char="•"/>
        <a:defRPr sz="1600" b="1" kern="1200">
          <a:solidFill>
            <a:schemeClr val="accent6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20" Type="http://schemas.openxmlformats.org/officeDocument/2006/relationships/image" Target="../media/image45.png"/><Relationship Id="rId21" Type="http://schemas.openxmlformats.org/officeDocument/2006/relationships/image" Target="../media/image46.png"/><Relationship Id="rId22" Type="http://schemas.openxmlformats.org/officeDocument/2006/relationships/image" Target="../media/image47.png"/><Relationship Id="rId23" Type="http://schemas.openxmlformats.org/officeDocument/2006/relationships/image" Target="../media/image48.png"/><Relationship Id="rId24" Type="http://schemas.openxmlformats.org/officeDocument/2006/relationships/image" Target="../media/image49.png"/><Relationship Id="rId25" Type="http://schemas.openxmlformats.org/officeDocument/2006/relationships/image" Target="../media/image50.png"/><Relationship Id="rId26" Type="http://schemas.openxmlformats.org/officeDocument/2006/relationships/image" Target="../media/image51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Relationship Id="rId18" Type="http://schemas.openxmlformats.org/officeDocument/2006/relationships/image" Target="../media/image43.png"/><Relationship Id="rId19" Type="http://schemas.openxmlformats.org/officeDocument/2006/relationships/image" Target="../media/image4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2.png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Relationship Id="rId7" Type="http://schemas.openxmlformats.org/officeDocument/2006/relationships/image" Target="../media/image25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58" y="2303278"/>
            <a:ext cx="297429" cy="362664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1679944" y="1190847"/>
            <a:ext cx="7931889" cy="723013"/>
          </a:xfrm>
          <a:custGeom>
            <a:avLst/>
            <a:gdLst>
              <a:gd name="connsiteX0" fmla="*/ 0 w 7931889"/>
              <a:gd name="connsiteY0" fmla="*/ 723013 h 723013"/>
              <a:gd name="connsiteX1" fmla="*/ 372140 w 7931889"/>
              <a:gd name="connsiteY1" fmla="*/ 499730 h 723013"/>
              <a:gd name="connsiteX2" fmla="*/ 754912 w 7931889"/>
              <a:gd name="connsiteY2" fmla="*/ 350874 h 723013"/>
              <a:gd name="connsiteX3" fmla="*/ 1350335 w 7931889"/>
              <a:gd name="connsiteY3" fmla="*/ 276446 h 723013"/>
              <a:gd name="connsiteX4" fmla="*/ 2934586 w 7931889"/>
              <a:gd name="connsiteY4" fmla="*/ 148855 h 723013"/>
              <a:gd name="connsiteX5" fmla="*/ 6103089 w 7931889"/>
              <a:gd name="connsiteY5" fmla="*/ 127590 h 723013"/>
              <a:gd name="connsiteX6" fmla="*/ 7931889 w 7931889"/>
              <a:gd name="connsiteY6" fmla="*/ 0 h 7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31889" h="723013">
                <a:moveTo>
                  <a:pt x="0" y="723013"/>
                </a:moveTo>
                <a:cubicBezTo>
                  <a:pt x="123160" y="642383"/>
                  <a:pt x="246321" y="561753"/>
                  <a:pt x="372140" y="499730"/>
                </a:cubicBezTo>
                <a:cubicBezTo>
                  <a:pt x="497959" y="437707"/>
                  <a:pt x="591880" y="388088"/>
                  <a:pt x="754912" y="350874"/>
                </a:cubicBezTo>
                <a:cubicBezTo>
                  <a:pt x="917944" y="313660"/>
                  <a:pt x="987056" y="310116"/>
                  <a:pt x="1350335" y="276446"/>
                </a:cubicBezTo>
                <a:cubicBezTo>
                  <a:pt x="1713614" y="242776"/>
                  <a:pt x="2142460" y="173664"/>
                  <a:pt x="2934586" y="148855"/>
                </a:cubicBezTo>
                <a:cubicBezTo>
                  <a:pt x="3726712" y="124046"/>
                  <a:pt x="5270205" y="152399"/>
                  <a:pt x="6103089" y="127590"/>
                </a:cubicBezTo>
                <a:cubicBezTo>
                  <a:pt x="6935973" y="102781"/>
                  <a:pt x="7635950" y="14177"/>
                  <a:pt x="7931889" y="0"/>
                </a:cubicBezTo>
              </a:path>
            </a:pathLst>
          </a:cu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555" y="1382373"/>
            <a:ext cx="335962" cy="37746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594" y="1360853"/>
            <a:ext cx="660426" cy="44702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673" y="1659383"/>
            <a:ext cx="289577" cy="2851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8580" y="1805391"/>
            <a:ext cx="380159" cy="2187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9051" y="7382719"/>
            <a:ext cx="378114" cy="75622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4270" y="520995"/>
            <a:ext cx="11563499" cy="3246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8472" y="647904"/>
            <a:ext cx="10504207" cy="296600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82444" y="2299356"/>
            <a:ext cx="288928" cy="302788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1424021" y="1672139"/>
            <a:ext cx="845826" cy="58949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1999114" y="1650872"/>
            <a:ext cx="132005" cy="13200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318448" y="1521556"/>
            <a:ext cx="1625342" cy="100106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2372725" y="1494656"/>
            <a:ext cx="132005" cy="13200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2949031" y="1401883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9447" y="1614909"/>
            <a:ext cx="310710" cy="299835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1201304" y="1428026"/>
            <a:ext cx="3105748" cy="131517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99460" y="1288315"/>
            <a:ext cx="5105524" cy="160728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4533271" y="1277443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33647" y="946299"/>
            <a:ext cx="8144539" cy="235024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689224" y="1251300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1611" y="1835987"/>
            <a:ext cx="104433" cy="202977"/>
          </a:xfrm>
          <a:prstGeom prst="rect">
            <a:avLst/>
          </a:prstGeom>
        </p:spPr>
      </p:pic>
      <p:sp>
        <p:nvSpPr>
          <p:cNvPr id="37" name="Oval 36"/>
          <p:cNvSpPr>
            <a:spLocks noChangeAspect="1"/>
          </p:cNvSpPr>
          <p:nvPr/>
        </p:nvSpPr>
        <p:spPr>
          <a:xfrm>
            <a:off x="1619882" y="1877700"/>
            <a:ext cx="132005" cy="13200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83540" y="1315285"/>
            <a:ext cx="380212" cy="467189"/>
          </a:xfrm>
          <a:prstGeom prst="rect">
            <a:avLst/>
          </a:prstGeom>
        </p:spPr>
      </p:pic>
      <p:sp>
        <p:nvSpPr>
          <p:cNvPr id="41" name="Oval 40"/>
          <p:cNvSpPr>
            <a:spLocks noChangeAspect="1"/>
          </p:cNvSpPr>
          <p:nvPr/>
        </p:nvSpPr>
        <p:spPr>
          <a:xfrm>
            <a:off x="9542837" y="1116621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10726599" y="2066469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1410628" y="2070010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91892" y="2107606"/>
            <a:ext cx="607381" cy="22609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5642" y="2258440"/>
            <a:ext cx="446041" cy="2530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29376" y="2409141"/>
            <a:ext cx="494165" cy="27350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91517" y="2545773"/>
            <a:ext cx="517979" cy="33410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41902" y="3338581"/>
            <a:ext cx="3203196" cy="37052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51710" y="2770112"/>
            <a:ext cx="429129" cy="45584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32453" y="2836571"/>
            <a:ext cx="869555" cy="35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775300" y="1379106"/>
            <a:ext cx="956931" cy="935665"/>
          </a:xfrm>
          <a:prstGeom prst="ellipse">
            <a:avLst/>
          </a:prstGeom>
          <a:solidFill>
            <a:srgbClr val="C4DEF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endCxn id="2" idx="2"/>
          </p:cNvCxnSpPr>
          <p:nvPr/>
        </p:nvCxnSpPr>
        <p:spPr>
          <a:xfrm>
            <a:off x="7871533" y="1846938"/>
            <a:ext cx="903767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635998" y="1379106"/>
            <a:ext cx="956931" cy="935665"/>
          </a:xfrm>
          <a:prstGeom prst="ellipse">
            <a:avLst/>
          </a:prstGeom>
          <a:solidFill>
            <a:srgbClr val="C4DEF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1076445" y="3356759"/>
            <a:ext cx="731520" cy="73152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4" idx="6"/>
            <a:endCxn id="74" idx="2"/>
          </p:cNvCxnSpPr>
          <p:nvPr/>
        </p:nvCxnSpPr>
        <p:spPr>
          <a:xfrm>
            <a:off x="1807965" y="3722519"/>
            <a:ext cx="130772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3" idx="6"/>
          </p:cNvCxnSpPr>
          <p:nvPr/>
        </p:nvCxnSpPr>
        <p:spPr>
          <a:xfrm flipV="1">
            <a:off x="5747698" y="3721908"/>
            <a:ext cx="1894284" cy="61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694" y="3034386"/>
            <a:ext cx="201490" cy="190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491" y="2930377"/>
            <a:ext cx="198438" cy="28313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9771" y="3278798"/>
            <a:ext cx="959263" cy="26729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12597836" y="3268601"/>
            <a:ext cx="1298794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4186" y="3314624"/>
            <a:ext cx="899649" cy="25631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98351" y="3037186"/>
            <a:ext cx="160668" cy="206751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0965488" y="4303059"/>
            <a:ext cx="956931" cy="935665"/>
            <a:chOff x="5177465" y="3102197"/>
            <a:chExt cx="956931" cy="935665"/>
          </a:xfrm>
        </p:grpSpPr>
        <p:sp>
          <p:nvSpPr>
            <p:cNvPr id="49" name="Oval 48"/>
            <p:cNvSpPr/>
            <p:nvPr/>
          </p:nvSpPr>
          <p:spPr>
            <a:xfrm>
              <a:off x="5177465" y="3102197"/>
              <a:ext cx="956931" cy="93566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50196" y="3407870"/>
              <a:ext cx="183246" cy="324317"/>
            </a:xfrm>
            <a:prstGeom prst="rect">
              <a:avLst/>
            </a:prstGeom>
          </p:spPr>
        </p:pic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94915" y="4621267"/>
            <a:ext cx="189615" cy="318132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stCxn id="53" idx="5"/>
            <a:endCxn id="73" idx="1"/>
          </p:cNvCxnSpPr>
          <p:nvPr/>
        </p:nvCxnSpPr>
        <p:spPr>
          <a:xfrm>
            <a:off x="3744923" y="2683493"/>
            <a:ext cx="1378384" cy="78039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636443" y="4770890"/>
            <a:ext cx="677381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973" y="4554655"/>
            <a:ext cx="201490" cy="1905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1631" y="4462018"/>
            <a:ext cx="198438" cy="283137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>
            <a:off x="11931411" y="4767058"/>
            <a:ext cx="666425" cy="383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68710" y="4535645"/>
            <a:ext cx="160668" cy="2067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7888" y="3570939"/>
            <a:ext cx="311784" cy="301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7742" y="6224108"/>
            <a:ext cx="430186" cy="435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56347" y="5806212"/>
            <a:ext cx="440403" cy="416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197" y="6141125"/>
            <a:ext cx="449076" cy="4433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4528" y="448161"/>
            <a:ext cx="423584" cy="3400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04920" y="5989033"/>
            <a:ext cx="597000" cy="46653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47206" y="31941"/>
            <a:ext cx="686763" cy="4162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32381" y="6362821"/>
            <a:ext cx="724917" cy="4162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70824" y="901520"/>
            <a:ext cx="699528" cy="416219"/>
          </a:xfrm>
          <a:prstGeom prst="rect">
            <a:avLst/>
          </a:prstGeom>
        </p:spPr>
      </p:pic>
      <p:cxnSp>
        <p:nvCxnSpPr>
          <p:cNvPr id="51" name="Straight Arrow Connector 50"/>
          <p:cNvCxnSpPr>
            <a:stCxn id="14" idx="7"/>
            <a:endCxn id="53" idx="3"/>
          </p:cNvCxnSpPr>
          <p:nvPr/>
        </p:nvCxnSpPr>
        <p:spPr>
          <a:xfrm flipV="1">
            <a:off x="1700836" y="2683493"/>
            <a:ext cx="1526825" cy="78039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3120532" y="2059102"/>
            <a:ext cx="731520" cy="731520"/>
            <a:chOff x="2966230" y="2100019"/>
            <a:chExt cx="731520" cy="731520"/>
          </a:xfrm>
        </p:grpSpPr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2966230" y="2100019"/>
              <a:ext cx="731520" cy="73152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156447" y="2276641"/>
              <a:ext cx="378276" cy="378276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03420" y="1792462"/>
            <a:ext cx="1614181" cy="22019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99365" y="4131394"/>
            <a:ext cx="1567739" cy="21558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96394" y="5440049"/>
            <a:ext cx="1570103" cy="217638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3139152" y="4664711"/>
            <a:ext cx="731520" cy="731520"/>
            <a:chOff x="2946222" y="4855688"/>
            <a:chExt cx="731520" cy="731520"/>
          </a:xfrm>
        </p:grpSpPr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2946222" y="4855688"/>
              <a:ext cx="731520" cy="73152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168482" y="5043543"/>
              <a:ext cx="367670" cy="355810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5016178" y="3356759"/>
            <a:ext cx="731520" cy="731520"/>
            <a:chOff x="6322489" y="4010876"/>
            <a:chExt cx="731520" cy="73152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553308" y="4161596"/>
              <a:ext cx="249132" cy="430080"/>
            </a:xfrm>
            <a:prstGeom prst="rect">
              <a:avLst/>
            </a:prstGeom>
          </p:spPr>
        </p:pic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6322489" y="4010876"/>
              <a:ext cx="731520" cy="73152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115686" y="3356759"/>
            <a:ext cx="731520" cy="731520"/>
            <a:chOff x="2998123" y="3324159"/>
            <a:chExt cx="731520" cy="73152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196454" y="3526926"/>
              <a:ext cx="378201" cy="345951"/>
            </a:xfrm>
            <a:prstGeom prst="rect">
              <a:avLst/>
            </a:prstGeom>
          </p:spPr>
        </p:pic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2998123" y="3324159"/>
              <a:ext cx="731520" cy="73152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75" name="Oval 74"/>
          <p:cNvSpPr>
            <a:spLocks noChangeAspect="1"/>
          </p:cNvSpPr>
          <p:nvPr/>
        </p:nvSpPr>
        <p:spPr>
          <a:xfrm>
            <a:off x="4036561" y="5997061"/>
            <a:ext cx="731520" cy="73152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5125639" y="6047521"/>
            <a:ext cx="731520" cy="73152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14" idx="5"/>
            <a:endCxn id="62" idx="2"/>
          </p:cNvCxnSpPr>
          <p:nvPr/>
        </p:nvCxnSpPr>
        <p:spPr>
          <a:xfrm>
            <a:off x="1700836" y="3981150"/>
            <a:ext cx="1438316" cy="104932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4" idx="6"/>
            <a:endCxn id="73" idx="2"/>
          </p:cNvCxnSpPr>
          <p:nvPr/>
        </p:nvCxnSpPr>
        <p:spPr>
          <a:xfrm>
            <a:off x="3847206" y="3722519"/>
            <a:ext cx="116897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2" idx="6"/>
            <a:endCxn id="73" idx="3"/>
          </p:cNvCxnSpPr>
          <p:nvPr/>
        </p:nvCxnSpPr>
        <p:spPr>
          <a:xfrm flipV="1">
            <a:off x="3870672" y="3981150"/>
            <a:ext cx="1252635" cy="104932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782510" y="3384949"/>
            <a:ext cx="1847809" cy="29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93265" y="1648047"/>
            <a:ext cx="956931" cy="935665"/>
          </a:xfrm>
          <a:prstGeom prst="ellipse">
            <a:avLst/>
          </a:prstGeom>
          <a:solidFill>
            <a:srgbClr val="C4DEF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endCxn id="2" idx="2"/>
          </p:cNvCxnSpPr>
          <p:nvPr/>
        </p:nvCxnSpPr>
        <p:spPr>
          <a:xfrm>
            <a:off x="3689498" y="2115879"/>
            <a:ext cx="903767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453963" y="1648047"/>
            <a:ext cx="956931" cy="935665"/>
          </a:xfrm>
          <a:prstGeom prst="ellipse">
            <a:avLst/>
          </a:prstGeom>
          <a:solidFill>
            <a:srgbClr val="C4DEF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449878" y="3045047"/>
            <a:ext cx="956931" cy="935665"/>
            <a:chOff x="5177465" y="3102197"/>
            <a:chExt cx="956931" cy="935665"/>
          </a:xfrm>
        </p:grpSpPr>
        <p:sp>
          <p:nvSpPr>
            <p:cNvPr id="12" name="Oval 11"/>
            <p:cNvSpPr/>
            <p:nvPr/>
          </p:nvSpPr>
          <p:spPr>
            <a:xfrm>
              <a:off x="5177465" y="3102197"/>
              <a:ext cx="956931" cy="93566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0196" y="3407870"/>
              <a:ext cx="183246" cy="32431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5194153" y="3045047"/>
            <a:ext cx="956931" cy="935665"/>
            <a:chOff x="6507127" y="3102197"/>
            <a:chExt cx="956931" cy="93566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92558" y="3420405"/>
              <a:ext cx="189615" cy="318132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507127" y="3102197"/>
              <a:ext cx="956931" cy="93566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14" idx="6"/>
            <a:endCxn id="12" idx="2"/>
          </p:cNvCxnSpPr>
          <p:nvPr/>
        </p:nvCxnSpPr>
        <p:spPr>
          <a:xfrm>
            <a:off x="6151084" y="3512880"/>
            <a:ext cx="1298794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516772" y="3522321"/>
            <a:ext cx="677381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659" y="3303327"/>
            <a:ext cx="201490" cy="190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456" y="3199318"/>
            <a:ext cx="198438" cy="28313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736" y="3547739"/>
            <a:ext cx="959263" cy="26729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8415801" y="3537542"/>
            <a:ext cx="1298794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2151" y="3583565"/>
            <a:ext cx="899649" cy="25631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6316" y="3306127"/>
            <a:ext cx="160668" cy="206751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6783453" y="4572000"/>
            <a:ext cx="956931" cy="935665"/>
            <a:chOff x="5177465" y="3102197"/>
            <a:chExt cx="956931" cy="935665"/>
          </a:xfrm>
        </p:grpSpPr>
        <p:sp>
          <p:nvSpPr>
            <p:cNvPr id="49" name="Oval 48"/>
            <p:cNvSpPr/>
            <p:nvPr/>
          </p:nvSpPr>
          <p:spPr>
            <a:xfrm>
              <a:off x="5177465" y="3102197"/>
              <a:ext cx="956931" cy="93566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0196" y="3407870"/>
              <a:ext cx="183246" cy="324317"/>
            </a:xfrm>
            <a:prstGeom prst="rect">
              <a:avLst/>
            </a:prstGeom>
          </p:spPr>
        </p:pic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880" y="4890208"/>
            <a:ext cx="189615" cy="318132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5140149" y="4572000"/>
            <a:ext cx="956931" cy="9356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53" idx="6"/>
            <a:endCxn id="49" idx="2"/>
          </p:cNvCxnSpPr>
          <p:nvPr/>
        </p:nvCxnSpPr>
        <p:spPr>
          <a:xfrm>
            <a:off x="6097080" y="5039833"/>
            <a:ext cx="686373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454408" y="5039831"/>
            <a:ext cx="677381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938" y="4823596"/>
            <a:ext cx="201490" cy="1905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596" y="4730959"/>
            <a:ext cx="198438" cy="283137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>
            <a:off x="7749376" y="5035999"/>
            <a:ext cx="666425" cy="383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6675" y="4804586"/>
            <a:ext cx="160668" cy="20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stCxn id="41" idx="1"/>
            <a:endCxn id="7" idx="5"/>
          </p:cNvCxnSpPr>
          <p:nvPr/>
        </p:nvCxnSpPr>
        <p:spPr>
          <a:xfrm flipH="1" flipV="1">
            <a:off x="6853198" y="1478693"/>
            <a:ext cx="921065" cy="155813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42" idx="2"/>
          </p:cNvCxnSpPr>
          <p:nvPr/>
        </p:nvCxnSpPr>
        <p:spPr>
          <a:xfrm>
            <a:off x="8047117" y="3123190"/>
            <a:ext cx="279095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01745" y="663526"/>
            <a:ext cx="7204130" cy="569474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625954" y="1251449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579" y="1598033"/>
            <a:ext cx="385973" cy="8063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142" y="5502556"/>
            <a:ext cx="637148" cy="6768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051" y="7382719"/>
            <a:ext cx="378114" cy="7562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9462" y="3428646"/>
            <a:ext cx="485284" cy="5085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1708" y="3451556"/>
            <a:ext cx="480222" cy="585549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85415" y="180005"/>
            <a:ext cx="11563499" cy="64972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0297" y="6147760"/>
            <a:ext cx="3203196" cy="370527"/>
          </a:xfrm>
          <a:prstGeom prst="rect">
            <a:avLst/>
          </a:prstGeom>
        </p:spPr>
      </p:pic>
      <p:sp>
        <p:nvSpPr>
          <p:cNvPr id="41" name="Oval 40"/>
          <p:cNvSpPr>
            <a:spLocks noChangeAspect="1"/>
          </p:cNvSpPr>
          <p:nvPr/>
        </p:nvSpPr>
        <p:spPr>
          <a:xfrm>
            <a:off x="7735274" y="2997834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10838073" y="2990073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1562" y="4210492"/>
            <a:ext cx="1653476" cy="6155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900" y="4530717"/>
            <a:ext cx="1118302" cy="634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5193" y="4530717"/>
            <a:ext cx="1162538" cy="643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21626" y="5908238"/>
            <a:ext cx="981317" cy="6329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87606" y="4520627"/>
            <a:ext cx="1523862" cy="6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H="1" flipV="1">
            <a:off x="3865417" y="2095500"/>
            <a:ext cx="4175381" cy="107022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207053" y="3165720"/>
            <a:ext cx="303414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598791" y="1246826"/>
            <a:ext cx="6442008" cy="383779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99163" y="1929245"/>
            <a:ext cx="332509" cy="33250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74544" y="2999467"/>
            <a:ext cx="332509" cy="33250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180617" y="2999466"/>
            <a:ext cx="332509" cy="33250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59192" y="1710778"/>
            <a:ext cx="529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>
                <a:latin typeface="Times New Roman" panose="02020603050405020304" pitchFamily="18" charset="0"/>
              </a:rPr>
              <a:t>f</a:t>
            </a:r>
            <a:r>
              <a:rPr lang="en-US" sz="4400" i="1" baseline="-25000" dirty="0">
                <a:latin typeface="Times New Roman" panose="02020603050405020304" pitchFamily="18" charset="0"/>
              </a:rPr>
              <a:t>n</a:t>
            </a:r>
            <a:endParaRPr lang="en-US" sz="44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8207052" y="2245889"/>
            <a:ext cx="5709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 err="1" smtClean="0">
                <a:latin typeface="Times New Roman" panose="02020603050405020304" pitchFamily="18" charset="0"/>
              </a:rPr>
              <a:t>f</a:t>
            </a:r>
            <a:r>
              <a:rPr lang="en-US" sz="4400" i="1" baseline="-25000" dirty="0" err="1" smtClean="0">
                <a:latin typeface="Times New Roman" panose="02020603050405020304" pitchFamily="18" charset="0"/>
              </a:rPr>
              <a:t>F</a:t>
            </a:r>
            <a:endParaRPr lang="en-US" sz="44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11082215" y="2154830"/>
            <a:ext cx="7649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 smtClean="0">
                <a:latin typeface="Times New Roman" panose="02020603050405020304" pitchFamily="18" charset="0"/>
              </a:rPr>
              <a:t>f *</a:t>
            </a:r>
            <a:endParaRPr lang="en-US" sz="4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978726" y="1440809"/>
            <a:ext cx="1607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~</a:t>
            </a:r>
            <a:endParaRPr lang="en-US" sz="40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175" y="5167877"/>
            <a:ext cx="895238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919191"/>
      </a:dk2>
      <a:lt2>
        <a:srgbClr val="00C78C"/>
      </a:lt2>
      <a:accent1>
        <a:srgbClr val="0D9DDB"/>
      </a:accent1>
      <a:accent2>
        <a:srgbClr val="4DAA50"/>
      </a:accent2>
      <a:accent3>
        <a:srgbClr val="FF6E21"/>
      </a:accent3>
      <a:accent4>
        <a:srgbClr val="82DE00"/>
      </a:accent4>
      <a:accent5>
        <a:srgbClr val="00BCE4"/>
      </a:accent5>
      <a:accent6>
        <a:srgbClr val="9933CC"/>
      </a:accent6>
      <a:hlink>
        <a:srgbClr val="FF6E21"/>
      </a:hlink>
      <a:folHlink>
        <a:srgbClr val="919191"/>
      </a:folHlink>
    </a:clrScheme>
    <a:fontScheme name="BLOOMBER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>
              <a:lumMod val="50000"/>
              <a:lumOff val="50000"/>
            </a:schemeClr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aching Materials" ma:contentTypeID="0x01010015D0FF41DD36F64DBBAE1B11F062059D004BC017791C85C7478AD211718653FAAC" ma:contentTypeVersion="5" ma:contentTypeDescription="" ma:contentTypeScope="" ma:versionID="92b891d1d8a0436f66ca7a74c207a59e">
  <xsd:schema xmlns:xsd="http://www.w3.org/2001/XMLSchema" xmlns:xs="http://www.w3.org/2001/XMLSchema" xmlns:p="http://schemas.microsoft.com/office/2006/metadata/properties" xmlns:ns1="513453af-ef08-464c-9dae-e47309fb0804" xmlns:ns3="cb845255-a239-4516-bf7c-435344eba40c" xmlns:ns4="38770dec-89cb-4c76-9e11-ca60604f86f5" targetNamespace="http://schemas.microsoft.com/office/2006/metadata/properties" ma:root="true" ma:fieldsID="4895e08cb94f1f0b7c2c557b2f2ab390" ns1:_="" ns3:_="" ns4:_="">
    <xsd:import namespace="513453af-ef08-464c-9dae-e47309fb0804"/>
    <xsd:import namespace="cb845255-a239-4516-bf7c-435344eba40c"/>
    <xsd:import namespace="38770dec-89cb-4c76-9e11-ca60604f86f5"/>
    <xsd:element name="properties">
      <xsd:complexType>
        <xsd:sequence>
          <xsd:element name="documentManagement">
            <xsd:complexType>
              <xsd:all>
                <xsd:element ref="ns1:Active_x003f_" minOccurs="0"/>
                <xsd:element ref="ns1:Doc_x0020_Type"/>
                <xsd:element ref="ns1:Topic_x0020_Type"/>
                <xsd:element ref="ns1:Topic"/>
                <xsd:element ref="ns1:Status"/>
                <xsd:element ref="ns1:Project_x0020_Type" minOccurs="0"/>
                <xsd:element ref="ns1:Comment" minOccurs="0"/>
                <xsd:element ref="ns1:Migration_x0020_Tracking" minOccurs="0"/>
                <xsd:element ref="ns3:Search_x0020_Tags" minOccurs="0"/>
                <xsd:element ref="ns4:Clas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453af-ef08-464c-9dae-e47309fb0804" elementFormDefault="qualified">
    <xsd:import namespace="http://schemas.microsoft.com/office/2006/documentManagement/types"/>
    <xsd:import namespace="http://schemas.microsoft.com/office/infopath/2007/PartnerControls"/>
    <xsd:element name="Active_x003f_" ma:index="0" nillable="true" ma:displayName="Active" ma:default="1" ma:internalName="Active_x003f_">
      <xsd:simpleType>
        <xsd:restriction base="dms:Boolean"/>
      </xsd:simpleType>
    </xsd:element>
    <xsd:element name="Doc_x0020_Type" ma:index="2" ma:displayName="Doc Type" ma:default="*SELECT VALUE*" ma:description="Top Level Document" ma:format="Dropdown" ma:internalName="Doc_x0020_Type" ma:readOnly="false">
      <xsd:simpleType>
        <xsd:restriction base="dms:Choice">
          <xsd:enumeration value="*SELECT VALUE*"/>
          <xsd:enumeration value="Other"/>
          <xsd:enumeration value="ADMIN - Scheduling"/>
          <xsd:enumeration value="ADMIN - Class Roster"/>
          <xsd:enumeration value="ADMIN - Class Feedback"/>
          <xsd:enumeration value="ADMIN - B-Trained"/>
          <xsd:enumeration value="TEACH - Lecture Slides"/>
          <xsd:enumeration value="TEACH - Cheat Sheets"/>
          <xsd:enumeration value="TEACH - Supplementary Documents"/>
          <xsd:enumeration value="ASSIGNMENT - Design"/>
          <xsd:enumeration value="ASSIGNMENT - Exam Questions"/>
          <xsd:enumeration value="ASSIGNMENT - Manifest"/>
          <xsd:enumeration value="ASSIGNMENT - Peer Code Review Questions"/>
          <xsd:enumeration value="ASSIGNMENT - Self Testing"/>
          <xsd:enumeration value="ASSIGNMENT - Specs"/>
          <xsd:enumeration value="ASSIGNMENT - Solution"/>
          <xsd:enumeration value="ASSIGNMENT - Test Cases"/>
          <xsd:enumeration value="ASSIGNMENT - Test Data"/>
          <xsd:enumeration value="GRADING - Class Roster"/>
          <xsd:enumeration value="GRADING - Project Grading Sheet"/>
          <xsd:enumeration value="GRADING - Exam Grading Sheet"/>
          <xsd:enumeration value="GRADING - Class Master Grade Sheet"/>
          <xsd:enumeration value="TOOLS - Class Management"/>
          <xsd:enumeration value="TOOLS - Administrative"/>
          <xsd:enumeration value="TOOLS - Other"/>
        </xsd:restriction>
      </xsd:simpleType>
    </xsd:element>
    <xsd:element name="Topic_x0020_Type" ma:index="3" ma:displayName="Topic Type" ma:format="Dropdown" ma:internalName="Topic_x0020_Type" ma:readOnly="false">
      <xsd:simpleType>
        <xsd:restriction base="dms:Choice">
          <xsd:enumeration value="*SELECT VALUE*"/>
          <xsd:enumeration value="*TEMPLATE*"/>
          <xsd:enumeration value="Bloomberg Technologies"/>
          <xsd:enumeration value="Financial-Doug"/>
          <xsd:enumeration value="Financial"/>
          <xsd:enumeration value="FSD Specialty Training"/>
          <xsd:enumeration value="Guest Speakers"/>
          <xsd:enumeration value="Programming Concepts"/>
          <xsd:enumeration value="Standard Technologies"/>
          <xsd:enumeration value="Tech Reps"/>
          <xsd:enumeration value="Other"/>
        </xsd:restriction>
      </xsd:simpleType>
    </xsd:element>
    <xsd:element name="Topic" ma:index="4" ma:displayName="Topic" ma:format="Dropdown" ma:internalName="Topic" ma:readOnly="false">
      <xsd:simpleType>
        <xsd:union memberTypes="dms:Text">
          <xsd:simpleType>
            <xsd:restriction base="dms:Choice">
              <xsd:enumeration value="*SELECT VALUE*"/>
              <xsd:enumeration value="*TEMPLATE*"/>
              <xsd:enumeration value="BB Architecture"/>
              <xsd:enumeration value="BB Development Environment"/>
              <xsd:enumeration value="BB Financial Application and Tools"/>
              <xsd:enumeration value="BB Persistence Service"/>
              <xsd:enumeration value="BB Software Development Process"/>
              <xsd:enumeration value="CONCEPTS - Abstract Datatypes"/>
              <xsd:enumeration value="CONCEPTS - Computing Fundamentals"/>
              <xsd:enumeration value="CONCEPTS - Coding Style"/>
              <xsd:enumeration value="CONCEPTS - Design Patterns"/>
              <xsd:enumeration value="CONCEPTS - Data Structures"/>
              <xsd:enumeration value="CONCEPTS - OOD"/>
              <xsd:enumeration value="CONCEPTS - Program Design"/>
              <xsd:enumeration value="FINANCIAL - Equity"/>
              <xsd:enumeration value="FINANCIAL - Fixed Income"/>
              <xsd:enumeration value="FINANCIAL - Securities Industry"/>
              <xsd:enumeration value="FINANCIAL - Trading"/>
              <xsd:enumeration value="FINANCIAL - SNHT"/>
              <xsd:enumeration value="FINANCIAL - FSD"/>
              <xsd:enumeration value="FINANCIAL - Intern"/>
              <xsd:enumeration value="FINANCIAL - CE Courses"/>
              <xsd:enumeration value="FINANCIAL - Webinar"/>
              <xsd:enumeration value="FINANCIAL - Tokyo"/>
              <xsd:enumeration value="STD. TECH - C"/>
              <xsd:enumeration value="STD. TECH - C++"/>
              <xsd:enumeration value="STD. TECH - Debugging"/>
              <xsd:enumeration value="STD. TECH - Development Tools"/>
              <xsd:enumeration value="STD. TECH - Fortran"/>
              <xsd:enumeration value="STD. TECH - Glib"/>
              <xsd:enumeration value="STD. TECH - Java Script"/>
              <xsd:enumeration value="STD. TECH - Perl"/>
              <xsd:enumeration value="STD. TECH - Relational Databases"/>
              <xsd:enumeration value="STD. TECH - Unix"/>
              <xsd:enumeration value="STD. TECH - XML"/>
              <xsd:enumeration value="Other"/>
            </xsd:restriction>
          </xsd:simpleType>
        </xsd:union>
      </xsd:simpleType>
    </xsd:element>
    <xsd:element name="Status" ma:index="5" ma:displayName="Status" ma:default="*SELECT VALUE*" ma:format="Dropdown" ma:internalName="Status">
      <xsd:simpleType>
        <xsd:restriction base="dms:Choice">
          <xsd:enumeration value="*SELECT VALUE*"/>
          <xsd:enumeration value="!LOCKED! - UNDER REVIEW"/>
          <xsd:enumeration value="Draft"/>
          <xsd:enumeration value="In Progress"/>
          <xsd:enumeration value="Final"/>
          <xsd:enumeration value="Obsolete"/>
          <xsd:enumeration value="Temporary"/>
          <xsd:enumeration value="Template"/>
          <xsd:enumeration value="!LOCKED! - UNDER REVIEW / REVISION"/>
        </xsd:restriction>
      </xsd:simpleType>
    </xsd:element>
    <xsd:element name="Project_x0020_Type" ma:index="11" nillable="true" ma:displayName="Project Type" ma:format="Dropdown" ma:hidden="true" ma:internalName="Project_x0020_Type" ma:readOnly="false">
      <xsd:simpleType>
        <xsd:restriction base="dms:Choice">
          <xsd:enumeration value="N/A"/>
          <xsd:enumeration value="BB_Architecture_Exam"/>
          <xsd:enumeration value="BDE/Offline_Lab"/>
          <xsd:enumeration value="C_Exam"/>
          <xsd:enumeration value="C++"/>
          <xsd:enumeration value="C++_Exam"/>
          <xsd:enumeration value="C1_Lab"/>
          <xsd:enumeration value="C2_Lab"/>
          <xsd:enumeration value="C-Glib"/>
          <xsd:enumeration value="Compentency_Lab"/>
          <xsd:enumeration value="Datalayer_Lab"/>
          <xsd:enumeration value="GTK/Comdb_Lab"/>
          <xsd:enumeration value="Maintenance"/>
          <xsd:enumeration value="Offline/Comdb_Lab"/>
          <xsd:enumeration value="Professional_Conduct"/>
          <xsd:enumeration value="RDE_Individual"/>
          <xsd:enumeration value="RDE_Team"/>
          <xsd:enumeration value="Software_Engineering"/>
          <xsd:enumeration value="STL_Lab"/>
          <xsd:enumeration value="Team_Leadership"/>
          <xsd:enumeration value="Topic_Exam"/>
          <xsd:enumeration value="UI_Exam"/>
          <xsd:enumeration value="Unix_Exam"/>
          <xsd:enumeration value="UNGRADED"/>
          <xsd:enumeration value="*TEMPLATE*"/>
        </xsd:restriction>
      </xsd:simpleType>
    </xsd:element>
    <xsd:element name="Comment" ma:index="14" nillable="true" ma:displayName="Comment" ma:internalName="Comment">
      <xsd:simpleType>
        <xsd:restriction base="dms:Note">
          <xsd:maxLength value="255"/>
        </xsd:restriction>
      </xsd:simpleType>
    </xsd:element>
    <xsd:element name="Migration_x0020_Tracking" ma:index="15" nillable="true" ma:displayName="Migration Tracking" ma:default="*NEWLY CREATED*" ma:format="Dropdown" ma:internalName="Migration_x0020_Tracking">
      <xsd:simpleType>
        <xsd:restriction base="dms:Choice">
          <xsd:enumeration value="*NEWLY CREATED*"/>
          <xsd:enumeration value="DEMO"/>
          <xsd:enumeration value="COPIED FROM CC"/>
          <xsd:enumeration value="MIGRATION IN PROGRESS"/>
          <xsd:enumeration value="NEEDS TO BE ATTRIBUTED"/>
          <xsd:enumeration value="PROBABLY NOT NEEDED"/>
          <xsd:enumeration value="NEEDS MORE REVIEW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45255-a239-4516-bf7c-435344eba40c" elementFormDefault="qualified">
    <xsd:import namespace="http://schemas.microsoft.com/office/2006/documentManagement/types"/>
    <xsd:import namespace="http://schemas.microsoft.com/office/infopath/2007/PartnerControls"/>
    <xsd:element name="Search_x0020_Tags" ma:index="16" nillable="true" ma:displayName="Search Tags" ma:description="Tags to help search for materials" ma:internalName="Search_x0020_Ta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E"/>
                    <xsd:enumeration value="ELRN"/>
                    <xsd:enumeration value="FSD"/>
                    <xsd:enumeration value="SNHT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770dec-89cb-4c76-9e11-ca60604f86f5" elementFormDefault="qualified">
    <xsd:import namespace="http://schemas.microsoft.com/office/2006/documentManagement/types"/>
    <xsd:import namespace="http://schemas.microsoft.com/office/infopath/2007/PartnerControls"/>
    <xsd:element name="Class" ma:index="17" nillable="true" ma:displayName="Class" ma:default="Jan31-LF" ma:internalName="Class0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Jan31-LF"/>
                    <xsd:enumeration value="Feb07-SF"/>
                    <xsd:enumeration value="Feb28-LF"/>
                    <xsd:enumeration value="Jun06-SF"/>
                    <xsd:enumeration value="Jun20-LF"/>
                    <xsd:enumeration value="Jun27-SF"/>
                    <xsd:enumeration value="Jul05-SF"/>
                    <xsd:enumeration value="Jul18-LF_Lon"/>
                    <xsd:enumeration value="Aug15-LF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 ma:readOnly="true"/>
        <xsd:element ref="dc:title" minOccurs="0" maxOccurs="1" ma:index="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513453af-ef08-464c-9dae-e47309fb0804">Use this template for new presentations</Comment>
    <Active_x003f_ xmlns="513453af-ef08-464c-9dae-e47309fb0804">true</Active_x003f_>
    <Migration_x0020_Tracking xmlns="513453af-ef08-464c-9dae-e47309fb0804">*NEWLY CREATED*</Migration_x0020_Tracking>
    <Doc_x0020_Type xmlns="513453af-ef08-464c-9dae-e47309fb0804">TEACH - Lecture Slides</Doc_x0020_Type>
    <Status xmlns="513453af-ef08-464c-9dae-e47309fb0804">Template</Status>
    <Topic_x0020_Type xmlns="513453af-ef08-464c-9dae-e47309fb0804">*TEMPLATE*</Topic_x0020_Type>
    <Project_x0020_Type xmlns="513453af-ef08-464c-9dae-e47309fb0804" xsi:nil="true"/>
    <Topic xmlns="513453af-ef08-464c-9dae-e47309fb0804">*TEMPLATE*</Topic>
    <Search_x0020_Tags xmlns="cb845255-a239-4516-bf7c-435344eba40c"/>
    <Class xmlns="38770dec-89cb-4c76-9e11-ca60604f86f5"/>
  </documentManagement>
</p:properties>
</file>

<file path=customXml/itemProps1.xml><?xml version="1.0" encoding="utf-8"?>
<ds:datastoreItem xmlns:ds="http://schemas.openxmlformats.org/officeDocument/2006/customXml" ds:itemID="{D29F7A97-0198-4D7A-87AA-F4873395F7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3453af-ef08-464c-9dae-e47309fb0804"/>
    <ds:schemaRef ds:uri="cb845255-a239-4516-bf7c-435344eba40c"/>
    <ds:schemaRef ds:uri="38770dec-89cb-4c76-9e11-ca60604f86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A2AB14-ECB9-4255-88DF-6796479119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51BF2C-E21A-4130-9417-511C9593EB26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38770dec-89cb-4c76-9e11-ca60604f86f5"/>
    <ds:schemaRef ds:uri="cb845255-a239-4516-bf7c-435344eba40c"/>
    <ds:schemaRef ds:uri="513453af-ef08-464c-9dae-e47309fb080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25425</TotalTime>
  <Words>6</Words>
  <Application>Microsoft Macintosh PowerPoint</Application>
  <PresentationFormat>Custom</PresentationFormat>
  <Paragraphs>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Bold</vt:lpstr>
      <vt:lpstr>Calibri</vt:lpstr>
      <vt:lpstr>Cambria Math</vt:lpstr>
      <vt:lpstr>Courier New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Training Template</dc:title>
  <dc:creator>Rachel</dc:creator>
  <cp:lastModifiedBy>Microsoft Office User</cp:lastModifiedBy>
  <cp:revision>833</cp:revision>
  <cp:lastPrinted>2015-05-18T15:47:12Z</cp:lastPrinted>
  <dcterms:created xsi:type="dcterms:W3CDTF">2010-09-14T13:41:12Z</dcterms:created>
  <dcterms:modified xsi:type="dcterms:W3CDTF">2017-12-15T14:18:04Z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0x01010015D0FF41DD36F64DBBAE1B11F062059D004BC017791C85C7478AD211718653FAAC</vt:lpwstr>
  </property>
</Properties>
</file>