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8DB-A79B-F44A-A0C7-67B54DF7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4BDF9-128B-864B-B903-23AA2E51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F4B0-4B0A-0C4D-92E3-158C590E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623C-5983-D54E-B598-D1C83C99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8096-E732-164D-892F-A796018D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8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B94B-31C3-754E-AB9F-1049A46E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577A8-B921-1445-A064-B1C2C95C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DF3B-AFF9-544C-BF46-35FBCFFF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2F11-C0F8-E84F-BDE1-E0CA8515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38DA-FFC5-3F43-8DD3-5A614F44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78F35-B7FC-A542-A16C-525907FF4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9839F-07BA-A54D-91FE-53EBB0C2A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714C-CBD8-0949-96EA-FAF684F3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C21A-2BC9-114A-995A-59500889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2BF0-F6DA-9A42-AB01-7BCD908D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EA4C-3F20-FC4B-9B38-4AF37CE3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5FC9-8C19-5E4D-A38A-8B286688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1BFD-9EE9-EA48-88C4-74EF8104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08AE-1610-9D43-99AC-45B51B46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DEDE-2DF6-A54C-B49A-17C56E59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656-7562-1D40-B8B3-4C3393EF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19BA-2FFB-1748-964D-26C94E51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85B1-0E5E-E247-AD1E-A713C57A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E078-B509-7049-BB01-BC0E1BFB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A559-FCE5-F14F-A1C5-320538D8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0BE0-67FF-0C49-BB2A-A0E216BC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FCE2-DE79-FB40-8C82-AF7A4B4F5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9D86-B7BD-7941-9CCB-D76CD4946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1CD11-DBBD-1941-9E62-56E4D3B6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D374-EAC1-C143-BE36-384946F1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D065-FC55-5541-BA41-BD154F91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B728-CC37-9148-81A8-9FA96204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60BA-9476-2C4F-8CE4-654E73DB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33F41-3EB2-FE41-B8C1-6BD4C624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722A2-509E-424C-809F-195DBD2D1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4558A-0E6B-A144-B83F-EDC4FC1F5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FC500-F4D6-A849-B048-A8746377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6EA23-6A9C-2A45-83D4-33B8C7B2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54C15-2E7E-FA42-8352-6E524CAE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EDFA-5F4D-6040-AD8C-0A93829C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C70EC-2C52-304D-B7CA-46AB49F2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764C1-0619-F54D-A5B8-41EA2BD5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500B5-DD7D-2B49-91C9-BA1349A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8265F-01EC-3A4F-85B5-F34A7329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0A660-D73D-5A4E-90B0-7C507C24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AC895-92FB-9C4D-8E21-F8694368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8B70-AF29-3A47-B004-F3BB8FDD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C9D2-2CAA-8341-893D-EA743A6E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A20C5-54A1-884F-BCB6-01232B82A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A99E1-0483-034E-BAAC-10366757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BCA8-E416-2545-9E5F-C5F65B8E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14CBB-EB5B-C34B-A051-E3269DA5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71AD-97F6-5440-8FA0-805921CD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7981-A179-8B4C-9B48-25CEC7BBB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5CDF-4A04-7340-AA52-FBE7BD7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6913-1814-3441-9BB6-424A136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50DC-9237-E343-8740-BB63FB54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5843A-E682-8843-82ED-EDC881D5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94C50-75E0-DF4A-9E34-E600201E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EFF7-2695-CC47-8796-C2E8BC91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59C0-0DA3-C343-98FC-D3DC60DC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396D-A939-B64C-848C-A83B3ADE12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FFAD4-55FB-1843-A0DD-CCB6CC9A7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28B47-35AF-6A4E-A9DA-17ABAEA2B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7F1E-6309-0641-9AC7-DD29954F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8D9F8-DD64-EE43-8F94-7D99EDC39945}"/>
              </a:ext>
            </a:extLst>
          </p:cNvPr>
          <p:cNvCxnSpPr>
            <a:cxnSpLocks/>
            <a:stCxn id="8" idx="6"/>
            <a:endCxn id="11" idx="6"/>
          </p:cNvCxnSpPr>
          <p:nvPr/>
        </p:nvCxnSpPr>
        <p:spPr>
          <a:xfrm flipV="1">
            <a:off x="3491336" y="3352798"/>
            <a:ext cx="4572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21239E-1D09-C94E-9D45-E1F6419DDEA2}"/>
              </a:ext>
            </a:extLst>
          </p:cNvPr>
          <p:cNvCxnSpPr>
            <a:cxnSpLocks/>
          </p:cNvCxnSpPr>
          <p:nvPr/>
        </p:nvCxnSpPr>
        <p:spPr>
          <a:xfrm>
            <a:off x="5396135" y="3373376"/>
            <a:ext cx="2334690" cy="117091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8EF3A8-2F29-CC45-B52A-8DE0CD51205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8063335" y="4544289"/>
            <a:ext cx="306186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346D9-74C0-7D49-8CF2-4B14401BD8C0}"/>
              </a:ext>
            </a:extLst>
          </p:cNvPr>
          <p:cNvCxnSpPr>
            <a:cxnSpLocks/>
          </p:cNvCxnSpPr>
          <p:nvPr/>
        </p:nvCxnSpPr>
        <p:spPr>
          <a:xfrm flipH="1" flipV="1">
            <a:off x="872827" y="2095397"/>
            <a:ext cx="2261654" cy="12779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659E77-8670-1D46-B416-958BE1ADE401}"/>
              </a:ext>
            </a:extLst>
          </p:cNvPr>
          <p:cNvCxnSpPr>
            <a:cxnSpLocks/>
          </p:cNvCxnSpPr>
          <p:nvPr/>
        </p:nvCxnSpPr>
        <p:spPr>
          <a:xfrm flipH="1">
            <a:off x="7730825" y="2095397"/>
            <a:ext cx="1953491" cy="1267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E2D0B6-CC09-A646-8919-E86A3F8C313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05337" y="2078182"/>
            <a:ext cx="991986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9C4395E-B6FA-1949-98D8-C00A30B9C239}"/>
              </a:ext>
            </a:extLst>
          </p:cNvPr>
          <p:cNvSpPr/>
          <p:nvPr/>
        </p:nvSpPr>
        <p:spPr>
          <a:xfrm>
            <a:off x="540318" y="1745672"/>
            <a:ext cx="665019" cy="6650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3E1E46-52AE-A249-A8E6-B85A200398D1}"/>
              </a:ext>
            </a:extLst>
          </p:cNvPr>
          <p:cNvSpPr/>
          <p:nvPr/>
        </p:nvSpPr>
        <p:spPr>
          <a:xfrm>
            <a:off x="2826318" y="1745671"/>
            <a:ext cx="665019" cy="6650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3A660-E5AF-9C4C-B772-84A203AC9082}"/>
              </a:ext>
            </a:extLst>
          </p:cNvPr>
          <p:cNvSpPr/>
          <p:nvPr/>
        </p:nvSpPr>
        <p:spPr>
          <a:xfrm>
            <a:off x="5112318" y="1745671"/>
            <a:ext cx="665019" cy="6650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D70EB8-34C9-824C-AE5E-76E8C58897C4}"/>
              </a:ext>
            </a:extLst>
          </p:cNvPr>
          <p:cNvSpPr/>
          <p:nvPr/>
        </p:nvSpPr>
        <p:spPr>
          <a:xfrm>
            <a:off x="2826317" y="3020289"/>
            <a:ext cx="665019" cy="6650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B025F2-92DB-8347-95B2-A20408C10439}"/>
              </a:ext>
            </a:extLst>
          </p:cNvPr>
          <p:cNvSpPr/>
          <p:nvPr/>
        </p:nvSpPr>
        <p:spPr>
          <a:xfrm>
            <a:off x="5112318" y="3020288"/>
            <a:ext cx="665019" cy="6650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A1145F-F127-B849-AF50-C45A461AE9ED}"/>
              </a:ext>
            </a:extLst>
          </p:cNvPr>
          <p:cNvSpPr/>
          <p:nvPr/>
        </p:nvSpPr>
        <p:spPr>
          <a:xfrm>
            <a:off x="9351808" y="1745669"/>
            <a:ext cx="665019" cy="6650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3009B3-5BD6-AF44-B7F4-3B28A7AA1D84}"/>
              </a:ext>
            </a:extLst>
          </p:cNvPr>
          <p:cNvSpPr/>
          <p:nvPr/>
        </p:nvSpPr>
        <p:spPr>
          <a:xfrm>
            <a:off x="7398317" y="3020288"/>
            <a:ext cx="665019" cy="6650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35BD08-688F-F441-8AC9-CAAB2FB78AC1}"/>
              </a:ext>
            </a:extLst>
          </p:cNvPr>
          <p:cNvSpPr/>
          <p:nvPr/>
        </p:nvSpPr>
        <p:spPr>
          <a:xfrm>
            <a:off x="7398316" y="4211779"/>
            <a:ext cx="665019" cy="6650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D648BB-DC76-5A48-BD46-BE413945842A}"/>
              </a:ext>
            </a:extLst>
          </p:cNvPr>
          <p:cNvSpPr/>
          <p:nvPr/>
        </p:nvSpPr>
        <p:spPr>
          <a:xfrm>
            <a:off x="9351808" y="4211779"/>
            <a:ext cx="665019" cy="6650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64DAA5-571A-2D4F-8E1A-F5E2CDBA4823}"/>
              </a:ext>
            </a:extLst>
          </p:cNvPr>
          <p:cNvSpPr txBox="1"/>
          <p:nvPr/>
        </p:nvSpPr>
        <p:spPr>
          <a:xfrm>
            <a:off x="5985164" y="1413164"/>
            <a:ext cx="2507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 branch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3F450-17ED-704F-8082-B1B92977BE29}"/>
              </a:ext>
            </a:extLst>
          </p:cNvPr>
          <p:cNvSpPr txBox="1"/>
          <p:nvPr/>
        </p:nvSpPr>
        <p:spPr>
          <a:xfrm>
            <a:off x="2521316" y="3771595"/>
            <a:ext cx="2507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</a:rPr>
              <a:t>New feature!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5B545-4E08-204B-90B6-0B35F73A400E}"/>
              </a:ext>
            </a:extLst>
          </p:cNvPr>
          <p:cNvSpPr txBox="1"/>
          <p:nvPr/>
        </p:nvSpPr>
        <p:spPr>
          <a:xfrm>
            <a:off x="7398316" y="4959922"/>
            <a:ext cx="35329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6"/>
                </a:solidFill>
              </a:rPr>
              <a:t>New new feature!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AED940-9AAC-0741-B546-8F7E78D898C1}"/>
              </a:ext>
            </a:extLst>
          </p:cNvPr>
          <p:cNvSpPr txBox="1"/>
          <p:nvPr/>
        </p:nvSpPr>
        <p:spPr>
          <a:xfrm>
            <a:off x="9351808" y="2527845"/>
            <a:ext cx="16209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2688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0D977-226A-9F4D-B514-11A0CE9B10E5}"/>
              </a:ext>
            </a:extLst>
          </p:cNvPr>
          <p:cNvSpPr/>
          <p:nvPr/>
        </p:nvSpPr>
        <p:spPr>
          <a:xfrm>
            <a:off x="1066808" y="1587473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folder</a:t>
            </a: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Changes not tracked 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842B1-CB86-D944-99CE-905E96B91BEC}"/>
              </a:ext>
            </a:extLst>
          </p:cNvPr>
          <p:cNvSpPr/>
          <p:nvPr/>
        </p:nvSpPr>
        <p:spPr>
          <a:xfrm>
            <a:off x="4440873" y="1587473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E42A8-9D90-BB46-8146-41ECED476696}"/>
              </a:ext>
            </a:extLst>
          </p:cNvPr>
          <p:cNvSpPr/>
          <p:nvPr/>
        </p:nvSpPr>
        <p:spPr>
          <a:xfrm>
            <a:off x="7814938" y="1587473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repository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89F735D0-6B8C-8C49-AA0F-2D7464D3596A}"/>
              </a:ext>
            </a:extLst>
          </p:cNvPr>
          <p:cNvSpPr/>
          <p:nvPr/>
        </p:nvSpPr>
        <p:spPr>
          <a:xfrm>
            <a:off x="1424764" y="2679405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327E247-74E8-AF40-A6DE-595781A5AE4F}"/>
              </a:ext>
            </a:extLst>
          </p:cNvPr>
          <p:cNvSpPr/>
          <p:nvPr/>
        </p:nvSpPr>
        <p:spPr>
          <a:xfrm>
            <a:off x="2164637" y="2679405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BDA9690F-B154-2E4B-945D-588E29398DC4}"/>
              </a:ext>
            </a:extLst>
          </p:cNvPr>
          <p:cNvSpPr/>
          <p:nvPr/>
        </p:nvSpPr>
        <p:spPr>
          <a:xfrm>
            <a:off x="2904510" y="2679405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2054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0D977-226A-9F4D-B514-11A0CE9B10E5}"/>
              </a:ext>
            </a:extLst>
          </p:cNvPr>
          <p:cNvSpPr/>
          <p:nvPr/>
        </p:nvSpPr>
        <p:spPr>
          <a:xfrm>
            <a:off x="1066808" y="1587473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folder</a:t>
            </a: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842B1-CB86-D944-99CE-905E96B91BEC}"/>
              </a:ext>
            </a:extLst>
          </p:cNvPr>
          <p:cNvSpPr/>
          <p:nvPr/>
        </p:nvSpPr>
        <p:spPr>
          <a:xfrm>
            <a:off x="4440873" y="1587473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Staging</a:t>
            </a: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*about to be committed*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E42A8-9D90-BB46-8146-41ECED476696}"/>
              </a:ext>
            </a:extLst>
          </p:cNvPr>
          <p:cNvSpPr/>
          <p:nvPr/>
        </p:nvSpPr>
        <p:spPr>
          <a:xfrm>
            <a:off x="7814938" y="1587473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repository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89F735D0-6B8C-8C49-AA0F-2D7464D3596A}"/>
              </a:ext>
            </a:extLst>
          </p:cNvPr>
          <p:cNvSpPr/>
          <p:nvPr/>
        </p:nvSpPr>
        <p:spPr>
          <a:xfrm>
            <a:off x="4827182" y="2679405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327E247-74E8-AF40-A6DE-595781A5AE4F}"/>
              </a:ext>
            </a:extLst>
          </p:cNvPr>
          <p:cNvSpPr/>
          <p:nvPr/>
        </p:nvSpPr>
        <p:spPr>
          <a:xfrm>
            <a:off x="5567055" y="2679405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BDA9690F-B154-2E4B-945D-588E29398DC4}"/>
              </a:ext>
            </a:extLst>
          </p:cNvPr>
          <p:cNvSpPr/>
          <p:nvPr/>
        </p:nvSpPr>
        <p:spPr>
          <a:xfrm>
            <a:off x="6306928" y="2679405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D0B4533-21FF-8245-820F-00882538790F}"/>
              </a:ext>
            </a:extLst>
          </p:cNvPr>
          <p:cNvSpPr/>
          <p:nvPr/>
        </p:nvSpPr>
        <p:spPr>
          <a:xfrm rot="8009867">
            <a:off x="1689581" y="796898"/>
            <a:ext cx="4396444" cy="4982329"/>
          </a:xfrm>
          <a:prstGeom prst="arc">
            <a:avLst>
              <a:gd name="adj1" fmla="val 16753381"/>
              <a:gd name="adj2" fmla="val 2078250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587A124-FC2B-DF42-82A6-F9C84C28219F}"/>
              </a:ext>
            </a:extLst>
          </p:cNvPr>
          <p:cNvSpPr/>
          <p:nvPr/>
        </p:nvSpPr>
        <p:spPr>
          <a:xfrm rot="1668449">
            <a:off x="5227734" y="5018030"/>
            <a:ext cx="429989" cy="273173"/>
          </a:xfrm>
          <a:prstGeom prst="triangl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2C693-0EB6-9E40-9124-DBAB17BF1903}"/>
              </a:ext>
            </a:extLst>
          </p:cNvPr>
          <p:cNvSpPr/>
          <p:nvPr/>
        </p:nvSpPr>
        <p:spPr>
          <a:xfrm>
            <a:off x="2056186" y="5872749"/>
            <a:ext cx="3271821" cy="6901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</a:rPr>
              <a:t>git add -A</a:t>
            </a:r>
          </a:p>
        </p:txBody>
      </p:sp>
    </p:spTree>
    <p:extLst>
      <p:ext uri="{BB962C8B-B14F-4D97-AF65-F5344CB8AC3E}">
        <p14:creationId xmlns:p14="http://schemas.microsoft.com/office/powerpoint/2010/main" val="411767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0D977-226A-9F4D-B514-11A0CE9B10E5}"/>
              </a:ext>
            </a:extLst>
          </p:cNvPr>
          <p:cNvSpPr/>
          <p:nvPr/>
        </p:nvSpPr>
        <p:spPr>
          <a:xfrm>
            <a:off x="1066808" y="1608738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folder</a:t>
            </a: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842B1-CB86-D944-99CE-905E96B91BEC}"/>
              </a:ext>
            </a:extLst>
          </p:cNvPr>
          <p:cNvSpPr/>
          <p:nvPr/>
        </p:nvSpPr>
        <p:spPr>
          <a:xfrm>
            <a:off x="4440873" y="1608738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Staging</a:t>
            </a: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E42A8-9D90-BB46-8146-41ECED476696}"/>
              </a:ext>
            </a:extLst>
          </p:cNvPr>
          <p:cNvSpPr/>
          <p:nvPr/>
        </p:nvSpPr>
        <p:spPr>
          <a:xfrm>
            <a:off x="7814938" y="1608738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repository</a:t>
            </a: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*changes are integrated*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0DF38AA-1C2C-D244-97F3-ADF9E9BF2A9C}"/>
              </a:ext>
            </a:extLst>
          </p:cNvPr>
          <p:cNvSpPr/>
          <p:nvPr/>
        </p:nvSpPr>
        <p:spPr>
          <a:xfrm>
            <a:off x="8190614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AF40E76B-C179-3D4D-B912-2786A4F7C4D9}"/>
              </a:ext>
            </a:extLst>
          </p:cNvPr>
          <p:cNvSpPr/>
          <p:nvPr/>
        </p:nvSpPr>
        <p:spPr>
          <a:xfrm>
            <a:off x="8930487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96E05D25-2139-B345-A1E9-3B135DC3D140}"/>
              </a:ext>
            </a:extLst>
          </p:cNvPr>
          <p:cNvSpPr/>
          <p:nvPr/>
        </p:nvSpPr>
        <p:spPr>
          <a:xfrm>
            <a:off x="9670360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72F6E14-A9DE-C046-AE2D-DA7F083C0122}"/>
              </a:ext>
            </a:extLst>
          </p:cNvPr>
          <p:cNvSpPr/>
          <p:nvPr/>
        </p:nvSpPr>
        <p:spPr>
          <a:xfrm rot="8009867">
            <a:off x="5283385" y="796898"/>
            <a:ext cx="4396444" cy="4982329"/>
          </a:xfrm>
          <a:prstGeom prst="arc">
            <a:avLst>
              <a:gd name="adj1" fmla="val 16753381"/>
              <a:gd name="adj2" fmla="val 2078250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5B8A691A-29E5-6440-8FF2-63460BF763A8}"/>
              </a:ext>
            </a:extLst>
          </p:cNvPr>
          <p:cNvSpPr/>
          <p:nvPr/>
        </p:nvSpPr>
        <p:spPr>
          <a:xfrm rot="1668449">
            <a:off x="8821538" y="5018030"/>
            <a:ext cx="429989" cy="273173"/>
          </a:xfrm>
          <a:prstGeom prst="triangl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F3A85-503B-CB42-A2CA-3F5C363F81B5}"/>
              </a:ext>
            </a:extLst>
          </p:cNvPr>
          <p:cNvSpPr/>
          <p:nvPr/>
        </p:nvSpPr>
        <p:spPr>
          <a:xfrm>
            <a:off x="4097974" y="5872749"/>
            <a:ext cx="6375852" cy="6901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</a:rPr>
              <a:t>git commit –m “my message” </a:t>
            </a:r>
          </a:p>
        </p:txBody>
      </p:sp>
    </p:spTree>
    <p:extLst>
      <p:ext uri="{BB962C8B-B14F-4D97-AF65-F5344CB8AC3E}">
        <p14:creationId xmlns:p14="http://schemas.microsoft.com/office/powerpoint/2010/main" val="25769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5842B1-CB86-D944-99CE-905E96B91BEC}"/>
              </a:ext>
            </a:extLst>
          </p:cNvPr>
          <p:cNvSpPr/>
          <p:nvPr/>
        </p:nvSpPr>
        <p:spPr>
          <a:xfrm>
            <a:off x="1804010" y="1608738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Staging</a:t>
            </a: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E42A8-9D90-BB46-8146-41ECED476696}"/>
              </a:ext>
            </a:extLst>
          </p:cNvPr>
          <p:cNvSpPr/>
          <p:nvPr/>
        </p:nvSpPr>
        <p:spPr>
          <a:xfrm>
            <a:off x="5178075" y="1608738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repository</a:t>
            </a: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0DF38AA-1C2C-D244-97F3-ADF9E9BF2A9C}"/>
              </a:ext>
            </a:extLst>
          </p:cNvPr>
          <p:cNvSpPr/>
          <p:nvPr/>
        </p:nvSpPr>
        <p:spPr>
          <a:xfrm>
            <a:off x="5553751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AF40E76B-C179-3D4D-B912-2786A4F7C4D9}"/>
              </a:ext>
            </a:extLst>
          </p:cNvPr>
          <p:cNvSpPr/>
          <p:nvPr/>
        </p:nvSpPr>
        <p:spPr>
          <a:xfrm>
            <a:off x="6293624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96E05D25-2139-B345-A1E9-3B135DC3D140}"/>
              </a:ext>
            </a:extLst>
          </p:cNvPr>
          <p:cNvSpPr/>
          <p:nvPr/>
        </p:nvSpPr>
        <p:spPr>
          <a:xfrm>
            <a:off x="7033497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F3A85-503B-CB42-A2CA-3F5C363F81B5}"/>
              </a:ext>
            </a:extLst>
          </p:cNvPr>
          <p:cNvSpPr/>
          <p:nvPr/>
        </p:nvSpPr>
        <p:spPr>
          <a:xfrm>
            <a:off x="6490329" y="5872749"/>
            <a:ext cx="2974383" cy="6901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C5354-EAD1-1240-B409-62C6E7931EA7}"/>
              </a:ext>
            </a:extLst>
          </p:cNvPr>
          <p:cNvSpPr/>
          <p:nvPr/>
        </p:nvSpPr>
        <p:spPr>
          <a:xfrm>
            <a:off x="8544483" y="1608738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Remote repo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(GitHub)</a:t>
            </a: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99A64BC0-A3D4-764E-9F0B-0166E0919610}"/>
              </a:ext>
            </a:extLst>
          </p:cNvPr>
          <p:cNvSpPr/>
          <p:nvPr/>
        </p:nvSpPr>
        <p:spPr>
          <a:xfrm>
            <a:off x="8920159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</a:t>
            </a:r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0DCF97C3-2C50-EF45-BFD9-F2DCB9612AEE}"/>
              </a:ext>
            </a:extLst>
          </p:cNvPr>
          <p:cNvSpPr/>
          <p:nvPr/>
        </p:nvSpPr>
        <p:spPr>
          <a:xfrm>
            <a:off x="9660032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B711A568-F675-4A4A-8835-1EFFD9DB921A}"/>
              </a:ext>
            </a:extLst>
          </p:cNvPr>
          <p:cNvSpPr/>
          <p:nvPr/>
        </p:nvSpPr>
        <p:spPr>
          <a:xfrm>
            <a:off x="10399905" y="2700670"/>
            <a:ext cx="664416" cy="808074"/>
          </a:xfrm>
          <a:prstGeom prst="snip1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EE06FF0-6871-4646-A545-E569BACF48AD}"/>
              </a:ext>
            </a:extLst>
          </p:cNvPr>
          <p:cNvSpPr/>
          <p:nvPr/>
        </p:nvSpPr>
        <p:spPr>
          <a:xfrm rot="8009867">
            <a:off x="5729950" y="796898"/>
            <a:ext cx="4396444" cy="4982329"/>
          </a:xfrm>
          <a:prstGeom prst="arc">
            <a:avLst>
              <a:gd name="adj1" fmla="val 16753381"/>
              <a:gd name="adj2" fmla="val 2078250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AF179B8D-B86E-9E42-B408-1F56F4545F06}"/>
              </a:ext>
            </a:extLst>
          </p:cNvPr>
          <p:cNvSpPr/>
          <p:nvPr/>
        </p:nvSpPr>
        <p:spPr>
          <a:xfrm rot="1668449">
            <a:off x="9268103" y="5018030"/>
            <a:ext cx="429989" cy="273173"/>
          </a:xfrm>
          <a:prstGeom prst="triangl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6106D1-C2C4-D840-8A04-AFDB6CCAE77F}"/>
              </a:ext>
            </a:extLst>
          </p:cNvPr>
          <p:cNvGrpSpPr/>
          <p:nvPr/>
        </p:nvGrpSpPr>
        <p:grpSpPr>
          <a:xfrm rot="10800000">
            <a:off x="5885959" y="923718"/>
            <a:ext cx="4982329" cy="4396444"/>
            <a:chOff x="5589407" y="1242241"/>
            <a:chExt cx="4982329" cy="4396444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C119D21E-7F59-FC4A-ABEF-CDCC07ECC4A3}"/>
                </a:ext>
              </a:extLst>
            </p:cNvPr>
            <p:cNvSpPr/>
            <p:nvPr/>
          </p:nvSpPr>
          <p:spPr>
            <a:xfrm rot="8009867">
              <a:off x="5882350" y="949298"/>
              <a:ext cx="4396444" cy="4982329"/>
            </a:xfrm>
            <a:prstGeom prst="arc">
              <a:avLst>
                <a:gd name="adj1" fmla="val 16753381"/>
                <a:gd name="adj2" fmla="val 2078250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85FCC178-A62E-3841-BEB3-BBF13A1CEBBC}"/>
                </a:ext>
              </a:extLst>
            </p:cNvPr>
            <p:cNvSpPr/>
            <p:nvPr/>
          </p:nvSpPr>
          <p:spPr>
            <a:xfrm rot="1668449">
              <a:off x="9420503" y="5170430"/>
              <a:ext cx="429989" cy="273173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373866-C80D-C245-8FE9-2A9D9C081A21}"/>
              </a:ext>
            </a:extLst>
          </p:cNvPr>
          <p:cNvSpPr/>
          <p:nvPr/>
        </p:nvSpPr>
        <p:spPr>
          <a:xfrm>
            <a:off x="6600337" y="-125792"/>
            <a:ext cx="2974383" cy="6901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</a:rPr>
              <a:t>git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E50468-3242-3942-B133-01B2F99B49D5}"/>
              </a:ext>
            </a:extLst>
          </p:cNvPr>
          <p:cNvSpPr/>
          <p:nvPr/>
        </p:nvSpPr>
        <p:spPr>
          <a:xfrm>
            <a:off x="-1554395" y="1608738"/>
            <a:ext cx="2909454" cy="3158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folder</a:t>
            </a: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9C3A4-806D-9C48-A067-CDD167C8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95" y="3897376"/>
            <a:ext cx="3817571" cy="291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9A061-60D8-2247-95CE-43A5A7AB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1" y="337927"/>
            <a:ext cx="5415186" cy="1607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A0A05-0BB9-E641-A621-9F4A07B81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31" y="2157146"/>
            <a:ext cx="5415186" cy="1740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E0D2-49F2-9644-9EED-3F18A97A7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909" y="94913"/>
            <a:ext cx="5273357" cy="4024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C4795-7F1E-084A-BB06-683247560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41" y="3962692"/>
            <a:ext cx="3799871" cy="2900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79DCD-3988-4F49-91C8-27CB2EBD5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868" y="3962692"/>
            <a:ext cx="3799872" cy="2900272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8364CA-26E0-3C43-9D38-256A185A85A5}"/>
              </a:ext>
            </a:extLst>
          </p:cNvPr>
          <p:cNvSpPr/>
          <p:nvPr/>
        </p:nvSpPr>
        <p:spPr>
          <a:xfrm>
            <a:off x="530582" y="125861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C97040-0B59-AB44-840A-06C164D752DA}"/>
              </a:ext>
            </a:extLst>
          </p:cNvPr>
          <p:cNvSpPr/>
          <p:nvPr/>
        </p:nvSpPr>
        <p:spPr>
          <a:xfrm>
            <a:off x="530581" y="2007713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79CB78C-E9D7-FE46-97E4-244EBDDFAF52}"/>
              </a:ext>
            </a:extLst>
          </p:cNvPr>
          <p:cNvSpPr/>
          <p:nvPr/>
        </p:nvSpPr>
        <p:spPr>
          <a:xfrm>
            <a:off x="6751272" y="134161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BAFD92-B8B9-5A4E-8F3F-F61E7635522E}"/>
              </a:ext>
            </a:extLst>
          </p:cNvPr>
          <p:cNvSpPr/>
          <p:nvPr/>
        </p:nvSpPr>
        <p:spPr>
          <a:xfrm>
            <a:off x="530581" y="3962692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92770CE-6C70-7748-8907-AC886494176E}"/>
              </a:ext>
            </a:extLst>
          </p:cNvPr>
          <p:cNvSpPr/>
          <p:nvPr/>
        </p:nvSpPr>
        <p:spPr>
          <a:xfrm>
            <a:off x="4275155" y="3962691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5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E146E8-EAA4-834D-B85C-FFDEBF367ADE}"/>
              </a:ext>
            </a:extLst>
          </p:cNvPr>
          <p:cNvSpPr/>
          <p:nvPr/>
        </p:nvSpPr>
        <p:spPr>
          <a:xfrm>
            <a:off x="8019729" y="3961623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52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1D909-E19F-1248-9383-CD1A7427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0" y="817417"/>
            <a:ext cx="5045463" cy="249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CCF7E-BF6E-624F-997B-B711EB7E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06" y="678870"/>
            <a:ext cx="4816479" cy="4710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DFAFE-F729-074F-9CC6-9E09A1AD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0" y="3831839"/>
            <a:ext cx="6022966" cy="175154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8599D3-F42B-374B-AD21-4996AAD8BCC7}"/>
              </a:ext>
            </a:extLst>
          </p:cNvPr>
          <p:cNvSpPr/>
          <p:nvPr/>
        </p:nvSpPr>
        <p:spPr>
          <a:xfrm>
            <a:off x="480841" y="389044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0DE0238-BD89-BD43-A741-35ABE24CA60C}"/>
              </a:ext>
            </a:extLst>
          </p:cNvPr>
          <p:cNvSpPr/>
          <p:nvPr/>
        </p:nvSpPr>
        <p:spPr>
          <a:xfrm>
            <a:off x="6768332" y="389044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3F63DD-EFA0-FF41-92DE-240D7F28751E}"/>
              </a:ext>
            </a:extLst>
          </p:cNvPr>
          <p:cNvSpPr/>
          <p:nvPr/>
        </p:nvSpPr>
        <p:spPr>
          <a:xfrm>
            <a:off x="480840" y="3711897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421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3AB92-73D3-4145-B14A-C37D5815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06" y="336549"/>
            <a:ext cx="3695933" cy="2816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3BF70-1AC6-984E-B956-B3496A05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268" y="336550"/>
            <a:ext cx="3983712" cy="281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0A7AD-9640-CB43-B017-62A72D78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40" y="3384551"/>
            <a:ext cx="3971868" cy="2812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0FE0C-1BD0-194C-8AFD-768BAA23E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268" y="3384551"/>
            <a:ext cx="3982460" cy="281247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5EA146-FBC0-BF48-9657-1CD8BC259622}"/>
              </a:ext>
            </a:extLst>
          </p:cNvPr>
          <p:cNvSpPr/>
          <p:nvPr/>
        </p:nvSpPr>
        <p:spPr>
          <a:xfrm>
            <a:off x="2491691" y="236644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AC69CF-7EE9-5F40-849B-1C62BFF6E304}"/>
              </a:ext>
            </a:extLst>
          </p:cNvPr>
          <p:cNvSpPr/>
          <p:nvPr/>
        </p:nvSpPr>
        <p:spPr>
          <a:xfrm>
            <a:off x="7120697" y="236644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71F700-A5C8-7D41-A9AA-126EF88E6F74}"/>
              </a:ext>
            </a:extLst>
          </p:cNvPr>
          <p:cNvSpPr/>
          <p:nvPr/>
        </p:nvSpPr>
        <p:spPr>
          <a:xfrm>
            <a:off x="2494924" y="3253257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782532-C2ED-724A-A319-96E6387EC6BF}"/>
              </a:ext>
            </a:extLst>
          </p:cNvPr>
          <p:cNvSpPr/>
          <p:nvPr/>
        </p:nvSpPr>
        <p:spPr>
          <a:xfrm>
            <a:off x="7120696" y="3253257"/>
            <a:ext cx="564897" cy="57965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761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95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Marlo</dc:creator>
  <cp:lastModifiedBy>Joe Marlo</cp:lastModifiedBy>
  <cp:revision>12</cp:revision>
  <dcterms:created xsi:type="dcterms:W3CDTF">2020-09-08T13:51:42Z</dcterms:created>
  <dcterms:modified xsi:type="dcterms:W3CDTF">2020-09-08T17:42:15Z</dcterms:modified>
</cp:coreProperties>
</file>