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55"/>
  </p:normalViewPr>
  <p:slideViewPr>
    <p:cSldViewPr snapToGrid="0">
      <p:cViewPr>
        <p:scale>
          <a:sx n="140" d="100"/>
          <a:sy n="140" d="100"/>
        </p:scale>
        <p:origin x="112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4D53C-EF4B-6D17-D197-C30A98F5A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E107F-CA5D-DA03-AFAB-B65AF9FA6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8E3FB-16EE-F081-5FA6-D09553AB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0139-0F1A-4F4A-89CF-A635543FEE6F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8B652-DB97-091C-653E-B2BC478C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CC750-A444-3876-1EF6-810286BC6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0C7E-313E-9B4F-B24D-1C8A734D8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17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EF77-1B1C-2D83-7536-C8AD22FC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F8087-0822-C7E4-D3AC-CA744D700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BA451-21AC-8C01-17A0-4D41FE16B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0139-0F1A-4F4A-89CF-A635543FEE6F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039DE-C992-2ADA-1776-D6910B0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A5750-C671-25C1-1343-9F169330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0C7E-313E-9B4F-B24D-1C8A734D8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9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603944-A351-0F84-3A81-7A4264A28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25614-05C0-EB7F-A459-B5F3DB0EA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C67EA-DDA2-D1E0-7F16-07A8ECA82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0139-0F1A-4F4A-89CF-A635543FEE6F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E74D8-4541-2A59-3ED1-3B591C68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F2704-5387-31C2-F8B9-B32BE207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0C7E-313E-9B4F-B24D-1C8A734D8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3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F551-9C70-8E72-DE69-E65249F4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A22F0-3FD3-DF5A-BD8F-2F2366A53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4C4A8-7E39-10DA-27FD-C4545E41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0139-0F1A-4F4A-89CF-A635543FEE6F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00F10-CB08-8964-B8C5-71DBFEC1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2C764-5584-ED7E-1044-A29AEBFC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0C7E-313E-9B4F-B24D-1C8A734D8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1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D925-379C-EE8F-CC12-7F8377B0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1A063-E271-441D-35CE-85CF15018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7928A-D83B-1577-A5ED-526F44FC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0139-0F1A-4F4A-89CF-A635543FEE6F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D14B9-7B6D-393D-5D60-94E1B582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62FF2-0B0E-BFDC-62E0-EFDE227B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0C7E-313E-9B4F-B24D-1C8A734D8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18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1BDB-C958-FB3C-30D9-6EDF433F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126E0-4340-6CC1-36FB-39B4EB40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B91C5-D3C7-9215-4103-0F7806DD8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4201D-4706-D11F-2DB5-06430DA4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0139-0F1A-4F4A-89CF-A635543FEE6F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592AE-68BB-3031-476C-2E5D8B16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3E31A-9937-E96C-D5D9-723ED301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0C7E-313E-9B4F-B24D-1C8A734D8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44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FE948-4083-C448-6A4C-B702EDA4C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9E58E-9ACB-F520-9D63-241A25AAE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FD273-9BA8-67CA-4506-B823C7A9D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8DF4E9-5EFA-8906-B5F2-832605C02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13C17-B8C0-4361-7CD1-82210D64D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4813F-AE11-7058-7607-72863C41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0139-0F1A-4F4A-89CF-A635543FEE6F}" type="datetimeFigureOut">
              <a:rPr lang="en-US" smtClean="0"/>
              <a:t>4/17/23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BBA7CA-FDB0-0C3F-C5B9-309C06CC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89EE9E-82C0-2521-9A27-4017211D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0C7E-313E-9B4F-B24D-1C8A734D8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3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E558-30D1-1FF6-F78E-6BDE64045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320843-8C06-5F96-AED7-24110533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0139-0F1A-4F4A-89CF-A635543FEE6F}" type="datetimeFigureOut">
              <a:rPr lang="en-US" smtClean="0"/>
              <a:t>4/17/23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D327B-2170-7BE7-65A2-63FC4806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A3B45-E21E-2121-F938-E58D5A86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0C7E-313E-9B4F-B24D-1C8A734D8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1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CD2AB-D087-03B9-8193-B2D57B542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0139-0F1A-4F4A-89CF-A635543FEE6F}" type="datetimeFigureOut">
              <a:rPr lang="en-US" smtClean="0"/>
              <a:t>4/17/23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98A3F-76CB-B66C-F259-CA5BBF703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E9FCD-E13F-E4A9-61AB-5A092F94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0C7E-313E-9B4F-B24D-1C8A734D8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2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01FB-C834-6D64-6164-D13253E32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79D6E-F600-9E1A-7507-B4FF674A1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44BCC-04D2-2CD4-F84D-8E6729763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A3FDD-FB69-E56C-1E98-A6266C176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0139-0F1A-4F4A-89CF-A635543FEE6F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9F9C5-05C1-E8D9-49D0-1A5FA038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13DF9-9495-443A-4642-429A65ED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0C7E-313E-9B4F-B24D-1C8A734D8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2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2A0A5-0930-AABA-EAF2-13471520A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345924-7D9D-2A56-CC28-4A67F7508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1C693-46B4-7DAE-19E5-FE96C6DF2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636FB-8AC6-1D1E-0000-7BB7E3A8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0139-0F1A-4F4A-89CF-A635543FEE6F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91855-01B7-86AC-700E-848AE69C8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509C0-B485-530E-797C-8C773DE0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0C7E-313E-9B4F-B24D-1C8A734D8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7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C1F592-F39C-67DD-C598-FC9173093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3B275-9C3F-9CFF-2D02-C4D72F3EF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E197D-FA98-EFB7-BD4A-7CE230F19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0139-0F1A-4F4A-89CF-A635543FEE6F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0AAB9-680A-D8F8-25AD-E8A82CED9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0D653-C102-E23B-A357-13FFDC90D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60C7E-313E-9B4F-B24D-1C8A734D8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5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8D01B2C-9BBC-4623-CAD4-6CA0A5D053C0}"/>
              </a:ext>
            </a:extLst>
          </p:cNvPr>
          <p:cNvCxnSpPr>
            <a:cxnSpLocks/>
          </p:cNvCxnSpPr>
          <p:nvPr/>
        </p:nvCxnSpPr>
        <p:spPr>
          <a:xfrm>
            <a:off x="7860204" y="3495679"/>
            <a:ext cx="60034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C61CD69-C1BE-BE79-F783-7BE53F25D286}"/>
              </a:ext>
            </a:extLst>
          </p:cNvPr>
          <p:cNvCxnSpPr>
            <a:cxnSpLocks/>
          </p:cNvCxnSpPr>
          <p:nvPr/>
        </p:nvCxnSpPr>
        <p:spPr>
          <a:xfrm>
            <a:off x="2372427" y="3106161"/>
            <a:ext cx="652436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5CC95A-05A2-B7E6-DB07-128B67333F38}"/>
              </a:ext>
            </a:extLst>
          </p:cNvPr>
          <p:cNvGrpSpPr/>
          <p:nvPr/>
        </p:nvGrpSpPr>
        <p:grpSpPr>
          <a:xfrm>
            <a:off x="1103325" y="1745672"/>
            <a:ext cx="1269581" cy="2728086"/>
            <a:chOff x="1103325" y="1745672"/>
            <a:chExt cx="1269581" cy="2728086"/>
          </a:xfrm>
        </p:grpSpPr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A2C47913-6263-3339-DB94-168F3F0E52DE}"/>
                </a:ext>
              </a:extLst>
            </p:cNvPr>
            <p:cNvSpPr/>
            <p:nvPr/>
          </p:nvSpPr>
          <p:spPr>
            <a:xfrm flipH="1">
              <a:off x="1103325" y="2183980"/>
              <a:ext cx="1269581" cy="1851471"/>
            </a:xfrm>
            <a:prstGeom prst="cube">
              <a:avLst>
                <a:gd name="adj" fmla="val 2217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EB033BD-3CD5-1417-2FFC-EF2DD85A2925}"/>
                </a:ext>
              </a:extLst>
            </p:cNvPr>
            <p:cNvCxnSpPr>
              <a:cxnSpLocks/>
            </p:cNvCxnSpPr>
            <p:nvPr/>
          </p:nvCxnSpPr>
          <p:spPr>
            <a:xfrm>
              <a:off x="2136775" y="4035451"/>
              <a:ext cx="156781" cy="438307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A05707B-7D90-C18B-E1AE-77E08E470A33}"/>
                </a:ext>
              </a:extLst>
            </p:cNvPr>
            <p:cNvCxnSpPr>
              <a:cxnSpLocks/>
            </p:cNvCxnSpPr>
            <p:nvPr/>
          </p:nvCxnSpPr>
          <p:spPr>
            <a:xfrm>
              <a:off x="1303586" y="1745672"/>
              <a:ext cx="220414" cy="6038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5A01AED-BC6E-F228-220A-4E74D72CD2B6}"/>
                </a:ext>
              </a:extLst>
            </p:cNvPr>
            <p:cNvCxnSpPr/>
            <p:nvPr/>
          </p:nvCxnSpPr>
          <p:spPr>
            <a:xfrm>
              <a:off x="1524000" y="2349500"/>
              <a:ext cx="612775" cy="168595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763F0D8-BB4B-8F7D-3752-8F8DDB6717DF}"/>
                </a:ext>
              </a:extLst>
            </p:cNvPr>
            <p:cNvSpPr/>
            <p:nvPr/>
          </p:nvSpPr>
          <p:spPr>
            <a:xfrm>
              <a:off x="1506537" y="2362200"/>
              <a:ext cx="45720" cy="18288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Summing Junction 22">
            <a:extLst>
              <a:ext uri="{FF2B5EF4-FFF2-40B4-BE49-F238E27FC236}">
                <a16:creationId xmlns:a16="http://schemas.microsoft.com/office/drawing/2014/main" id="{6ECE6E00-0FFD-FF07-6B1F-F897B6B41066}"/>
              </a:ext>
            </a:extLst>
          </p:cNvPr>
          <p:cNvSpPr/>
          <p:nvPr/>
        </p:nvSpPr>
        <p:spPr>
          <a:xfrm>
            <a:off x="6922456" y="2789018"/>
            <a:ext cx="612652" cy="639982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2A6916E-ADFC-F3D0-56FD-1ECC71B2226E}"/>
              </a:ext>
            </a:extLst>
          </p:cNvPr>
          <p:cNvGrpSpPr/>
          <p:nvPr/>
        </p:nvGrpSpPr>
        <p:grpSpPr>
          <a:xfrm>
            <a:off x="8426702" y="2902289"/>
            <a:ext cx="810309" cy="772722"/>
            <a:chOff x="8520091" y="2729265"/>
            <a:chExt cx="810309" cy="772722"/>
          </a:xfrm>
        </p:grpSpPr>
        <p:sp>
          <p:nvSpPr>
            <p:cNvPr id="27" name="Delay 26">
              <a:extLst>
                <a:ext uri="{FF2B5EF4-FFF2-40B4-BE49-F238E27FC236}">
                  <a16:creationId xmlns:a16="http://schemas.microsoft.com/office/drawing/2014/main" id="{D7236B33-534D-2FD8-3369-150F700167A9}"/>
                </a:ext>
              </a:extLst>
            </p:cNvPr>
            <p:cNvSpPr/>
            <p:nvPr/>
          </p:nvSpPr>
          <p:spPr>
            <a:xfrm>
              <a:off x="8520091" y="2729265"/>
              <a:ext cx="810309" cy="772722"/>
            </a:xfrm>
            <a:prstGeom prst="flowChartDelay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785471A-20AE-50C0-1D7B-D2F18CD8FD4C}"/>
                </a:ext>
              </a:extLst>
            </p:cNvPr>
            <p:cNvGrpSpPr/>
            <p:nvPr/>
          </p:nvGrpSpPr>
          <p:grpSpPr>
            <a:xfrm flipH="1">
              <a:off x="8686796" y="2906085"/>
              <a:ext cx="303381" cy="385164"/>
              <a:chOff x="6268194" y="1898361"/>
              <a:chExt cx="361587" cy="454314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8D8C8BF-07B6-2B01-EC60-5CE4CD4BF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8194" y="2349500"/>
                <a:ext cx="19222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2C6764F-4DE9-4B31-886C-68C32D1FFD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2440" y="1898361"/>
                <a:ext cx="0" cy="45431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2754160-8D46-DF19-EC94-EC389F7471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5029" y="1907886"/>
                <a:ext cx="1747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45FF82B-9449-4626-1BEC-089C66E116E7}"/>
              </a:ext>
            </a:extLst>
          </p:cNvPr>
          <p:cNvGrpSpPr/>
          <p:nvPr/>
        </p:nvGrpSpPr>
        <p:grpSpPr>
          <a:xfrm>
            <a:off x="5336836" y="2875432"/>
            <a:ext cx="612653" cy="460676"/>
            <a:chOff x="5509221" y="2875432"/>
            <a:chExt cx="612653" cy="46067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2B47D23-BC7E-851C-8456-CD0D255377B9}"/>
                </a:ext>
              </a:extLst>
            </p:cNvPr>
            <p:cNvSpPr/>
            <p:nvPr/>
          </p:nvSpPr>
          <p:spPr>
            <a:xfrm>
              <a:off x="5509221" y="2875432"/>
              <a:ext cx="612653" cy="4606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2A23D03-9001-02F0-9D2C-A84595D2B600}"/>
                </a:ext>
              </a:extLst>
            </p:cNvPr>
            <p:cNvSpPr txBox="1"/>
            <p:nvPr/>
          </p:nvSpPr>
          <p:spPr>
            <a:xfrm>
              <a:off x="5587760" y="2978204"/>
              <a:ext cx="4555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Bahnschrift" panose="020B0502040204020203" pitchFamily="34" charset="0"/>
                  <a:cs typeface="Aharoni" panose="02010803020104030203" pitchFamily="2" charset="-79"/>
                </a:rPr>
                <a:t>ADC</a:t>
              </a:r>
              <a:endParaRPr lang="en-US" sz="1600" dirty="0">
                <a:latin typeface="Bahnschrift" panose="020B0502040204020203" pitchFamily="34" charset="0"/>
                <a:cs typeface="Aharoni" panose="02010803020104030203" pitchFamily="2" charset="-79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7EE3C86-FD66-E65D-0C9A-D5CA1E60D523}"/>
              </a:ext>
            </a:extLst>
          </p:cNvPr>
          <p:cNvGrpSpPr/>
          <p:nvPr/>
        </p:nvGrpSpPr>
        <p:grpSpPr>
          <a:xfrm>
            <a:off x="3383348" y="2627736"/>
            <a:ext cx="1005840" cy="941861"/>
            <a:chOff x="3612900" y="2610793"/>
            <a:chExt cx="1005840" cy="941861"/>
          </a:xfrm>
        </p:grpSpPr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1561380F-ABF4-9137-CE20-CE1220DB8A58}"/>
                </a:ext>
              </a:extLst>
            </p:cNvPr>
            <p:cNvSpPr/>
            <p:nvPr/>
          </p:nvSpPr>
          <p:spPr>
            <a:xfrm rot="5400000">
              <a:off x="3644889" y="2578804"/>
              <a:ext cx="941861" cy="1005840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5EB054-E9B1-3E56-DF91-4FA4C190DFF5}"/>
                </a:ext>
              </a:extLst>
            </p:cNvPr>
            <p:cNvSpPr txBox="1"/>
            <p:nvPr/>
          </p:nvSpPr>
          <p:spPr>
            <a:xfrm>
              <a:off x="3613411" y="2896569"/>
              <a:ext cx="710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ahnschrift" panose="020B0502040204020203" pitchFamily="34" charset="0"/>
                  <a:cs typeface="Aharoni" panose="02010803020104030203" pitchFamily="2" charset="-79"/>
                </a:rPr>
                <a:t>CHARGE </a:t>
              </a:r>
            </a:p>
            <a:p>
              <a:r>
                <a:rPr lang="en-US" sz="1000" dirty="0">
                  <a:latin typeface="Bahnschrift" panose="020B0502040204020203" pitchFamily="34" charset="0"/>
                  <a:cs typeface="Aharoni" panose="02010803020104030203" pitchFamily="2" charset="-79"/>
                </a:rPr>
                <a:t>PREAMP</a:t>
              </a:r>
              <a:endParaRPr lang="en-US" sz="1050" dirty="0">
                <a:latin typeface="Bahnschrift" panose="020B0502040204020203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41" name="Freeform 40">
            <a:extLst>
              <a:ext uri="{FF2B5EF4-FFF2-40B4-BE49-F238E27FC236}">
                <a16:creationId xmlns:a16="http://schemas.microsoft.com/office/drawing/2014/main" id="{BD33187F-96E8-7FC6-4D33-52A2769ACE40}"/>
              </a:ext>
            </a:extLst>
          </p:cNvPr>
          <p:cNvSpPr/>
          <p:nvPr/>
        </p:nvSpPr>
        <p:spPr>
          <a:xfrm>
            <a:off x="2549992" y="3173072"/>
            <a:ext cx="584831" cy="197065"/>
          </a:xfrm>
          <a:custGeom>
            <a:avLst/>
            <a:gdLst>
              <a:gd name="connsiteX0" fmla="*/ 0 w 1656080"/>
              <a:gd name="connsiteY0" fmla="*/ 59636 h 679581"/>
              <a:gd name="connsiteX1" fmla="*/ 497840 w 1656080"/>
              <a:gd name="connsiteY1" fmla="*/ 59636 h 679581"/>
              <a:gd name="connsiteX2" fmla="*/ 609600 w 1656080"/>
              <a:gd name="connsiteY2" fmla="*/ 679396 h 679581"/>
              <a:gd name="connsiteX3" fmla="*/ 1656080 w 1656080"/>
              <a:gd name="connsiteY3" fmla="*/ 130756 h 679581"/>
              <a:gd name="connsiteX4" fmla="*/ 1656080 w 1656080"/>
              <a:gd name="connsiteY4" fmla="*/ 130756 h 679581"/>
              <a:gd name="connsiteX0" fmla="*/ 0 w 1656080"/>
              <a:gd name="connsiteY0" fmla="*/ 59636 h 679581"/>
              <a:gd name="connsiteX1" fmla="*/ 528320 w 1656080"/>
              <a:gd name="connsiteY1" fmla="*/ 59636 h 679581"/>
              <a:gd name="connsiteX2" fmla="*/ 609600 w 1656080"/>
              <a:gd name="connsiteY2" fmla="*/ 679396 h 679581"/>
              <a:gd name="connsiteX3" fmla="*/ 1656080 w 1656080"/>
              <a:gd name="connsiteY3" fmla="*/ 130756 h 679581"/>
              <a:gd name="connsiteX4" fmla="*/ 1656080 w 1656080"/>
              <a:gd name="connsiteY4" fmla="*/ 130756 h 679581"/>
              <a:gd name="connsiteX0" fmla="*/ 0 w 1656080"/>
              <a:gd name="connsiteY0" fmla="*/ 59636 h 679581"/>
              <a:gd name="connsiteX1" fmla="*/ 528320 w 1656080"/>
              <a:gd name="connsiteY1" fmla="*/ 59636 h 679581"/>
              <a:gd name="connsiteX2" fmla="*/ 609600 w 1656080"/>
              <a:gd name="connsiteY2" fmla="*/ 679396 h 679581"/>
              <a:gd name="connsiteX3" fmla="*/ 1656080 w 1656080"/>
              <a:gd name="connsiteY3" fmla="*/ 130756 h 679581"/>
              <a:gd name="connsiteX4" fmla="*/ 1656080 w 1656080"/>
              <a:gd name="connsiteY4" fmla="*/ 130756 h 679581"/>
              <a:gd name="connsiteX0" fmla="*/ 0 w 1656080"/>
              <a:gd name="connsiteY0" fmla="*/ 19336 h 639281"/>
              <a:gd name="connsiteX1" fmla="*/ 528320 w 1656080"/>
              <a:gd name="connsiteY1" fmla="*/ 19336 h 639281"/>
              <a:gd name="connsiteX2" fmla="*/ 609600 w 1656080"/>
              <a:gd name="connsiteY2" fmla="*/ 639096 h 639281"/>
              <a:gd name="connsiteX3" fmla="*/ 1656080 w 1656080"/>
              <a:gd name="connsiteY3" fmla="*/ 90456 h 639281"/>
              <a:gd name="connsiteX4" fmla="*/ 1656080 w 1656080"/>
              <a:gd name="connsiteY4" fmla="*/ 90456 h 639281"/>
              <a:gd name="connsiteX0" fmla="*/ 0 w 1656080"/>
              <a:gd name="connsiteY0" fmla="*/ 19336 h 639281"/>
              <a:gd name="connsiteX1" fmla="*/ 528320 w 1656080"/>
              <a:gd name="connsiteY1" fmla="*/ 19336 h 639281"/>
              <a:gd name="connsiteX2" fmla="*/ 609600 w 1656080"/>
              <a:gd name="connsiteY2" fmla="*/ 639096 h 639281"/>
              <a:gd name="connsiteX3" fmla="*/ 1656080 w 1656080"/>
              <a:gd name="connsiteY3" fmla="*/ 90456 h 639281"/>
              <a:gd name="connsiteX4" fmla="*/ 1656080 w 1656080"/>
              <a:gd name="connsiteY4" fmla="*/ 90456 h 639281"/>
              <a:gd name="connsiteX0" fmla="*/ 0 w 1656080"/>
              <a:gd name="connsiteY0" fmla="*/ 16373 h 636318"/>
              <a:gd name="connsiteX1" fmla="*/ 528320 w 1656080"/>
              <a:gd name="connsiteY1" fmla="*/ 16373 h 636318"/>
              <a:gd name="connsiteX2" fmla="*/ 609600 w 1656080"/>
              <a:gd name="connsiteY2" fmla="*/ 636133 h 636318"/>
              <a:gd name="connsiteX3" fmla="*/ 1656080 w 1656080"/>
              <a:gd name="connsiteY3" fmla="*/ 87493 h 636318"/>
              <a:gd name="connsiteX4" fmla="*/ 1656080 w 1656080"/>
              <a:gd name="connsiteY4" fmla="*/ 87493 h 636318"/>
              <a:gd name="connsiteX0" fmla="*/ 0 w 1656080"/>
              <a:gd name="connsiteY0" fmla="*/ 25007 h 644952"/>
              <a:gd name="connsiteX1" fmla="*/ 528320 w 1656080"/>
              <a:gd name="connsiteY1" fmla="*/ 25007 h 644952"/>
              <a:gd name="connsiteX2" fmla="*/ 609600 w 1656080"/>
              <a:gd name="connsiteY2" fmla="*/ 644767 h 644952"/>
              <a:gd name="connsiteX3" fmla="*/ 1656080 w 1656080"/>
              <a:gd name="connsiteY3" fmla="*/ 96127 h 644952"/>
              <a:gd name="connsiteX4" fmla="*/ 1656080 w 1656080"/>
              <a:gd name="connsiteY4" fmla="*/ 96127 h 644952"/>
              <a:gd name="connsiteX0" fmla="*/ 0 w 1656080"/>
              <a:gd name="connsiteY0" fmla="*/ 23236 h 649531"/>
              <a:gd name="connsiteX1" fmla="*/ 528320 w 1656080"/>
              <a:gd name="connsiteY1" fmla="*/ 29586 h 649531"/>
              <a:gd name="connsiteX2" fmla="*/ 609600 w 1656080"/>
              <a:gd name="connsiteY2" fmla="*/ 649346 h 649531"/>
              <a:gd name="connsiteX3" fmla="*/ 1656080 w 1656080"/>
              <a:gd name="connsiteY3" fmla="*/ 100706 h 649531"/>
              <a:gd name="connsiteX4" fmla="*/ 1656080 w 1656080"/>
              <a:gd name="connsiteY4" fmla="*/ 100706 h 649531"/>
              <a:gd name="connsiteX0" fmla="*/ 0 w 1656080"/>
              <a:gd name="connsiteY0" fmla="*/ 0 h 626295"/>
              <a:gd name="connsiteX1" fmla="*/ 528320 w 1656080"/>
              <a:gd name="connsiteY1" fmla="*/ 6350 h 626295"/>
              <a:gd name="connsiteX2" fmla="*/ 609600 w 1656080"/>
              <a:gd name="connsiteY2" fmla="*/ 626110 h 626295"/>
              <a:gd name="connsiteX3" fmla="*/ 1656080 w 1656080"/>
              <a:gd name="connsiteY3" fmla="*/ 77470 h 626295"/>
              <a:gd name="connsiteX4" fmla="*/ 1656080 w 1656080"/>
              <a:gd name="connsiteY4" fmla="*/ 77470 h 626295"/>
              <a:gd name="connsiteX0" fmla="*/ 0 w 1656080"/>
              <a:gd name="connsiteY0" fmla="*/ 0 h 619945"/>
              <a:gd name="connsiteX1" fmla="*/ 528320 w 1656080"/>
              <a:gd name="connsiteY1" fmla="*/ 0 h 619945"/>
              <a:gd name="connsiteX2" fmla="*/ 609600 w 1656080"/>
              <a:gd name="connsiteY2" fmla="*/ 619760 h 619945"/>
              <a:gd name="connsiteX3" fmla="*/ 1656080 w 1656080"/>
              <a:gd name="connsiteY3" fmla="*/ 71120 h 619945"/>
              <a:gd name="connsiteX4" fmla="*/ 1656080 w 1656080"/>
              <a:gd name="connsiteY4" fmla="*/ 71120 h 619945"/>
              <a:gd name="connsiteX0" fmla="*/ 0 w 1656080"/>
              <a:gd name="connsiteY0" fmla="*/ 0 h 619945"/>
              <a:gd name="connsiteX1" fmla="*/ 528320 w 1656080"/>
              <a:gd name="connsiteY1" fmla="*/ 0 h 619945"/>
              <a:gd name="connsiteX2" fmla="*/ 660400 w 1656080"/>
              <a:gd name="connsiteY2" fmla="*/ 619760 h 619945"/>
              <a:gd name="connsiteX3" fmla="*/ 1656080 w 1656080"/>
              <a:gd name="connsiteY3" fmla="*/ 71120 h 619945"/>
              <a:gd name="connsiteX4" fmla="*/ 1656080 w 1656080"/>
              <a:gd name="connsiteY4" fmla="*/ 71120 h 619945"/>
              <a:gd name="connsiteX0" fmla="*/ 0 w 1656080"/>
              <a:gd name="connsiteY0" fmla="*/ 0 h 619945"/>
              <a:gd name="connsiteX1" fmla="*/ 528320 w 1656080"/>
              <a:gd name="connsiteY1" fmla="*/ 0 h 619945"/>
              <a:gd name="connsiteX2" fmla="*/ 660400 w 1656080"/>
              <a:gd name="connsiteY2" fmla="*/ 619760 h 619945"/>
              <a:gd name="connsiteX3" fmla="*/ 1656080 w 1656080"/>
              <a:gd name="connsiteY3" fmla="*/ 71120 h 619945"/>
              <a:gd name="connsiteX4" fmla="*/ 1656080 w 1656080"/>
              <a:gd name="connsiteY4" fmla="*/ 71120 h 619945"/>
              <a:gd name="connsiteX0" fmla="*/ 0 w 1656080"/>
              <a:gd name="connsiteY0" fmla="*/ 0 h 613597"/>
              <a:gd name="connsiteX1" fmla="*/ 528320 w 1656080"/>
              <a:gd name="connsiteY1" fmla="*/ 0 h 613597"/>
              <a:gd name="connsiteX2" fmla="*/ 571500 w 1656080"/>
              <a:gd name="connsiteY2" fmla="*/ 613410 h 613597"/>
              <a:gd name="connsiteX3" fmla="*/ 1656080 w 1656080"/>
              <a:gd name="connsiteY3" fmla="*/ 71120 h 613597"/>
              <a:gd name="connsiteX4" fmla="*/ 1656080 w 1656080"/>
              <a:gd name="connsiteY4" fmla="*/ 71120 h 613597"/>
              <a:gd name="connsiteX0" fmla="*/ 0 w 1656080"/>
              <a:gd name="connsiteY0" fmla="*/ 0 h 613597"/>
              <a:gd name="connsiteX1" fmla="*/ 528320 w 1656080"/>
              <a:gd name="connsiteY1" fmla="*/ 0 h 613597"/>
              <a:gd name="connsiteX2" fmla="*/ 571500 w 1656080"/>
              <a:gd name="connsiteY2" fmla="*/ 613410 h 613597"/>
              <a:gd name="connsiteX3" fmla="*/ 1656080 w 1656080"/>
              <a:gd name="connsiteY3" fmla="*/ 71120 h 613597"/>
              <a:gd name="connsiteX4" fmla="*/ 1656080 w 1656080"/>
              <a:gd name="connsiteY4" fmla="*/ 71120 h 613597"/>
              <a:gd name="connsiteX0" fmla="*/ 0 w 1656080"/>
              <a:gd name="connsiteY0" fmla="*/ 0 h 610423"/>
              <a:gd name="connsiteX1" fmla="*/ 528320 w 1656080"/>
              <a:gd name="connsiteY1" fmla="*/ 0 h 610423"/>
              <a:gd name="connsiteX2" fmla="*/ 533400 w 1656080"/>
              <a:gd name="connsiteY2" fmla="*/ 610235 h 610423"/>
              <a:gd name="connsiteX3" fmla="*/ 1656080 w 1656080"/>
              <a:gd name="connsiteY3" fmla="*/ 71120 h 610423"/>
              <a:gd name="connsiteX4" fmla="*/ 1656080 w 1656080"/>
              <a:gd name="connsiteY4" fmla="*/ 71120 h 610423"/>
              <a:gd name="connsiteX0" fmla="*/ 0 w 1656080"/>
              <a:gd name="connsiteY0" fmla="*/ 0 h 610423"/>
              <a:gd name="connsiteX1" fmla="*/ 528320 w 1656080"/>
              <a:gd name="connsiteY1" fmla="*/ 0 h 610423"/>
              <a:gd name="connsiteX2" fmla="*/ 533400 w 1656080"/>
              <a:gd name="connsiteY2" fmla="*/ 610235 h 610423"/>
              <a:gd name="connsiteX3" fmla="*/ 1656080 w 1656080"/>
              <a:gd name="connsiteY3" fmla="*/ 71120 h 610423"/>
              <a:gd name="connsiteX4" fmla="*/ 1656080 w 1656080"/>
              <a:gd name="connsiteY4" fmla="*/ 71120 h 610423"/>
              <a:gd name="connsiteX0" fmla="*/ 0 w 1656080"/>
              <a:gd name="connsiteY0" fmla="*/ 0 h 610423"/>
              <a:gd name="connsiteX1" fmla="*/ 528320 w 1656080"/>
              <a:gd name="connsiteY1" fmla="*/ 0 h 610423"/>
              <a:gd name="connsiteX2" fmla="*/ 533400 w 1656080"/>
              <a:gd name="connsiteY2" fmla="*/ 610235 h 610423"/>
              <a:gd name="connsiteX3" fmla="*/ 1656080 w 1656080"/>
              <a:gd name="connsiteY3" fmla="*/ 71120 h 610423"/>
              <a:gd name="connsiteX4" fmla="*/ 1656080 w 1656080"/>
              <a:gd name="connsiteY4" fmla="*/ 71120 h 610423"/>
              <a:gd name="connsiteX0" fmla="*/ 0 w 1656080"/>
              <a:gd name="connsiteY0" fmla="*/ 0 h 613597"/>
              <a:gd name="connsiteX1" fmla="*/ 528320 w 1656080"/>
              <a:gd name="connsiteY1" fmla="*/ 0 h 613597"/>
              <a:gd name="connsiteX2" fmla="*/ 555625 w 1656080"/>
              <a:gd name="connsiteY2" fmla="*/ 613410 h 613597"/>
              <a:gd name="connsiteX3" fmla="*/ 1656080 w 1656080"/>
              <a:gd name="connsiteY3" fmla="*/ 71120 h 613597"/>
              <a:gd name="connsiteX4" fmla="*/ 1656080 w 1656080"/>
              <a:gd name="connsiteY4" fmla="*/ 71120 h 613597"/>
              <a:gd name="connsiteX0" fmla="*/ 0 w 1656080"/>
              <a:gd name="connsiteY0" fmla="*/ 0 h 594554"/>
              <a:gd name="connsiteX1" fmla="*/ 528320 w 1656080"/>
              <a:gd name="connsiteY1" fmla="*/ 0 h 594554"/>
              <a:gd name="connsiteX2" fmla="*/ 552450 w 1656080"/>
              <a:gd name="connsiteY2" fmla="*/ 594360 h 594554"/>
              <a:gd name="connsiteX3" fmla="*/ 1656080 w 1656080"/>
              <a:gd name="connsiteY3" fmla="*/ 71120 h 594554"/>
              <a:gd name="connsiteX4" fmla="*/ 1656080 w 1656080"/>
              <a:gd name="connsiteY4" fmla="*/ 71120 h 594554"/>
              <a:gd name="connsiteX0" fmla="*/ 0 w 1656080"/>
              <a:gd name="connsiteY0" fmla="*/ 0 h 594360"/>
              <a:gd name="connsiteX1" fmla="*/ 528320 w 1656080"/>
              <a:gd name="connsiteY1" fmla="*/ 0 h 594360"/>
              <a:gd name="connsiteX2" fmla="*/ 552450 w 1656080"/>
              <a:gd name="connsiteY2" fmla="*/ 594360 h 594360"/>
              <a:gd name="connsiteX3" fmla="*/ 1656080 w 1656080"/>
              <a:gd name="connsiteY3" fmla="*/ 71120 h 594360"/>
              <a:gd name="connsiteX4" fmla="*/ 1656080 w 1656080"/>
              <a:gd name="connsiteY4" fmla="*/ 71120 h 594360"/>
              <a:gd name="connsiteX0" fmla="*/ 0 w 1738630"/>
              <a:gd name="connsiteY0" fmla="*/ 0 h 594360"/>
              <a:gd name="connsiteX1" fmla="*/ 528320 w 1738630"/>
              <a:gd name="connsiteY1" fmla="*/ 0 h 594360"/>
              <a:gd name="connsiteX2" fmla="*/ 552450 w 1738630"/>
              <a:gd name="connsiteY2" fmla="*/ 594360 h 594360"/>
              <a:gd name="connsiteX3" fmla="*/ 1656080 w 1738630"/>
              <a:gd name="connsiteY3" fmla="*/ 71120 h 594360"/>
              <a:gd name="connsiteX4" fmla="*/ 1738630 w 1738630"/>
              <a:gd name="connsiteY4" fmla="*/ 90170 h 594360"/>
              <a:gd name="connsiteX0" fmla="*/ 0 w 1656080"/>
              <a:gd name="connsiteY0" fmla="*/ 0 h 594360"/>
              <a:gd name="connsiteX1" fmla="*/ 528320 w 1656080"/>
              <a:gd name="connsiteY1" fmla="*/ 0 h 594360"/>
              <a:gd name="connsiteX2" fmla="*/ 552450 w 1656080"/>
              <a:gd name="connsiteY2" fmla="*/ 594360 h 594360"/>
              <a:gd name="connsiteX3" fmla="*/ 1656080 w 1656080"/>
              <a:gd name="connsiteY3" fmla="*/ 71120 h 594360"/>
              <a:gd name="connsiteX0" fmla="*/ 0 w 1732280"/>
              <a:gd name="connsiteY0" fmla="*/ 0 h 594360"/>
              <a:gd name="connsiteX1" fmla="*/ 528320 w 1732280"/>
              <a:gd name="connsiteY1" fmla="*/ 0 h 594360"/>
              <a:gd name="connsiteX2" fmla="*/ 552450 w 1732280"/>
              <a:gd name="connsiteY2" fmla="*/ 594360 h 594360"/>
              <a:gd name="connsiteX3" fmla="*/ 1732280 w 1732280"/>
              <a:gd name="connsiteY3" fmla="*/ 17145 h 594360"/>
              <a:gd name="connsiteX0" fmla="*/ 0 w 1773555"/>
              <a:gd name="connsiteY0" fmla="*/ 4116 h 598476"/>
              <a:gd name="connsiteX1" fmla="*/ 528320 w 1773555"/>
              <a:gd name="connsiteY1" fmla="*/ 4116 h 598476"/>
              <a:gd name="connsiteX2" fmla="*/ 552450 w 1773555"/>
              <a:gd name="connsiteY2" fmla="*/ 598476 h 598476"/>
              <a:gd name="connsiteX3" fmla="*/ 1773555 w 1773555"/>
              <a:gd name="connsiteY3" fmla="*/ 2211 h 598476"/>
              <a:gd name="connsiteX0" fmla="*/ 0 w 1773555"/>
              <a:gd name="connsiteY0" fmla="*/ 3258 h 597618"/>
              <a:gd name="connsiteX1" fmla="*/ 528320 w 1773555"/>
              <a:gd name="connsiteY1" fmla="*/ 3258 h 597618"/>
              <a:gd name="connsiteX2" fmla="*/ 552450 w 1773555"/>
              <a:gd name="connsiteY2" fmla="*/ 597618 h 597618"/>
              <a:gd name="connsiteX3" fmla="*/ 1773555 w 1773555"/>
              <a:gd name="connsiteY3" fmla="*/ 1353 h 597618"/>
              <a:gd name="connsiteX0" fmla="*/ 0 w 1773555"/>
              <a:gd name="connsiteY0" fmla="*/ 3258 h 597618"/>
              <a:gd name="connsiteX1" fmla="*/ 528320 w 1773555"/>
              <a:gd name="connsiteY1" fmla="*/ 3258 h 597618"/>
              <a:gd name="connsiteX2" fmla="*/ 552450 w 1773555"/>
              <a:gd name="connsiteY2" fmla="*/ 597618 h 597618"/>
              <a:gd name="connsiteX3" fmla="*/ 1773555 w 1773555"/>
              <a:gd name="connsiteY3" fmla="*/ 1353 h 597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555" h="597618">
                <a:moveTo>
                  <a:pt x="0" y="3258"/>
                </a:moveTo>
                <a:lnTo>
                  <a:pt x="528320" y="3258"/>
                </a:lnTo>
                <a:cubicBezTo>
                  <a:pt x="538480" y="208151"/>
                  <a:pt x="546735" y="443313"/>
                  <a:pt x="552450" y="597618"/>
                </a:cubicBezTo>
                <a:cubicBezTo>
                  <a:pt x="851535" y="-57279"/>
                  <a:pt x="1773555" y="1353"/>
                  <a:pt x="1773555" y="1353"/>
                </a:cubicBezTo>
              </a:path>
            </a:pathLst>
          </a:cu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25740F93-E8CE-7581-4A11-F64A8388838E}"/>
              </a:ext>
            </a:extLst>
          </p:cNvPr>
          <p:cNvSpPr/>
          <p:nvPr/>
        </p:nvSpPr>
        <p:spPr>
          <a:xfrm flipV="1">
            <a:off x="4461056" y="2855505"/>
            <a:ext cx="584831" cy="194912"/>
          </a:xfrm>
          <a:custGeom>
            <a:avLst/>
            <a:gdLst>
              <a:gd name="connsiteX0" fmla="*/ 0 w 1656080"/>
              <a:gd name="connsiteY0" fmla="*/ 59636 h 679581"/>
              <a:gd name="connsiteX1" fmla="*/ 497840 w 1656080"/>
              <a:gd name="connsiteY1" fmla="*/ 59636 h 679581"/>
              <a:gd name="connsiteX2" fmla="*/ 609600 w 1656080"/>
              <a:gd name="connsiteY2" fmla="*/ 679396 h 679581"/>
              <a:gd name="connsiteX3" fmla="*/ 1656080 w 1656080"/>
              <a:gd name="connsiteY3" fmla="*/ 130756 h 679581"/>
              <a:gd name="connsiteX4" fmla="*/ 1656080 w 1656080"/>
              <a:gd name="connsiteY4" fmla="*/ 130756 h 679581"/>
              <a:gd name="connsiteX0" fmla="*/ 0 w 1656080"/>
              <a:gd name="connsiteY0" fmla="*/ 59636 h 679581"/>
              <a:gd name="connsiteX1" fmla="*/ 528320 w 1656080"/>
              <a:gd name="connsiteY1" fmla="*/ 59636 h 679581"/>
              <a:gd name="connsiteX2" fmla="*/ 609600 w 1656080"/>
              <a:gd name="connsiteY2" fmla="*/ 679396 h 679581"/>
              <a:gd name="connsiteX3" fmla="*/ 1656080 w 1656080"/>
              <a:gd name="connsiteY3" fmla="*/ 130756 h 679581"/>
              <a:gd name="connsiteX4" fmla="*/ 1656080 w 1656080"/>
              <a:gd name="connsiteY4" fmla="*/ 130756 h 679581"/>
              <a:gd name="connsiteX0" fmla="*/ 0 w 1656080"/>
              <a:gd name="connsiteY0" fmla="*/ 59636 h 679581"/>
              <a:gd name="connsiteX1" fmla="*/ 528320 w 1656080"/>
              <a:gd name="connsiteY1" fmla="*/ 59636 h 679581"/>
              <a:gd name="connsiteX2" fmla="*/ 609600 w 1656080"/>
              <a:gd name="connsiteY2" fmla="*/ 679396 h 679581"/>
              <a:gd name="connsiteX3" fmla="*/ 1656080 w 1656080"/>
              <a:gd name="connsiteY3" fmla="*/ 130756 h 679581"/>
              <a:gd name="connsiteX4" fmla="*/ 1656080 w 1656080"/>
              <a:gd name="connsiteY4" fmla="*/ 130756 h 679581"/>
              <a:gd name="connsiteX0" fmla="*/ 0 w 1656080"/>
              <a:gd name="connsiteY0" fmla="*/ 19336 h 639281"/>
              <a:gd name="connsiteX1" fmla="*/ 528320 w 1656080"/>
              <a:gd name="connsiteY1" fmla="*/ 19336 h 639281"/>
              <a:gd name="connsiteX2" fmla="*/ 609600 w 1656080"/>
              <a:gd name="connsiteY2" fmla="*/ 639096 h 639281"/>
              <a:gd name="connsiteX3" fmla="*/ 1656080 w 1656080"/>
              <a:gd name="connsiteY3" fmla="*/ 90456 h 639281"/>
              <a:gd name="connsiteX4" fmla="*/ 1656080 w 1656080"/>
              <a:gd name="connsiteY4" fmla="*/ 90456 h 639281"/>
              <a:gd name="connsiteX0" fmla="*/ 0 w 1656080"/>
              <a:gd name="connsiteY0" fmla="*/ 19336 h 639281"/>
              <a:gd name="connsiteX1" fmla="*/ 528320 w 1656080"/>
              <a:gd name="connsiteY1" fmla="*/ 19336 h 639281"/>
              <a:gd name="connsiteX2" fmla="*/ 609600 w 1656080"/>
              <a:gd name="connsiteY2" fmla="*/ 639096 h 639281"/>
              <a:gd name="connsiteX3" fmla="*/ 1656080 w 1656080"/>
              <a:gd name="connsiteY3" fmla="*/ 90456 h 639281"/>
              <a:gd name="connsiteX4" fmla="*/ 1656080 w 1656080"/>
              <a:gd name="connsiteY4" fmla="*/ 90456 h 639281"/>
              <a:gd name="connsiteX0" fmla="*/ 0 w 1656080"/>
              <a:gd name="connsiteY0" fmla="*/ 16373 h 636318"/>
              <a:gd name="connsiteX1" fmla="*/ 528320 w 1656080"/>
              <a:gd name="connsiteY1" fmla="*/ 16373 h 636318"/>
              <a:gd name="connsiteX2" fmla="*/ 609600 w 1656080"/>
              <a:gd name="connsiteY2" fmla="*/ 636133 h 636318"/>
              <a:gd name="connsiteX3" fmla="*/ 1656080 w 1656080"/>
              <a:gd name="connsiteY3" fmla="*/ 87493 h 636318"/>
              <a:gd name="connsiteX4" fmla="*/ 1656080 w 1656080"/>
              <a:gd name="connsiteY4" fmla="*/ 87493 h 636318"/>
              <a:gd name="connsiteX0" fmla="*/ 0 w 1656080"/>
              <a:gd name="connsiteY0" fmla="*/ 25007 h 644952"/>
              <a:gd name="connsiteX1" fmla="*/ 528320 w 1656080"/>
              <a:gd name="connsiteY1" fmla="*/ 25007 h 644952"/>
              <a:gd name="connsiteX2" fmla="*/ 609600 w 1656080"/>
              <a:gd name="connsiteY2" fmla="*/ 644767 h 644952"/>
              <a:gd name="connsiteX3" fmla="*/ 1656080 w 1656080"/>
              <a:gd name="connsiteY3" fmla="*/ 96127 h 644952"/>
              <a:gd name="connsiteX4" fmla="*/ 1656080 w 1656080"/>
              <a:gd name="connsiteY4" fmla="*/ 96127 h 644952"/>
              <a:gd name="connsiteX0" fmla="*/ 0 w 1656080"/>
              <a:gd name="connsiteY0" fmla="*/ 23236 h 649531"/>
              <a:gd name="connsiteX1" fmla="*/ 528320 w 1656080"/>
              <a:gd name="connsiteY1" fmla="*/ 29586 h 649531"/>
              <a:gd name="connsiteX2" fmla="*/ 609600 w 1656080"/>
              <a:gd name="connsiteY2" fmla="*/ 649346 h 649531"/>
              <a:gd name="connsiteX3" fmla="*/ 1656080 w 1656080"/>
              <a:gd name="connsiteY3" fmla="*/ 100706 h 649531"/>
              <a:gd name="connsiteX4" fmla="*/ 1656080 w 1656080"/>
              <a:gd name="connsiteY4" fmla="*/ 100706 h 649531"/>
              <a:gd name="connsiteX0" fmla="*/ 0 w 1656080"/>
              <a:gd name="connsiteY0" fmla="*/ 0 h 626295"/>
              <a:gd name="connsiteX1" fmla="*/ 528320 w 1656080"/>
              <a:gd name="connsiteY1" fmla="*/ 6350 h 626295"/>
              <a:gd name="connsiteX2" fmla="*/ 609600 w 1656080"/>
              <a:gd name="connsiteY2" fmla="*/ 626110 h 626295"/>
              <a:gd name="connsiteX3" fmla="*/ 1656080 w 1656080"/>
              <a:gd name="connsiteY3" fmla="*/ 77470 h 626295"/>
              <a:gd name="connsiteX4" fmla="*/ 1656080 w 1656080"/>
              <a:gd name="connsiteY4" fmla="*/ 77470 h 626295"/>
              <a:gd name="connsiteX0" fmla="*/ 0 w 1656080"/>
              <a:gd name="connsiteY0" fmla="*/ 0 h 619945"/>
              <a:gd name="connsiteX1" fmla="*/ 528320 w 1656080"/>
              <a:gd name="connsiteY1" fmla="*/ 0 h 619945"/>
              <a:gd name="connsiteX2" fmla="*/ 609600 w 1656080"/>
              <a:gd name="connsiteY2" fmla="*/ 619760 h 619945"/>
              <a:gd name="connsiteX3" fmla="*/ 1656080 w 1656080"/>
              <a:gd name="connsiteY3" fmla="*/ 71120 h 619945"/>
              <a:gd name="connsiteX4" fmla="*/ 1656080 w 1656080"/>
              <a:gd name="connsiteY4" fmla="*/ 71120 h 619945"/>
              <a:gd name="connsiteX0" fmla="*/ 0 w 1656080"/>
              <a:gd name="connsiteY0" fmla="*/ 0 h 619945"/>
              <a:gd name="connsiteX1" fmla="*/ 528320 w 1656080"/>
              <a:gd name="connsiteY1" fmla="*/ 0 h 619945"/>
              <a:gd name="connsiteX2" fmla="*/ 660400 w 1656080"/>
              <a:gd name="connsiteY2" fmla="*/ 619760 h 619945"/>
              <a:gd name="connsiteX3" fmla="*/ 1656080 w 1656080"/>
              <a:gd name="connsiteY3" fmla="*/ 71120 h 619945"/>
              <a:gd name="connsiteX4" fmla="*/ 1656080 w 1656080"/>
              <a:gd name="connsiteY4" fmla="*/ 71120 h 619945"/>
              <a:gd name="connsiteX0" fmla="*/ 0 w 1656080"/>
              <a:gd name="connsiteY0" fmla="*/ 0 h 619945"/>
              <a:gd name="connsiteX1" fmla="*/ 528320 w 1656080"/>
              <a:gd name="connsiteY1" fmla="*/ 0 h 619945"/>
              <a:gd name="connsiteX2" fmla="*/ 660400 w 1656080"/>
              <a:gd name="connsiteY2" fmla="*/ 619760 h 619945"/>
              <a:gd name="connsiteX3" fmla="*/ 1656080 w 1656080"/>
              <a:gd name="connsiteY3" fmla="*/ 71120 h 619945"/>
              <a:gd name="connsiteX4" fmla="*/ 1656080 w 1656080"/>
              <a:gd name="connsiteY4" fmla="*/ 71120 h 619945"/>
              <a:gd name="connsiteX0" fmla="*/ 0 w 1656080"/>
              <a:gd name="connsiteY0" fmla="*/ 0 h 613597"/>
              <a:gd name="connsiteX1" fmla="*/ 528320 w 1656080"/>
              <a:gd name="connsiteY1" fmla="*/ 0 h 613597"/>
              <a:gd name="connsiteX2" fmla="*/ 571500 w 1656080"/>
              <a:gd name="connsiteY2" fmla="*/ 613410 h 613597"/>
              <a:gd name="connsiteX3" fmla="*/ 1656080 w 1656080"/>
              <a:gd name="connsiteY3" fmla="*/ 71120 h 613597"/>
              <a:gd name="connsiteX4" fmla="*/ 1656080 w 1656080"/>
              <a:gd name="connsiteY4" fmla="*/ 71120 h 613597"/>
              <a:gd name="connsiteX0" fmla="*/ 0 w 1656080"/>
              <a:gd name="connsiteY0" fmla="*/ 0 h 613597"/>
              <a:gd name="connsiteX1" fmla="*/ 528320 w 1656080"/>
              <a:gd name="connsiteY1" fmla="*/ 0 h 613597"/>
              <a:gd name="connsiteX2" fmla="*/ 571500 w 1656080"/>
              <a:gd name="connsiteY2" fmla="*/ 613410 h 613597"/>
              <a:gd name="connsiteX3" fmla="*/ 1656080 w 1656080"/>
              <a:gd name="connsiteY3" fmla="*/ 71120 h 613597"/>
              <a:gd name="connsiteX4" fmla="*/ 1656080 w 1656080"/>
              <a:gd name="connsiteY4" fmla="*/ 71120 h 613597"/>
              <a:gd name="connsiteX0" fmla="*/ 0 w 1656080"/>
              <a:gd name="connsiteY0" fmla="*/ 0 h 610423"/>
              <a:gd name="connsiteX1" fmla="*/ 528320 w 1656080"/>
              <a:gd name="connsiteY1" fmla="*/ 0 h 610423"/>
              <a:gd name="connsiteX2" fmla="*/ 533400 w 1656080"/>
              <a:gd name="connsiteY2" fmla="*/ 610235 h 610423"/>
              <a:gd name="connsiteX3" fmla="*/ 1656080 w 1656080"/>
              <a:gd name="connsiteY3" fmla="*/ 71120 h 610423"/>
              <a:gd name="connsiteX4" fmla="*/ 1656080 w 1656080"/>
              <a:gd name="connsiteY4" fmla="*/ 71120 h 610423"/>
              <a:gd name="connsiteX0" fmla="*/ 0 w 1656080"/>
              <a:gd name="connsiteY0" fmla="*/ 0 h 610423"/>
              <a:gd name="connsiteX1" fmla="*/ 528320 w 1656080"/>
              <a:gd name="connsiteY1" fmla="*/ 0 h 610423"/>
              <a:gd name="connsiteX2" fmla="*/ 533400 w 1656080"/>
              <a:gd name="connsiteY2" fmla="*/ 610235 h 610423"/>
              <a:gd name="connsiteX3" fmla="*/ 1656080 w 1656080"/>
              <a:gd name="connsiteY3" fmla="*/ 71120 h 610423"/>
              <a:gd name="connsiteX4" fmla="*/ 1656080 w 1656080"/>
              <a:gd name="connsiteY4" fmla="*/ 71120 h 610423"/>
              <a:gd name="connsiteX0" fmla="*/ 0 w 1656080"/>
              <a:gd name="connsiteY0" fmla="*/ 0 h 610423"/>
              <a:gd name="connsiteX1" fmla="*/ 528320 w 1656080"/>
              <a:gd name="connsiteY1" fmla="*/ 0 h 610423"/>
              <a:gd name="connsiteX2" fmla="*/ 533400 w 1656080"/>
              <a:gd name="connsiteY2" fmla="*/ 610235 h 610423"/>
              <a:gd name="connsiteX3" fmla="*/ 1656080 w 1656080"/>
              <a:gd name="connsiteY3" fmla="*/ 71120 h 610423"/>
              <a:gd name="connsiteX4" fmla="*/ 1656080 w 1656080"/>
              <a:gd name="connsiteY4" fmla="*/ 71120 h 610423"/>
              <a:gd name="connsiteX0" fmla="*/ 0 w 1656080"/>
              <a:gd name="connsiteY0" fmla="*/ 0 h 613597"/>
              <a:gd name="connsiteX1" fmla="*/ 528320 w 1656080"/>
              <a:gd name="connsiteY1" fmla="*/ 0 h 613597"/>
              <a:gd name="connsiteX2" fmla="*/ 555625 w 1656080"/>
              <a:gd name="connsiteY2" fmla="*/ 613410 h 613597"/>
              <a:gd name="connsiteX3" fmla="*/ 1656080 w 1656080"/>
              <a:gd name="connsiteY3" fmla="*/ 71120 h 613597"/>
              <a:gd name="connsiteX4" fmla="*/ 1656080 w 1656080"/>
              <a:gd name="connsiteY4" fmla="*/ 71120 h 613597"/>
              <a:gd name="connsiteX0" fmla="*/ 0 w 1656080"/>
              <a:gd name="connsiteY0" fmla="*/ 0 h 594554"/>
              <a:gd name="connsiteX1" fmla="*/ 528320 w 1656080"/>
              <a:gd name="connsiteY1" fmla="*/ 0 h 594554"/>
              <a:gd name="connsiteX2" fmla="*/ 552450 w 1656080"/>
              <a:gd name="connsiteY2" fmla="*/ 594360 h 594554"/>
              <a:gd name="connsiteX3" fmla="*/ 1656080 w 1656080"/>
              <a:gd name="connsiteY3" fmla="*/ 71120 h 594554"/>
              <a:gd name="connsiteX4" fmla="*/ 1656080 w 1656080"/>
              <a:gd name="connsiteY4" fmla="*/ 71120 h 594554"/>
              <a:gd name="connsiteX0" fmla="*/ 0 w 1656080"/>
              <a:gd name="connsiteY0" fmla="*/ 0 h 594360"/>
              <a:gd name="connsiteX1" fmla="*/ 528320 w 1656080"/>
              <a:gd name="connsiteY1" fmla="*/ 0 h 594360"/>
              <a:gd name="connsiteX2" fmla="*/ 552450 w 1656080"/>
              <a:gd name="connsiteY2" fmla="*/ 594360 h 594360"/>
              <a:gd name="connsiteX3" fmla="*/ 1656080 w 1656080"/>
              <a:gd name="connsiteY3" fmla="*/ 71120 h 594360"/>
              <a:gd name="connsiteX4" fmla="*/ 1656080 w 1656080"/>
              <a:gd name="connsiteY4" fmla="*/ 71120 h 594360"/>
              <a:gd name="connsiteX0" fmla="*/ 0 w 1738630"/>
              <a:gd name="connsiteY0" fmla="*/ 0 h 594360"/>
              <a:gd name="connsiteX1" fmla="*/ 528320 w 1738630"/>
              <a:gd name="connsiteY1" fmla="*/ 0 h 594360"/>
              <a:gd name="connsiteX2" fmla="*/ 552450 w 1738630"/>
              <a:gd name="connsiteY2" fmla="*/ 594360 h 594360"/>
              <a:gd name="connsiteX3" fmla="*/ 1656080 w 1738630"/>
              <a:gd name="connsiteY3" fmla="*/ 71120 h 594360"/>
              <a:gd name="connsiteX4" fmla="*/ 1738630 w 1738630"/>
              <a:gd name="connsiteY4" fmla="*/ 90170 h 594360"/>
              <a:gd name="connsiteX0" fmla="*/ 0 w 1656080"/>
              <a:gd name="connsiteY0" fmla="*/ 0 h 594360"/>
              <a:gd name="connsiteX1" fmla="*/ 528320 w 1656080"/>
              <a:gd name="connsiteY1" fmla="*/ 0 h 594360"/>
              <a:gd name="connsiteX2" fmla="*/ 552450 w 1656080"/>
              <a:gd name="connsiteY2" fmla="*/ 594360 h 594360"/>
              <a:gd name="connsiteX3" fmla="*/ 1656080 w 1656080"/>
              <a:gd name="connsiteY3" fmla="*/ 71120 h 594360"/>
              <a:gd name="connsiteX0" fmla="*/ 0 w 1732280"/>
              <a:gd name="connsiteY0" fmla="*/ 0 h 594360"/>
              <a:gd name="connsiteX1" fmla="*/ 528320 w 1732280"/>
              <a:gd name="connsiteY1" fmla="*/ 0 h 594360"/>
              <a:gd name="connsiteX2" fmla="*/ 552450 w 1732280"/>
              <a:gd name="connsiteY2" fmla="*/ 594360 h 594360"/>
              <a:gd name="connsiteX3" fmla="*/ 1732280 w 1732280"/>
              <a:gd name="connsiteY3" fmla="*/ 17145 h 594360"/>
              <a:gd name="connsiteX0" fmla="*/ 0 w 1773555"/>
              <a:gd name="connsiteY0" fmla="*/ 4116 h 598476"/>
              <a:gd name="connsiteX1" fmla="*/ 528320 w 1773555"/>
              <a:gd name="connsiteY1" fmla="*/ 4116 h 598476"/>
              <a:gd name="connsiteX2" fmla="*/ 552450 w 1773555"/>
              <a:gd name="connsiteY2" fmla="*/ 598476 h 598476"/>
              <a:gd name="connsiteX3" fmla="*/ 1773555 w 1773555"/>
              <a:gd name="connsiteY3" fmla="*/ 2211 h 598476"/>
              <a:gd name="connsiteX0" fmla="*/ 0 w 1773555"/>
              <a:gd name="connsiteY0" fmla="*/ 3258 h 597618"/>
              <a:gd name="connsiteX1" fmla="*/ 528320 w 1773555"/>
              <a:gd name="connsiteY1" fmla="*/ 3258 h 597618"/>
              <a:gd name="connsiteX2" fmla="*/ 552450 w 1773555"/>
              <a:gd name="connsiteY2" fmla="*/ 597618 h 597618"/>
              <a:gd name="connsiteX3" fmla="*/ 1773555 w 1773555"/>
              <a:gd name="connsiteY3" fmla="*/ 1353 h 597618"/>
              <a:gd name="connsiteX0" fmla="*/ 0 w 1773555"/>
              <a:gd name="connsiteY0" fmla="*/ 3258 h 597618"/>
              <a:gd name="connsiteX1" fmla="*/ 528320 w 1773555"/>
              <a:gd name="connsiteY1" fmla="*/ 3258 h 597618"/>
              <a:gd name="connsiteX2" fmla="*/ 552450 w 1773555"/>
              <a:gd name="connsiteY2" fmla="*/ 597618 h 597618"/>
              <a:gd name="connsiteX3" fmla="*/ 1773555 w 1773555"/>
              <a:gd name="connsiteY3" fmla="*/ 1353 h 597618"/>
              <a:gd name="connsiteX0" fmla="*/ 0 w 1773555"/>
              <a:gd name="connsiteY0" fmla="*/ 1905 h 596265"/>
              <a:gd name="connsiteX1" fmla="*/ 528320 w 1773555"/>
              <a:gd name="connsiteY1" fmla="*/ 1905 h 596265"/>
              <a:gd name="connsiteX2" fmla="*/ 552450 w 1773555"/>
              <a:gd name="connsiteY2" fmla="*/ 596265 h 596265"/>
              <a:gd name="connsiteX3" fmla="*/ 1773555 w 1773555"/>
              <a:gd name="connsiteY3" fmla="*/ 0 h 596265"/>
              <a:gd name="connsiteX0" fmla="*/ 0 w 1773555"/>
              <a:gd name="connsiteY0" fmla="*/ 1905 h 596265"/>
              <a:gd name="connsiteX1" fmla="*/ 528320 w 1773555"/>
              <a:gd name="connsiteY1" fmla="*/ 1905 h 596265"/>
              <a:gd name="connsiteX2" fmla="*/ 552450 w 1773555"/>
              <a:gd name="connsiteY2" fmla="*/ 596265 h 596265"/>
              <a:gd name="connsiteX3" fmla="*/ 1773555 w 1773555"/>
              <a:gd name="connsiteY3" fmla="*/ 0 h 596265"/>
              <a:gd name="connsiteX0" fmla="*/ 0 w 1773555"/>
              <a:gd name="connsiteY0" fmla="*/ 1905 h 567380"/>
              <a:gd name="connsiteX1" fmla="*/ 528320 w 1773555"/>
              <a:gd name="connsiteY1" fmla="*/ 1905 h 567380"/>
              <a:gd name="connsiteX2" fmla="*/ 687249 w 1773555"/>
              <a:gd name="connsiteY2" fmla="*/ 567380 h 567380"/>
              <a:gd name="connsiteX3" fmla="*/ 1773555 w 1773555"/>
              <a:gd name="connsiteY3" fmla="*/ 0 h 567380"/>
              <a:gd name="connsiteX0" fmla="*/ 0 w 1773555"/>
              <a:gd name="connsiteY0" fmla="*/ 1905 h 567380"/>
              <a:gd name="connsiteX1" fmla="*/ 528320 w 1773555"/>
              <a:gd name="connsiteY1" fmla="*/ 1905 h 567380"/>
              <a:gd name="connsiteX2" fmla="*/ 687249 w 1773555"/>
              <a:gd name="connsiteY2" fmla="*/ 567380 h 567380"/>
              <a:gd name="connsiteX3" fmla="*/ 1773555 w 1773555"/>
              <a:gd name="connsiteY3" fmla="*/ 0 h 567380"/>
              <a:gd name="connsiteX0" fmla="*/ 0 w 1773555"/>
              <a:gd name="connsiteY0" fmla="*/ 1905 h 567380"/>
              <a:gd name="connsiteX1" fmla="*/ 528320 w 1773555"/>
              <a:gd name="connsiteY1" fmla="*/ 1905 h 567380"/>
              <a:gd name="connsiteX2" fmla="*/ 687249 w 1773555"/>
              <a:gd name="connsiteY2" fmla="*/ 567380 h 567380"/>
              <a:gd name="connsiteX3" fmla="*/ 1773555 w 1773555"/>
              <a:gd name="connsiteY3" fmla="*/ 0 h 567380"/>
              <a:gd name="connsiteX0" fmla="*/ 0 w 1773555"/>
              <a:gd name="connsiteY0" fmla="*/ 1905 h 567380"/>
              <a:gd name="connsiteX1" fmla="*/ 528320 w 1773555"/>
              <a:gd name="connsiteY1" fmla="*/ 1905 h 567380"/>
              <a:gd name="connsiteX2" fmla="*/ 687249 w 1773555"/>
              <a:gd name="connsiteY2" fmla="*/ 567380 h 567380"/>
              <a:gd name="connsiteX3" fmla="*/ 1773555 w 1773555"/>
              <a:gd name="connsiteY3" fmla="*/ 0 h 567380"/>
              <a:gd name="connsiteX0" fmla="*/ 0 w 1773555"/>
              <a:gd name="connsiteY0" fmla="*/ 1905 h 528866"/>
              <a:gd name="connsiteX1" fmla="*/ 528320 w 1773555"/>
              <a:gd name="connsiteY1" fmla="*/ 1905 h 528866"/>
              <a:gd name="connsiteX2" fmla="*/ 764277 w 1773555"/>
              <a:gd name="connsiteY2" fmla="*/ 528866 h 528866"/>
              <a:gd name="connsiteX3" fmla="*/ 1773555 w 1773555"/>
              <a:gd name="connsiteY3" fmla="*/ 0 h 528866"/>
              <a:gd name="connsiteX0" fmla="*/ 0 w 1773555"/>
              <a:gd name="connsiteY0" fmla="*/ 1905 h 564924"/>
              <a:gd name="connsiteX1" fmla="*/ 528320 w 1773555"/>
              <a:gd name="connsiteY1" fmla="*/ 1905 h 564924"/>
              <a:gd name="connsiteX2" fmla="*/ 764277 w 1773555"/>
              <a:gd name="connsiteY2" fmla="*/ 528866 h 564924"/>
              <a:gd name="connsiteX3" fmla="*/ 1773555 w 1773555"/>
              <a:gd name="connsiteY3" fmla="*/ 0 h 564924"/>
              <a:gd name="connsiteX0" fmla="*/ 0 w 1773555"/>
              <a:gd name="connsiteY0" fmla="*/ 1905 h 564924"/>
              <a:gd name="connsiteX1" fmla="*/ 528320 w 1773555"/>
              <a:gd name="connsiteY1" fmla="*/ 1905 h 564924"/>
              <a:gd name="connsiteX2" fmla="*/ 764277 w 1773555"/>
              <a:gd name="connsiteY2" fmla="*/ 528866 h 564924"/>
              <a:gd name="connsiteX3" fmla="*/ 1773555 w 1773555"/>
              <a:gd name="connsiteY3" fmla="*/ 0 h 564924"/>
              <a:gd name="connsiteX0" fmla="*/ 0 w 1773555"/>
              <a:gd name="connsiteY0" fmla="*/ 1905 h 574346"/>
              <a:gd name="connsiteX1" fmla="*/ 528320 w 1773555"/>
              <a:gd name="connsiteY1" fmla="*/ 1905 h 574346"/>
              <a:gd name="connsiteX2" fmla="*/ 764277 w 1773555"/>
              <a:gd name="connsiteY2" fmla="*/ 528866 h 574346"/>
              <a:gd name="connsiteX3" fmla="*/ 1773555 w 1773555"/>
              <a:gd name="connsiteY3" fmla="*/ 0 h 574346"/>
              <a:gd name="connsiteX0" fmla="*/ 0 w 1773555"/>
              <a:gd name="connsiteY0" fmla="*/ 1999 h 574440"/>
              <a:gd name="connsiteX1" fmla="*/ 528320 w 1773555"/>
              <a:gd name="connsiteY1" fmla="*/ 1999 h 574440"/>
              <a:gd name="connsiteX2" fmla="*/ 764277 w 1773555"/>
              <a:gd name="connsiteY2" fmla="*/ 528960 h 574440"/>
              <a:gd name="connsiteX3" fmla="*/ 1773555 w 1773555"/>
              <a:gd name="connsiteY3" fmla="*/ 94 h 574440"/>
              <a:gd name="connsiteX0" fmla="*/ 0 w 1773555"/>
              <a:gd name="connsiteY0" fmla="*/ 1999 h 591089"/>
              <a:gd name="connsiteX1" fmla="*/ 528320 w 1773555"/>
              <a:gd name="connsiteY1" fmla="*/ 1999 h 591089"/>
              <a:gd name="connsiteX2" fmla="*/ 764277 w 1773555"/>
              <a:gd name="connsiteY2" fmla="*/ 528960 h 591089"/>
              <a:gd name="connsiteX3" fmla="*/ 1773555 w 1773555"/>
              <a:gd name="connsiteY3" fmla="*/ 94 h 591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555" h="591089">
                <a:moveTo>
                  <a:pt x="0" y="1999"/>
                </a:moveTo>
                <a:lnTo>
                  <a:pt x="528320" y="1999"/>
                </a:lnTo>
                <a:cubicBezTo>
                  <a:pt x="538480" y="206892"/>
                  <a:pt x="662276" y="779052"/>
                  <a:pt x="764277" y="528960"/>
                </a:cubicBezTo>
                <a:cubicBezTo>
                  <a:pt x="967076" y="-20024"/>
                  <a:pt x="1773555" y="94"/>
                  <a:pt x="1773555" y="94"/>
                </a:cubicBezTo>
              </a:path>
            </a:pathLst>
          </a:cu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009B4C8E-CD5C-CF9E-D70F-2AC3E7930C2A}"/>
              </a:ext>
            </a:extLst>
          </p:cNvPr>
          <p:cNvSpPr/>
          <p:nvPr/>
        </p:nvSpPr>
        <p:spPr>
          <a:xfrm>
            <a:off x="6046675" y="2852948"/>
            <a:ext cx="596900" cy="200025"/>
          </a:xfrm>
          <a:custGeom>
            <a:avLst/>
            <a:gdLst>
              <a:gd name="connsiteX0" fmla="*/ 0 w 596900"/>
              <a:gd name="connsiteY0" fmla="*/ 200025 h 200025"/>
              <a:gd name="connsiteX1" fmla="*/ 0 w 596900"/>
              <a:gd name="connsiteY1" fmla="*/ 200025 h 200025"/>
              <a:gd name="connsiteX2" fmla="*/ 180975 w 596900"/>
              <a:gd name="connsiteY2" fmla="*/ 196850 h 200025"/>
              <a:gd name="connsiteX3" fmla="*/ 180975 w 596900"/>
              <a:gd name="connsiteY3" fmla="*/ 146050 h 200025"/>
              <a:gd name="connsiteX4" fmla="*/ 180975 w 596900"/>
              <a:gd name="connsiteY4" fmla="*/ 146050 h 200025"/>
              <a:gd name="connsiteX5" fmla="*/ 180975 w 596900"/>
              <a:gd name="connsiteY5" fmla="*/ 146050 h 200025"/>
              <a:gd name="connsiteX6" fmla="*/ 209550 w 596900"/>
              <a:gd name="connsiteY6" fmla="*/ 146050 h 200025"/>
              <a:gd name="connsiteX7" fmla="*/ 209550 w 596900"/>
              <a:gd name="connsiteY7" fmla="*/ 0 h 200025"/>
              <a:gd name="connsiteX8" fmla="*/ 260350 w 596900"/>
              <a:gd name="connsiteY8" fmla="*/ 0 h 200025"/>
              <a:gd name="connsiteX9" fmla="*/ 260350 w 596900"/>
              <a:gd name="connsiteY9" fmla="*/ 47625 h 200025"/>
              <a:gd name="connsiteX10" fmla="*/ 295275 w 596900"/>
              <a:gd name="connsiteY10" fmla="*/ 47625 h 200025"/>
              <a:gd name="connsiteX11" fmla="*/ 295275 w 596900"/>
              <a:gd name="connsiteY11" fmla="*/ 123825 h 200025"/>
              <a:gd name="connsiteX12" fmla="*/ 352425 w 596900"/>
              <a:gd name="connsiteY12" fmla="*/ 123825 h 200025"/>
              <a:gd name="connsiteX13" fmla="*/ 352425 w 596900"/>
              <a:gd name="connsiteY13" fmla="*/ 168275 h 200025"/>
              <a:gd name="connsiteX14" fmla="*/ 419100 w 596900"/>
              <a:gd name="connsiteY14" fmla="*/ 168275 h 200025"/>
              <a:gd name="connsiteX15" fmla="*/ 419100 w 596900"/>
              <a:gd name="connsiteY15" fmla="*/ 196850 h 200025"/>
              <a:gd name="connsiteX16" fmla="*/ 495300 w 596900"/>
              <a:gd name="connsiteY16" fmla="*/ 196850 h 200025"/>
              <a:gd name="connsiteX17" fmla="*/ 596900 w 596900"/>
              <a:gd name="connsiteY17" fmla="*/ 19685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96900" h="200025">
                <a:moveTo>
                  <a:pt x="0" y="200025"/>
                </a:moveTo>
                <a:lnTo>
                  <a:pt x="0" y="200025"/>
                </a:lnTo>
                <a:lnTo>
                  <a:pt x="180975" y="196850"/>
                </a:lnTo>
                <a:lnTo>
                  <a:pt x="180975" y="146050"/>
                </a:lnTo>
                <a:lnTo>
                  <a:pt x="180975" y="146050"/>
                </a:lnTo>
                <a:lnTo>
                  <a:pt x="180975" y="146050"/>
                </a:lnTo>
                <a:lnTo>
                  <a:pt x="209550" y="146050"/>
                </a:lnTo>
                <a:lnTo>
                  <a:pt x="209550" y="0"/>
                </a:lnTo>
                <a:lnTo>
                  <a:pt x="260350" y="0"/>
                </a:lnTo>
                <a:lnTo>
                  <a:pt x="260350" y="47625"/>
                </a:lnTo>
                <a:lnTo>
                  <a:pt x="295275" y="47625"/>
                </a:lnTo>
                <a:lnTo>
                  <a:pt x="295275" y="123825"/>
                </a:lnTo>
                <a:lnTo>
                  <a:pt x="352425" y="123825"/>
                </a:lnTo>
                <a:lnTo>
                  <a:pt x="352425" y="168275"/>
                </a:lnTo>
                <a:lnTo>
                  <a:pt x="419100" y="168275"/>
                </a:lnTo>
                <a:lnTo>
                  <a:pt x="419100" y="196850"/>
                </a:lnTo>
                <a:lnTo>
                  <a:pt x="495300" y="196850"/>
                </a:lnTo>
                <a:lnTo>
                  <a:pt x="596900" y="196850"/>
                </a:lnTo>
              </a:path>
            </a:pathLst>
          </a:cu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8E554890-C765-2A19-5672-03FD3DC692F6}"/>
              </a:ext>
            </a:extLst>
          </p:cNvPr>
          <p:cNvSpPr/>
          <p:nvPr/>
        </p:nvSpPr>
        <p:spPr>
          <a:xfrm>
            <a:off x="7583979" y="2852947"/>
            <a:ext cx="631825" cy="200025"/>
          </a:xfrm>
          <a:custGeom>
            <a:avLst/>
            <a:gdLst>
              <a:gd name="connsiteX0" fmla="*/ 0 w 596900"/>
              <a:gd name="connsiteY0" fmla="*/ 200025 h 200025"/>
              <a:gd name="connsiteX1" fmla="*/ 0 w 596900"/>
              <a:gd name="connsiteY1" fmla="*/ 200025 h 200025"/>
              <a:gd name="connsiteX2" fmla="*/ 180975 w 596900"/>
              <a:gd name="connsiteY2" fmla="*/ 196850 h 200025"/>
              <a:gd name="connsiteX3" fmla="*/ 180975 w 596900"/>
              <a:gd name="connsiteY3" fmla="*/ 146050 h 200025"/>
              <a:gd name="connsiteX4" fmla="*/ 180975 w 596900"/>
              <a:gd name="connsiteY4" fmla="*/ 146050 h 200025"/>
              <a:gd name="connsiteX5" fmla="*/ 180975 w 596900"/>
              <a:gd name="connsiteY5" fmla="*/ 146050 h 200025"/>
              <a:gd name="connsiteX6" fmla="*/ 209550 w 596900"/>
              <a:gd name="connsiteY6" fmla="*/ 146050 h 200025"/>
              <a:gd name="connsiteX7" fmla="*/ 209550 w 596900"/>
              <a:gd name="connsiteY7" fmla="*/ 0 h 200025"/>
              <a:gd name="connsiteX8" fmla="*/ 260350 w 596900"/>
              <a:gd name="connsiteY8" fmla="*/ 0 h 200025"/>
              <a:gd name="connsiteX9" fmla="*/ 260350 w 596900"/>
              <a:gd name="connsiteY9" fmla="*/ 47625 h 200025"/>
              <a:gd name="connsiteX10" fmla="*/ 295275 w 596900"/>
              <a:gd name="connsiteY10" fmla="*/ 47625 h 200025"/>
              <a:gd name="connsiteX11" fmla="*/ 295275 w 596900"/>
              <a:gd name="connsiteY11" fmla="*/ 123825 h 200025"/>
              <a:gd name="connsiteX12" fmla="*/ 352425 w 596900"/>
              <a:gd name="connsiteY12" fmla="*/ 123825 h 200025"/>
              <a:gd name="connsiteX13" fmla="*/ 352425 w 596900"/>
              <a:gd name="connsiteY13" fmla="*/ 168275 h 200025"/>
              <a:gd name="connsiteX14" fmla="*/ 419100 w 596900"/>
              <a:gd name="connsiteY14" fmla="*/ 168275 h 200025"/>
              <a:gd name="connsiteX15" fmla="*/ 419100 w 596900"/>
              <a:gd name="connsiteY15" fmla="*/ 196850 h 200025"/>
              <a:gd name="connsiteX16" fmla="*/ 495300 w 596900"/>
              <a:gd name="connsiteY16" fmla="*/ 196850 h 200025"/>
              <a:gd name="connsiteX17" fmla="*/ 596900 w 596900"/>
              <a:gd name="connsiteY17" fmla="*/ 196850 h 200025"/>
              <a:gd name="connsiteX0" fmla="*/ 0 w 596900"/>
              <a:gd name="connsiteY0" fmla="*/ 200025 h 200025"/>
              <a:gd name="connsiteX1" fmla="*/ 0 w 596900"/>
              <a:gd name="connsiteY1" fmla="*/ 200025 h 200025"/>
              <a:gd name="connsiteX2" fmla="*/ 180975 w 596900"/>
              <a:gd name="connsiteY2" fmla="*/ 196850 h 200025"/>
              <a:gd name="connsiteX3" fmla="*/ 180975 w 596900"/>
              <a:gd name="connsiteY3" fmla="*/ 146050 h 200025"/>
              <a:gd name="connsiteX4" fmla="*/ 180975 w 596900"/>
              <a:gd name="connsiteY4" fmla="*/ 146050 h 200025"/>
              <a:gd name="connsiteX5" fmla="*/ 180975 w 596900"/>
              <a:gd name="connsiteY5" fmla="*/ 146050 h 200025"/>
              <a:gd name="connsiteX6" fmla="*/ 209550 w 596900"/>
              <a:gd name="connsiteY6" fmla="*/ 146050 h 200025"/>
              <a:gd name="connsiteX7" fmla="*/ 209550 w 596900"/>
              <a:gd name="connsiteY7" fmla="*/ 0 h 200025"/>
              <a:gd name="connsiteX8" fmla="*/ 260350 w 596900"/>
              <a:gd name="connsiteY8" fmla="*/ 0 h 200025"/>
              <a:gd name="connsiteX9" fmla="*/ 295275 w 596900"/>
              <a:gd name="connsiteY9" fmla="*/ 47625 h 200025"/>
              <a:gd name="connsiteX10" fmla="*/ 295275 w 596900"/>
              <a:gd name="connsiteY10" fmla="*/ 123825 h 200025"/>
              <a:gd name="connsiteX11" fmla="*/ 352425 w 596900"/>
              <a:gd name="connsiteY11" fmla="*/ 123825 h 200025"/>
              <a:gd name="connsiteX12" fmla="*/ 352425 w 596900"/>
              <a:gd name="connsiteY12" fmla="*/ 168275 h 200025"/>
              <a:gd name="connsiteX13" fmla="*/ 419100 w 596900"/>
              <a:gd name="connsiteY13" fmla="*/ 168275 h 200025"/>
              <a:gd name="connsiteX14" fmla="*/ 419100 w 596900"/>
              <a:gd name="connsiteY14" fmla="*/ 196850 h 200025"/>
              <a:gd name="connsiteX15" fmla="*/ 495300 w 596900"/>
              <a:gd name="connsiteY15" fmla="*/ 196850 h 200025"/>
              <a:gd name="connsiteX16" fmla="*/ 596900 w 596900"/>
              <a:gd name="connsiteY16" fmla="*/ 196850 h 200025"/>
              <a:gd name="connsiteX0" fmla="*/ 0 w 596900"/>
              <a:gd name="connsiteY0" fmla="*/ 200025 h 200025"/>
              <a:gd name="connsiteX1" fmla="*/ 0 w 596900"/>
              <a:gd name="connsiteY1" fmla="*/ 200025 h 200025"/>
              <a:gd name="connsiteX2" fmla="*/ 180975 w 596900"/>
              <a:gd name="connsiteY2" fmla="*/ 196850 h 200025"/>
              <a:gd name="connsiteX3" fmla="*/ 180975 w 596900"/>
              <a:gd name="connsiteY3" fmla="*/ 146050 h 200025"/>
              <a:gd name="connsiteX4" fmla="*/ 180975 w 596900"/>
              <a:gd name="connsiteY4" fmla="*/ 146050 h 200025"/>
              <a:gd name="connsiteX5" fmla="*/ 180975 w 596900"/>
              <a:gd name="connsiteY5" fmla="*/ 146050 h 200025"/>
              <a:gd name="connsiteX6" fmla="*/ 209550 w 596900"/>
              <a:gd name="connsiteY6" fmla="*/ 146050 h 200025"/>
              <a:gd name="connsiteX7" fmla="*/ 209550 w 596900"/>
              <a:gd name="connsiteY7" fmla="*/ 0 h 200025"/>
              <a:gd name="connsiteX8" fmla="*/ 260350 w 596900"/>
              <a:gd name="connsiteY8" fmla="*/ 0 h 200025"/>
              <a:gd name="connsiteX9" fmla="*/ 295275 w 596900"/>
              <a:gd name="connsiteY9" fmla="*/ 123825 h 200025"/>
              <a:gd name="connsiteX10" fmla="*/ 352425 w 596900"/>
              <a:gd name="connsiteY10" fmla="*/ 123825 h 200025"/>
              <a:gd name="connsiteX11" fmla="*/ 352425 w 596900"/>
              <a:gd name="connsiteY11" fmla="*/ 168275 h 200025"/>
              <a:gd name="connsiteX12" fmla="*/ 419100 w 596900"/>
              <a:gd name="connsiteY12" fmla="*/ 168275 h 200025"/>
              <a:gd name="connsiteX13" fmla="*/ 419100 w 596900"/>
              <a:gd name="connsiteY13" fmla="*/ 196850 h 200025"/>
              <a:gd name="connsiteX14" fmla="*/ 495300 w 596900"/>
              <a:gd name="connsiteY14" fmla="*/ 196850 h 200025"/>
              <a:gd name="connsiteX15" fmla="*/ 596900 w 596900"/>
              <a:gd name="connsiteY15" fmla="*/ 196850 h 200025"/>
              <a:gd name="connsiteX0" fmla="*/ 0 w 596900"/>
              <a:gd name="connsiteY0" fmla="*/ 200025 h 200025"/>
              <a:gd name="connsiteX1" fmla="*/ 0 w 596900"/>
              <a:gd name="connsiteY1" fmla="*/ 200025 h 200025"/>
              <a:gd name="connsiteX2" fmla="*/ 180975 w 596900"/>
              <a:gd name="connsiteY2" fmla="*/ 196850 h 200025"/>
              <a:gd name="connsiteX3" fmla="*/ 180975 w 596900"/>
              <a:gd name="connsiteY3" fmla="*/ 146050 h 200025"/>
              <a:gd name="connsiteX4" fmla="*/ 180975 w 596900"/>
              <a:gd name="connsiteY4" fmla="*/ 146050 h 200025"/>
              <a:gd name="connsiteX5" fmla="*/ 180975 w 596900"/>
              <a:gd name="connsiteY5" fmla="*/ 146050 h 200025"/>
              <a:gd name="connsiteX6" fmla="*/ 209550 w 596900"/>
              <a:gd name="connsiteY6" fmla="*/ 146050 h 200025"/>
              <a:gd name="connsiteX7" fmla="*/ 209550 w 596900"/>
              <a:gd name="connsiteY7" fmla="*/ 0 h 200025"/>
              <a:gd name="connsiteX8" fmla="*/ 260350 w 596900"/>
              <a:gd name="connsiteY8" fmla="*/ 0 h 200025"/>
              <a:gd name="connsiteX9" fmla="*/ 352425 w 596900"/>
              <a:gd name="connsiteY9" fmla="*/ 123825 h 200025"/>
              <a:gd name="connsiteX10" fmla="*/ 352425 w 596900"/>
              <a:gd name="connsiteY10" fmla="*/ 168275 h 200025"/>
              <a:gd name="connsiteX11" fmla="*/ 419100 w 596900"/>
              <a:gd name="connsiteY11" fmla="*/ 168275 h 200025"/>
              <a:gd name="connsiteX12" fmla="*/ 419100 w 596900"/>
              <a:gd name="connsiteY12" fmla="*/ 196850 h 200025"/>
              <a:gd name="connsiteX13" fmla="*/ 495300 w 596900"/>
              <a:gd name="connsiteY13" fmla="*/ 196850 h 200025"/>
              <a:gd name="connsiteX14" fmla="*/ 596900 w 596900"/>
              <a:gd name="connsiteY14" fmla="*/ 196850 h 200025"/>
              <a:gd name="connsiteX0" fmla="*/ 0 w 596900"/>
              <a:gd name="connsiteY0" fmla="*/ 200025 h 200025"/>
              <a:gd name="connsiteX1" fmla="*/ 0 w 596900"/>
              <a:gd name="connsiteY1" fmla="*/ 200025 h 200025"/>
              <a:gd name="connsiteX2" fmla="*/ 180975 w 596900"/>
              <a:gd name="connsiteY2" fmla="*/ 196850 h 200025"/>
              <a:gd name="connsiteX3" fmla="*/ 180975 w 596900"/>
              <a:gd name="connsiteY3" fmla="*/ 146050 h 200025"/>
              <a:gd name="connsiteX4" fmla="*/ 180975 w 596900"/>
              <a:gd name="connsiteY4" fmla="*/ 146050 h 200025"/>
              <a:gd name="connsiteX5" fmla="*/ 180975 w 596900"/>
              <a:gd name="connsiteY5" fmla="*/ 146050 h 200025"/>
              <a:gd name="connsiteX6" fmla="*/ 209550 w 596900"/>
              <a:gd name="connsiteY6" fmla="*/ 146050 h 200025"/>
              <a:gd name="connsiteX7" fmla="*/ 209550 w 596900"/>
              <a:gd name="connsiteY7" fmla="*/ 0 h 200025"/>
              <a:gd name="connsiteX8" fmla="*/ 260350 w 596900"/>
              <a:gd name="connsiteY8" fmla="*/ 0 h 200025"/>
              <a:gd name="connsiteX9" fmla="*/ 352425 w 596900"/>
              <a:gd name="connsiteY9" fmla="*/ 168275 h 200025"/>
              <a:gd name="connsiteX10" fmla="*/ 419100 w 596900"/>
              <a:gd name="connsiteY10" fmla="*/ 168275 h 200025"/>
              <a:gd name="connsiteX11" fmla="*/ 419100 w 596900"/>
              <a:gd name="connsiteY11" fmla="*/ 196850 h 200025"/>
              <a:gd name="connsiteX12" fmla="*/ 495300 w 596900"/>
              <a:gd name="connsiteY12" fmla="*/ 196850 h 200025"/>
              <a:gd name="connsiteX13" fmla="*/ 596900 w 596900"/>
              <a:gd name="connsiteY13" fmla="*/ 196850 h 200025"/>
              <a:gd name="connsiteX0" fmla="*/ 0 w 596900"/>
              <a:gd name="connsiteY0" fmla="*/ 200025 h 200025"/>
              <a:gd name="connsiteX1" fmla="*/ 0 w 596900"/>
              <a:gd name="connsiteY1" fmla="*/ 200025 h 200025"/>
              <a:gd name="connsiteX2" fmla="*/ 180975 w 596900"/>
              <a:gd name="connsiteY2" fmla="*/ 196850 h 200025"/>
              <a:gd name="connsiteX3" fmla="*/ 180975 w 596900"/>
              <a:gd name="connsiteY3" fmla="*/ 146050 h 200025"/>
              <a:gd name="connsiteX4" fmla="*/ 180975 w 596900"/>
              <a:gd name="connsiteY4" fmla="*/ 146050 h 200025"/>
              <a:gd name="connsiteX5" fmla="*/ 180975 w 596900"/>
              <a:gd name="connsiteY5" fmla="*/ 146050 h 200025"/>
              <a:gd name="connsiteX6" fmla="*/ 209550 w 596900"/>
              <a:gd name="connsiteY6" fmla="*/ 146050 h 200025"/>
              <a:gd name="connsiteX7" fmla="*/ 209550 w 596900"/>
              <a:gd name="connsiteY7" fmla="*/ 0 h 200025"/>
              <a:gd name="connsiteX8" fmla="*/ 260350 w 596900"/>
              <a:gd name="connsiteY8" fmla="*/ 0 h 200025"/>
              <a:gd name="connsiteX9" fmla="*/ 419100 w 596900"/>
              <a:gd name="connsiteY9" fmla="*/ 168275 h 200025"/>
              <a:gd name="connsiteX10" fmla="*/ 419100 w 596900"/>
              <a:gd name="connsiteY10" fmla="*/ 196850 h 200025"/>
              <a:gd name="connsiteX11" fmla="*/ 495300 w 596900"/>
              <a:gd name="connsiteY11" fmla="*/ 196850 h 200025"/>
              <a:gd name="connsiteX12" fmla="*/ 596900 w 596900"/>
              <a:gd name="connsiteY12" fmla="*/ 196850 h 200025"/>
              <a:gd name="connsiteX0" fmla="*/ 0 w 596900"/>
              <a:gd name="connsiteY0" fmla="*/ 200025 h 200025"/>
              <a:gd name="connsiteX1" fmla="*/ 0 w 596900"/>
              <a:gd name="connsiteY1" fmla="*/ 200025 h 200025"/>
              <a:gd name="connsiteX2" fmla="*/ 180975 w 596900"/>
              <a:gd name="connsiteY2" fmla="*/ 196850 h 200025"/>
              <a:gd name="connsiteX3" fmla="*/ 180975 w 596900"/>
              <a:gd name="connsiteY3" fmla="*/ 146050 h 200025"/>
              <a:gd name="connsiteX4" fmla="*/ 180975 w 596900"/>
              <a:gd name="connsiteY4" fmla="*/ 146050 h 200025"/>
              <a:gd name="connsiteX5" fmla="*/ 180975 w 596900"/>
              <a:gd name="connsiteY5" fmla="*/ 146050 h 200025"/>
              <a:gd name="connsiteX6" fmla="*/ 209550 w 596900"/>
              <a:gd name="connsiteY6" fmla="*/ 146050 h 200025"/>
              <a:gd name="connsiteX7" fmla="*/ 209550 w 596900"/>
              <a:gd name="connsiteY7" fmla="*/ 0 h 200025"/>
              <a:gd name="connsiteX8" fmla="*/ 260350 w 596900"/>
              <a:gd name="connsiteY8" fmla="*/ 0 h 200025"/>
              <a:gd name="connsiteX9" fmla="*/ 419100 w 596900"/>
              <a:gd name="connsiteY9" fmla="*/ 196850 h 200025"/>
              <a:gd name="connsiteX10" fmla="*/ 495300 w 596900"/>
              <a:gd name="connsiteY10" fmla="*/ 196850 h 200025"/>
              <a:gd name="connsiteX11" fmla="*/ 596900 w 596900"/>
              <a:gd name="connsiteY11" fmla="*/ 196850 h 200025"/>
              <a:gd name="connsiteX0" fmla="*/ 0 w 596900"/>
              <a:gd name="connsiteY0" fmla="*/ 200025 h 200025"/>
              <a:gd name="connsiteX1" fmla="*/ 0 w 596900"/>
              <a:gd name="connsiteY1" fmla="*/ 200025 h 200025"/>
              <a:gd name="connsiteX2" fmla="*/ 180975 w 596900"/>
              <a:gd name="connsiteY2" fmla="*/ 196850 h 200025"/>
              <a:gd name="connsiteX3" fmla="*/ 180975 w 596900"/>
              <a:gd name="connsiteY3" fmla="*/ 146050 h 200025"/>
              <a:gd name="connsiteX4" fmla="*/ 180975 w 596900"/>
              <a:gd name="connsiteY4" fmla="*/ 146050 h 200025"/>
              <a:gd name="connsiteX5" fmla="*/ 180975 w 596900"/>
              <a:gd name="connsiteY5" fmla="*/ 146050 h 200025"/>
              <a:gd name="connsiteX6" fmla="*/ 209550 w 596900"/>
              <a:gd name="connsiteY6" fmla="*/ 146050 h 200025"/>
              <a:gd name="connsiteX7" fmla="*/ 209550 w 596900"/>
              <a:gd name="connsiteY7" fmla="*/ 0 h 200025"/>
              <a:gd name="connsiteX8" fmla="*/ 260350 w 596900"/>
              <a:gd name="connsiteY8" fmla="*/ 0 h 200025"/>
              <a:gd name="connsiteX9" fmla="*/ 495300 w 596900"/>
              <a:gd name="connsiteY9" fmla="*/ 196850 h 200025"/>
              <a:gd name="connsiteX10" fmla="*/ 596900 w 596900"/>
              <a:gd name="connsiteY10" fmla="*/ 196850 h 200025"/>
              <a:gd name="connsiteX0" fmla="*/ 0 w 596900"/>
              <a:gd name="connsiteY0" fmla="*/ 200025 h 200025"/>
              <a:gd name="connsiteX1" fmla="*/ 0 w 596900"/>
              <a:gd name="connsiteY1" fmla="*/ 200025 h 200025"/>
              <a:gd name="connsiteX2" fmla="*/ 180975 w 596900"/>
              <a:gd name="connsiteY2" fmla="*/ 196850 h 200025"/>
              <a:gd name="connsiteX3" fmla="*/ 180975 w 596900"/>
              <a:gd name="connsiteY3" fmla="*/ 146050 h 200025"/>
              <a:gd name="connsiteX4" fmla="*/ 180975 w 596900"/>
              <a:gd name="connsiteY4" fmla="*/ 146050 h 200025"/>
              <a:gd name="connsiteX5" fmla="*/ 180975 w 596900"/>
              <a:gd name="connsiteY5" fmla="*/ 146050 h 200025"/>
              <a:gd name="connsiteX6" fmla="*/ 209550 w 596900"/>
              <a:gd name="connsiteY6" fmla="*/ 146050 h 200025"/>
              <a:gd name="connsiteX7" fmla="*/ 209550 w 596900"/>
              <a:gd name="connsiteY7" fmla="*/ 0 h 200025"/>
              <a:gd name="connsiteX8" fmla="*/ 260350 w 596900"/>
              <a:gd name="connsiteY8" fmla="*/ 0 h 200025"/>
              <a:gd name="connsiteX9" fmla="*/ 596900 w 596900"/>
              <a:gd name="connsiteY9" fmla="*/ 196850 h 200025"/>
              <a:gd name="connsiteX0" fmla="*/ 0 w 625475"/>
              <a:gd name="connsiteY0" fmla="*/ 200025 h 200025"/>
              <a:gd name="connsiteX1" fmla="*/ 0 w 625475"/>
              <a:gd name="connsiteY1" fmla="*/ 200025 h 200025"/>
              <a:gd name="connsiteX2" fmla="*/ 180975 w 625475"/>
              <a:gd name="connsiteY2" fmla="*/ 196850 h 200025"/>
              <a:gd name="connsiteX3" fmla="*/ 180975 w 625475"/>
              <a:gd name="connsiteY3" fmla="*/ 146050 h 200025"/>
              <a:gd name="connsiteX4" fmla="*/ 180975 w 625475"/>
              <a:gd name="connsiteY4" fmla="*/ 146050 h 200025"/>
              <a:gd name="connsiteX5" fmla="*/ 180975 w 625475"/>
              <a:gd name="connsiteY5" fmla="*/ 146050 h 200025"/>
              <a:gd name="connsiteX6" fmla="*/ 209550 w 625475"/>
              <a:gd name="connsiteY6" fmla="*/ 146050 h 200025"/>
              <a:gd name="connsiteX7" fmla="*/ 209550 w 625475"/>
              <a:gd name="connsiteY7" fmla="*/ 0 h 200025"/>
              <a:gd name="connsiteX8" fmla="*/ 260350 w 625475"/>
              <a:gd name="connsiteY8" fmla="*/ 0 h 200025"/>
              <a:gd name="connsiteX9" fmla="*/ 625475 w 625475"/>
              <a:gd name="connsiteY9" fmla="*/ 3175 h 200025"/>
              <a:gd name="connsiteX0" fmla="*/ 0 w 631825"/>
              <a:gd name="connsiteY0" fmla="*/ 200025 h 200025"/>
              <a:gd name="connsiteX1" fmla="*/ 0 w 631825"/>
              <a:gd name="connsiteY1" fmla="*/ 200025 h 200025"/>
              <a:gd name="connsiteX2" fmla="*/ 180975 w 631825"/>
              <a:gd name="connsiteY2" fmla="*/ 196850 h 200025"/>
              <a:gd name="connsiteX3" fmla="*/ 180975 w 631825"/>
              <a:gd name="connsiteY3" fmla="*/ 146050 h 200025"/>
              <a:gd name="connsiteX4" fmla="*/ 180975 w 631825"/>
              <a:gd name="connsiteY4" fmla="*/ 146050 h 200025"/>
              <a:gd name="connsiteX5" fmla="*/ 180975 w 631825"/>
              <a:gd name="connsiteY5" fmla="*/ 146050 h 200025"/>
              <a:gd name="connsiteX6" fmla="*/ 209550 w 631825"/>
              <a:gd name="connsiteY6" fmla="*/ 146050 h 200025"/>
              <a:gd name="connsiteX7" fmla="*/ 209550 w 631825"/>
              <a:gd name="connsiteY7" fmla="*/ 0 h 200025"/>
              <a:gd name="connsiteX8" fmla="*/ 260350 w 631825"/>
              <a:gd name="connsiteY8" fmla="*/ 0 h 200025"/>
              <a:gd name="connsiteX9" fmla="*/ 631825 w 631825"/>
              <a:gd name="connsiteY9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1825" h="200025">
                <a:moveTo>
                  <a:pt x="0" y="200025"/>
                </a:moveTo>
                <a:lnTo>
                  <a:pt x="0" y="200025"/>
                </a:lnTo>
                <a:lnTo>
                  <a:pt x="180975" y="196850"/>
                </a:lnTo>
                <a:lnTo>
                  <a:pt x="180975" y="146050"/>
                </a:lnTo>
                <a:lnTo>
                  <a:pt x="180975" y="146050"/>
                </a:lnTo>
                <a:lnTo>
                  <a:pt x="180975" y="146050"/>
                </a:lnTo>
                <a:lnTo>
                  <a:pt x="209550" y="146050"/>
                </a:lnTo>
                <a:lnTo>
                  <a:pt x="209550" y="0"/>
                </a:lnTo>
                <a:lnTo>
                  <a:pt x="260350" y="0"/>
                </a:lnTo>
                <a:lnTo>
                  <a:pt x="631825" y="0"/>
                </a:lnTo>
              </a:path>
            </a:pathLst>
          </a:cu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9FE5539-1BBD-1E47-000B-44DC2800E41F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7860204" y="3485519"/>
            <a:ext cx="0" cy="226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D7ACFAF-9A82-F54A-C6AF-282021BF9C1D}"/>
              </a:ext>
            </a:extLst>
          </p:cNvPr>
          <p:cNvSpPr txBox="1"/>
          <p:nvPr/>
        </p:nvSpPr>
        <p:spPr>
          <a:xfrm>
            <a:off x="7392768" y="3711879"/>
            <a:ext cx="9348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Bahnschrift" panose="020B0502040204020203" pitchFamily="34" charset="0"/>
                <a:cs typeface="Aharoni" panose="02010803020104030203" pitchFamily="2" charset="-79"/>
              </a:rPr>
              <a:t>THRESHOLD</a:t>
            </a:r>
            <a:endParaRPr lang="en-US" sz="1600" dirty="0"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1F3DD9F-C588-71AE-CC8F-A1141146A88E}"/>
              </a:ext>
            </a:extLst>
          </p:cNvPr>
          <p:cNvCxnSpPr>
            <a:cxnSpLocks/>
          </p:cNvCxnSpPr>
          <p:nvPr/>
        </p:nvCxnSpPr>
        <p:spPr>
          <a:xfrm>
            <a:off x="9237011" y="3292563"/>
            <a:ext cx="19146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1BA457D-9452-65C7-8D75-4CE2BA5534E5}"/>
              </a:ext>
            </a:extLst>
          </p:cNvPr>
          <p:cNvCxnSpPr>
            <a:cxnSpLocks/>
          </p:cNvCxnSpPr>
          <p:nvPr/>
        </p:nvCxnSpPr>
        <p:spPr>
          <a:xfrm>
            <a:off x="9479280" y="3292088"/>
            <a:ext cx="191469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73FDC52-6205-AC5C-4CD9-CBAB63C86CB0}"/>
              </a:ext>
            </a:extLst>
          </p:cNvPr>
          <p:cNvSpPr txBox="1"/>
          <p:nvPr/>
        </p:nvSpPr>
        <p:spPr>
          <a:xfrm>
            <a:off x="9635404" y="3169706"/>
            <a:ext cx="865943" cy="230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Bahnschrift" panose="020B0502040204020203" pitchFamily="34" charset="0"/>
                <a:cs typeface="Aharoni" panose="02010803020104030203" pitchFamily="2" charset="-79"/>
              </a:rPr>
              <a:t>TO BUFFER</a:t>
            </a:r>
            <a:endParaRPr lang="en-US" sz="1600" dirty="0"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F40EF44-23EA-0D70-3509-1D45E6F5EE6E}"/>
              </a:ext>
            </a:extLst>
          </p:cNvPr>
          <p:cNvSpPr txBox="1"/>
          <p:nvPr/>
        </p:nvSpPr>
        <p:spPr>
          <a:xfrm>
            <a:off x="1975427" y="4100715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413F1DC-8BE4-2561-4411-946DF24CB2C2}"/>
              </a:ext>
            </a:extLst>
          </p:cNvPr>
          <p:cNvSpPr txBox="1"/>
          <p:nvPr/>
        </p:nvSpPr>
        <p:spPr>
          <a:xfrm>
            <a:off x="1339036" y="3646203"/>
            <a:ext cx="8996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Bahnschrift" panose="020B0502040204020203" pitchFamily="34" charset="0"/>
                <a:cs typeface="Aharoni" panose="02010803020104030203" pitchFamily="2" charset="-79"/>
              </a:rPr>
              <a:t>DETECTION </a:t>
            </a:r>
          </a:p>
          <a:p>
            <a:r>
              <a:rPr lang="en-US" sz="1050" dirty="0">
                <a:latin typeface="Bahnschrift" panose="020B0502040204020203" pitchFamily="34" charset="0"/>
                <a:cs typeface="Aharoni" panose="02010803020104030203" pitchFamily="2" charset="-79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38729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9A09A84B-2702-51AD-195A-FC6D3102D9FD}"/>
              </a:ext>
            </a:extLst>
          </p:cNvPr>
          <p:cNvSpPr/>
          <p:nvPr/>
        </p:nvSpPr>
        <p:spPr>
          <a:xfrm>
            <a:off x="630427" y="139700"/>
            <a:ext cx="9306307" cy="622527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Engineering drawing&#10;&#10;Description automatically generated">
            <a:extLst>
              <a:ext uri="{FF2B5EF4-FFF2-40B4-BE49-F238E27FC236}">
                <a16:creationId xmlns:a16="http://schemas.microsoft.com/office/drawing/2014/main" id="{FBFA0B04-BA8C-F120-E340-95C28486DD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9" t="16886" r="1729" b="18957"/>
          <a:stretch/>
        </p:blipFill>
        <p:spPr>
          <a:xfrm>
            <a:off x="2086098" y="1152855"/>
            <a:ext cx="7387086" cy="3849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A5E38D-1B98-B0C6-BA6D-E8CC98DF1EC0}"/>
              </a:ext>
            </a:extLst>
          </p:cNvPr>
          <p:cNvSpPr txBox="1"/>
          <p:nvPr/>
        </p:nvSpPr>
        <p:spPr>
          <a:xfrm>
            <a:off x="1423162" y="4960963"/>
            <a:ext cx="1499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ahnschrift" panose="020B0502040204020203" pitchFamily="34" charset="0"/>
                <a:cs typeface="Aharoni" panose="02010803020104030203" pitchFamily="2" charset="-79"/>
              </a:rPr>
              <a:t>4 PHOTOSENSORS</a:t>
            </a:r>
            <a:endParaRPr lang="en-US" sz="1050" b="1" dirty="0"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B37381-0F4A-9DC2-882D-9B0BB734DF42}"/>
              </a:ext>
            </a:extLst>
          </p:cNvPr>
          <p:cNvCxnSpPr>
            <a:cxnSpLocks/>
          </p:cNvCxnSpPr>
          <p:nvPr/>
        </p:nvCxnSpPr>
        <p:spPr>
          <a:xfrm>
            <a:off x="1423162" y="5198040"/>
            <a:ext cx="17190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31ECD0-5382-DDDD-CF68-C6423195E718}"/>
              </a:ext>
            </a:extLst>
          </p:cNvPr>
          <p:cNvCxnSpPr>
            <a:cxnSpLocks/>
          </p:cNvCxnSpPr>
          <p:nvPr/>
        </p:nvCxnSpPr>
        <p:spPr>
          <a:xfrm flipV="1">
            <a:off x="3142234" y="4370832"/>
            <a:ext cx="414782" cy="818064"/>
          </a:xfrm>
          <a:prstGeom prst="line">
            <a:avLst/>
          </a:prstGeom>
          <a:ln w="19050" cap="sq">
            <a:solidFill>
              <a:schemeClr val="tx1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C60340B-6699-A564-2986-83AFB23E6826}"/>
              </a:ext>
            </a:extLst>
          </p:cNvPr>
          <p:cNvSpPr txBox="1"/>
          <p:nvPr/>
        </p:nvSpPr>
        <p:spPr>
          <a:xfrm>
            <a:off x="1423162" y="5207184"/>
            <a:ext cx="1868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Bahnschrift" panose="020B0502040204020203" pitchFamily="34" charset="0"/>
                <a:cs typeface="Aharoni" panose="02010803020104030203" pitchFamily="2" charset="-79"/>
              </a:rPr>
              <a:t>Multipixel Photon Counters</a:t>
            </a:r>
          </a:p>
          <a:p>
            <a:r>
              <a:rPr lang="en-US" sz="1000" dirty="0">
                <a:latin typeface="Bahnschrift" panose="020B0502040204020203" pitchFamily="34" charset="0"/>
                <a:cs typeface="Aharoni" panose="02010803020104030203" pitchFamily="2" charset="-79"/>
              </a:rPr>
              <a:t>Photomultiplier Tubes</a:t>
            </a:r>
            <a:endParaRPr lang="en-US" sz="1050" dirty="0"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4CA06D-82A3-5F76-399F-7F841A5240CE}"/>
              </a:ext>
            </a:extLst>
          </p:cNvPr>
          <p:cNvSpPr txBox="1"/>
          <p:nvPr/>
        </p:nvSpPr>
        <p:spPr>
          <a:xfrm>
            <a:off x="630428" y="1486826"/>
            <a:ext cx="1624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ahnschrift" panose="020B0502040204020203" pitchFamily="34" charset="0"/>
                <a:cs typeface="Aharoni" panose="02010803020104030203" pitchFamily="2" charset="-79"/>
              </a:rPr>
              <a:t>READOUT ELECTRONICS</a:t>
            </a:r>
            <a:endParaRPr lang="en-US" sz="1050" b="1" dirty="0"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26B75E-3E16-D1D2-0D71-4ED63907A45B}"/>
              </a:ext>
            </a:extLst>
          </p:cNvPr>
          <p:cNvCxnSpPr>
            <a:cxnSpLocks/>
          </p:cNvCxnSpPr>
          <p:nvPr/>
        </p:nvCxnSpPr>
        <p:spPr>
          <a:xfrm>
            <a:off x="712724" y="1723903"/>
            <a:ext cx="15425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D15670F-20E8-3357-C44C-62A86C9C3BF2}"/>
              </a:ext>
            </a:extLst>
          </p:cNvPr>
          <p:cNvCxnSpPr>
            <a:cxnSpLocks/>
          </p:cNvCxnSpPr>
          <p:nvPr/>
        </p:nvCxnSpPr>
        <p:spPr>
          <a:xfrm>
            <a:off x="2255266" y="1723903"/>
            <a:ext cx="423418" cy="1315839"/>
          </a:xfrm>
          <a:prstGeom prst="line">
            <a:avLst/>
          </a:prstGeom>
          <a:ln w="19050" cap="sq">
            <a:solidFill>
              <a:schemeClr val="tx1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535237-28D0-EC53-9EA3-8D866656DE6E}"/>
              </a:ext>
            </a:extLst>
          </p:cNvPr>
          <p:cNvSpPr txBox="1"/>
          <p:nvPr/>
        </p:nvSpPr>
        <p:spPr>
          <a:xfrm>
            <a:off x="630428" y="1733047"/>
            <a:ext cx="1868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Bahnschrift" panose="020B0502040204020203" pitchFamily="34" charset="0"/>
                <a:cs typeface="Aharoni" panose="02010803020104030203" pitchFamily="2" charset="-79"/>
              </a:rPr>
              <a:t>Custom Power Supply</a:t>
            </a:r>
          </a:p>
          <a:p>
            <a:r>
              <a:rPr lang="en-US" sz="1000" dirty="0">
                <a:latin typeface="Bahnschrift" panose="020B0502040204020203" pitchFamily="34" charset="0"/>
                <a:cs typeface="Aharoni" panose="02010803020104030203" pitchFamily="2" charset="-79"/>
              </a:rPr>
              <a:t>Charge Pre-Amplifier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02A08B-FE4F-7013-248A-7D79634FE11D}"/>
              </a:ext>
            </a:extLst>
          </p:cNvPr>
          <p:cNvSpPr txBox="1"/>
          <p:nvPr/>
        </p:nvSpPr>
        <p:spPr>
          <a:xfrm>
            <a:off x="7617402" y="5524301"/>
            <a:ext cx="1499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ahnschrift" panose="020B0502040204020203" pitchFamily="34" charset="0"/>
                <a:cs typeface="Aharoni" panose="02010803020104030203" pitchFamily="2" charset="-79"/>
              </a:rPr>
              <a:t>VETO SIPM</a:t>
            </a:r>
            <a:endParaRPr lang="en-US" sz="1050" b="1" dirty="0"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5CEBA3-A0C3-850E-F5CD-7727B1F395C8}"/>
              </a:ext>
            </a:extLst>
          </p:cNvPr>
          <p:cNvCxnSpPr>
            <a:cxnSpLocks/>
          </p:cNvCxnSpPr>
          <p:nvPr/>
        </p:nvCxnSpPr>
        <p:spPr>
          <a:xfrm>
            <a:off x="7690554" y="5761378"/>
            <a:ext cx="18556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CA15B4-C4FC-2C10-2F1D-97058521178B}"/>
              </a:ext>
            </a:extLst>
          </p:cNvPr>
          <p:cNvCxnSpPr>
            <a:cxnSpLocks/>
          </p:cNvCxnSpPr>
          <p:nvPr/>
        </p:nvCxnSpPr>
        <p:spPr>
          <a:xfrm flipH="1" flipV="1">
            <a:off x="6586852" y="4023360"/>
            <a:ext cx="1096470" cy="1736652"/>
          </a:xfrm>
          <a:prstGeom prst="line">
            <a:avLst/>
          </a:prstGeom>
          <a:ln w="19050" cap="sq">
            <a:solidFill>
              <a:schemeClr val="tx1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675380B-CB48-D3D1-18D7-8C1AEE2BAB9E}"/>
              </a:ext>
            </a:extLst>
          </p:cNvPr>
          <p:cNvSpPr txBox="1"/>
          <p:nvPr/>
        </p:nvSpPr>
        <p:spPr>
          <a:xfrm>
            <a:off x="7617401" y="5770522"/>
            <a:ext cx="2029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Bahnschrift" panose="020B0502040204020203" pitchFamily="34" charset="0"/>
                <a:cs typeface="Aharoni" panose="02010803020104030203" pitchFamily="2" charset="-79"/>
              </a:rPr>
              <a:t>Silicon Photomultiplier for VETO</a:t>
            </a:r>
            <a:endParaRPr lang="en-US" sz="1050" dirty="0"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76C8DD-768B-749A-96B2-155C30722052}"/>
              </a:ext>
            </a:extLst>
          </p:cNvPr>
          <p:cNvSpPr txBox="1"/>
          <p:nvPr/>
        </p:nvSpPr>
        <p:spPr>
          <a:xfrm>
            <a:off x="6720842" y="648865"/>
            <a:ext cx="1499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ahnschrift" panose="020B0502040204020203" pitchFamily="34" charset="0"/>
                <a:cs typeface="Aharoni" panose="02010803020104030203" pitchFamily="2" charset="-79"/>
              </a:rPr>
              <a:t>8 VETO SCINTILATORS</a:t>
            </a:r>
            <a:endParaRPr lang="en-US" sz="1050" b="1" dirty="0"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2A87E3D-692A-F705-EAD8-805C2C5D364C}"/>
              </a:ext>
            </a:extLst>
          </p:cNvPr>
          <p:cNvCxnSpPr>
            <a:cxnSpLocks/>
          </p:cNvCxnSpPr>
          <p:nvPr/>
        </p:nvCxnSpPr>
        <p:spPr>
          <a:xfrm>
            <a:off x="6720842" y="885942"/>
            <a:ext cx="17190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8A7706C-2DFC-D763-8E08-3316D57140CD}"/>
              </a:ext>
            </a:extLst>
          </p:cNvPr>
          <p:cNvCxnSpPr>
            <a:cxnSpLocks/>
          </p:cNvCxnSpPr>
          <p:nvPr/>
        </p:nvCxnSpPr>
        <p:spPr>
          <a:xfrm flipH="1">
            <a:off x="6342057" y="895086"/>
            <a:ext cx="379365" cy="1038016"/>
          </a:xfrm>
          <a:prstGeom prst="line">
            <a:avLst/>
          </a:prstGeom>
          <a:ln w="19050" cap="sq">
            <a:solidFill>
              <a:schemeClr val="tx1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1869BAF-346D-0CE0-5E9F-3FC58299DECB}"/>
              </a:ext>
            </a:extLst>
          </p:cNvPr>
          <p:cNvSpPr txBox="1"/>
          <p:nvPr/>
        </p:nvSpPr>
        <p:spPr>
          <a:xfrm>
            <a:off x="6720842" y="895086"/>
            <a:ext cx="1868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Bahnschrift" panose="020B0502040204020203" pitchFamily="34" charset="0"/>
                <a:cs typeface="Aharoni" panose="02010803020104030203" pitchFamily="2" charset="-79"/>
              </a:rPr>
              <a:t>Plastic Scintillators</a:t>
            </a:r>
          </a:p>
          <a:p>
            <a:r>
              <a:rPr lang="en-US" sz="1000" dirty="0">
                <a:latin typeface="Bahnschrift" panose="020B0502040204020203" pitchFamily="34" charset="0"/>
                <a:cs typeface="Aharoni" panose="02010803020104030203" pitchFamily="2" charset="-79"/>
              </a:rPr>
              <a:t>Surrounding the Crystals</a:t>
            </a:r>
            <a:endParaRPr lang="en-US" sz="1050" dirty="0"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FF16B0-4712-70AD-7B18-B644271F68CB}"/>
              </a:ext>
            </a:extLst>
          </p:cNvPr>
          <p:cNvSpPr txBox="1"/>
          <p:nvPr/>
        </p:nvSpPr>
        <p:spPr>
          <a:xfrm>
            <a:off x="8076516" y="4614825"/>
            <a:ext cx="1499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ahnschrift" panose="020B0502040204020203" pitchFamily="34" charset="0"/>
                <a:cs typeface="Aharoni" panose="02010803020104030203" pitchFamily="2" charset="-79"/>
              </a:rPr>
              <a:t>SHIFTER FIBER</a:t>
            </a:r>
            <a:endParaRPr lang="en-US" sz="1050" b="1" dirty="0"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44E0A3B-2B42-8FCB-6694-4E48A8B6E89B}"/>
              </a:ext>
            </a:extLst>
          </p:cNvPr>
          <p:cNvCxnSpPr>
            <a:cxnSpLocks/>
          </p:cNvCxnSpPr>
          <p:nvPr/>
        </p:nvCxnSpPr>
        <p:spPr>
          <a:xfrm>
            <a:off x="8076516" y="4851902"/>
            <a:ext cx="172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D712692-665B-8E0F-7F2C-814DD0199002}"/>
              </a:ext>
            </a:extLst>
          </p:cNvPr>
          <p:cNvCxnSpPr>
            <a:cxnSpLocks/>
          </p:cNvCxnSpPr>
          <p:nvPr/>
        </p:nvCxnSpPr>
        <p:spPr>
          <a:xfrm flipH="1" flipV="1">
            <a:off x="6924197" y="2994022"/>
            <a:ext cx="1154700" cy="1857880"/>
          </a:xfrm>
          <a:prstGeom prst="line">
            <a:avLst/>
          </a:prstGeom>
          <a:ln w="19050" cap="sq">
            <a:solidFill>
              <a:schemeClr val="tx1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5756F84-6299-1550-92F2-D7ADF022341F}"/>
              </a:ext>
            </a:extLst>
          </p:cNvPr>
          <p:cNvSpPr txBox="1"/>
          <p:nvPr/>
        </p:nvSpPr>
        <p:spPr>
          <a:xfrm>
            <a:off x="8076516" y="4861046"/>
            <a:ext cx="1817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Bahnschrift" panose="020B0502040204020203" pitchFamily="34" charset="0"/>
                <a:cs typeface="Aharoni" panose="02010803020104030203" pitchFamily="2" charset="-79"/>
              </a:rPr>
              <a:t>Wavelength Shifter Fiber for Each VETO Scintillator</a:t>
            </a:r>
            <a:endParaRPr lang="en-US" sz="1050" dirty="0"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8E4E5E-4452-D307-0ADF-950E5A9946A0}"/>
              </a:ext>
            </a:extLst>
          </p:cNvPr>
          <p:cNvSpPr txBox="1"/>
          <p:nvPr/>
        </p:nvSpPr>
        <p:spPr>
          <a:xfrm>
            <a:off x="3255263" y="1152855"/>
            <a:ext cx="18584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ahnschrift" panose="020B0502040204020203" pitchFamily="34" charset="0"/>
                <a:cs typeface="Aharoni" panose="02010803020104030203" pitchFamily="2" charset="-79"/>
              </a:rPr>
              <a:t>4 SCINTILLATING CRYSTALS</a:t>
            </a:r>
            <a:endParaRPr lang="en-US" sz="1050" b="1" dirty="0"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2CB7D32-EBAA-5412-B812-8177761C16D4}"/>
              </a:ext>
            </a:extLst>
          </p:cNvPr>
          <p:cNvCxnSpPr>
            <a:cxnSpLocks/>
          </p:cNvCxnSpPr>
          <p:nvPr/>
        </p:nvCxnSpPr>
        <p:spPr>
          <a:xfrm>
            <a:off x="3315970" y="1389932"/>
            <a:ext cx="17744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866E847-1686-C2B5-892E-BECFFB45BE4D}"/>
              </a:ext>
            </a:extLst>
          </p:cNvPr>
          <p:cNvCxnSpPr>
            <a:cxnSpLocks/>
          </p:cNvCxnSpPr>
          <p:nvPr/>
        </p:nvCxnSpPr>
        <p:spPr>
          <a:xfrm>
            <a:off x="5090414" y="1389932"/>
            <a:ext cx="423418" cy="1315839"/>
          </a:xfrm>
          <a:prstGeom prst="line">
            <a:avLst/>
          </a:prstGeom>
          <a:ln w="19050" cap="sq">
            <a:solidFill>
              <a:schemeClr val="tx1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CE0384C-BB70-419F-F33B-647CA9E9A15F}"/>
              </a:ext>
            </a:extLst>
          </p:cNvPr>
          <p:cNvSpPr txBox="1"/>
          <p:nvPr/>
        </p:nvSpPr>
        <p:spPr>
          <a:xfrm>
            <a:off x="3255264" y="1399076"/>
            <a:ext cx="1868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Bahnschrift" panose="020B0502040204020203" pitchFamily="34" charset="0"/>
                <a:cs typeface="Aharoni" panose="02010803020104030203" pitchFamily="2" charset="-79"/>
              </a:rPr>
              <a:t>Cerium Bromide</a:t>
            </a:r>
          </a:p>
          <a:p>
            <a:r>
              <a:rPr lang="en-US" sz="1000" dirty="0">
                <a:latin typeface="Bahnschrift" panose="020B0502040204020203" pitchFamily="34" charset="0"/>
                <a:cs typeface="Aharoni" panose="02010803020104030203" pitchFamily="2" charset="-79"/>
              </a:rPr>
              <a:t>Lanthanum </a:t>
            </a:r>
            <a:r>
              <a:rPr lang="en-US" sz="1000" dirty="0" err="1">
                <a:latin typeface="Bahnschrift" panose="020B0502040204020203" pitchFamily="34" charset="0"/>
                <a:cs typeface="Aharoni" panose="02010803020104030203" pitchFamily="2" charset="-79"/>
              </a:rPr>
              <a:t>BromoChloride</a:t>
            </a:r>
            <a:endParaRPr lang="en-US" sz="1000" dirty="0"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EE54602-7191-11E8-FAFC-716339D01B4B}"/>
              </a:ext>
            </a:extLst>
          </p:cNvPr>
          <p:cNvSpPr txBox="1"/>
          <p:nvPr/>
        </p:nvSpPr>
        <p:spPr>
          <a:xfrm>
            <a:off x="5449261" y="4783655"/>
            <a:ext cx="1624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ahnschrift" panose="020B0502040204020203" pitchFamily="34" charset="0"/>
                <a:cs typeface="Aharoni" panose="02010803020104030203" pitchFamily="2" charset="-79"/>
              </a:rPr>
              <a:t>OPTICAL SEPERATOR</a:t>
            </a:r>
            <a:endParaRPr lang="en-US" sz="1050" b="1" dirty="0"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1FEA640-A071-73CE-F43A-817042A93E57}"/>
              </a:ext>
            </a:extLst>
          </p:cNvPr>
          <p:cNvCxnSpPr>
            <a:cxnSpLocks/>
          </p:cNvCxnSpPr>
          <p:nvPr/>
        </p:nvCxnSpPr>
        <p:spPr>
          <a:xfrm>
            <a:off x="5504125" y="5020732"/>
            <a:ext cx="13447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F2A117C-EF45-EF74-2789-1204ADAD0DCF}"/>
              </a:ext>
            </a:extLst>
          </p:cNvPr>
          <p:cNvCxnSpPr>
            <a:cxnSpLocks/>
          </p:cNvCxnSpPr>
          <p:nvPr/>
        </p:nvCxnSpPr>
        <p:spPr>
          <a:xfrm flipH="1" flipV="1">
            <a:off x="5056446" y="3946859"/>
            <a:ext cx="446282" cy="1064729"/>
          </a:xfrm>
          <a:prstGeom prst="line">
            <a:avLst/>
          </a:prstGeom>
          <a:ln w="19050" cap="sq">
            <a:solidFill>
              <a:schemeClr val="tx1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D194C92-4060-FEB2-617F-E5F244F9DA1F}"/>
              </a:ext>
            </a:extLst>
          </p:cNvPr>
          <p:cNvSpPr txBox="1"/>
          <p:nvPr/>
        </p:nvSpPr>
        <p:spPr>
          <a:xfrm>
            <a:off x="5449261" y="5029876"/>
            <a:ext cx="1868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Bahnschrift" panose="020B0502040204020203" pitchFamily="34" charset="0"/>
                <a:cs typeface="Aharoni" panose="02010803020104030203" pitchFamily="2" charset="-79"/>
              </a:rPr>
              <a:t>Prevents Optical </a:t>
            </a:r>
          </a:p>
          <a:p>
            <a:r>
              <a:rPr lang="en-US" sz="1000" dirty="0">
                <a:latin typeface="Bahnschrift" panose="020B0502040204020203" pitchFamily="34" charset="0"/>
                <a:cs typeface="Aharoni" panose="02010803020104030203" pitchFamily="2" charset="-79"/>
              </a:rPr>
              <a:t>Crosstalk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E66B33D-99E0-8CFF-D768-E56E68921CE4}"/>
              </a:ext>
            </a:extLst>
          </p:cNvPr>
          <p:cNvSpPr txBox="1"/>
          <p:nvPr/>
        </p:nvSpPr>
        <p:spPr>
          <a:xfrm>
            <a:off x="2180942" y="5718644"/>
            <a:ext cx="1624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ahnschrift" panose="020B0502040204020203" pitchFamily="34" charset="0"/>
                <a:cs typeface="Aharoni" panose="02010803020104030203" pitchFamily="2" charset="-79"/>
              </a:rPr>
              <a:t>QUARTZ WINDOW</a:t>
            </a:r>
            <a:endParaRPr lang="en-US" sz="1050" b="1" dirty="0"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3560A03-357F-3DBD-7B23-761368CD4BA6}"/>
              </a:ext>
            </a:extLst>
          </p:cNvPr>
          <p:cNvCxnSpPr>
            <a:cxnSpLocks/>
          </p:cNvCxnSpPr>
          <p:nvPr/>
        </p:nvCxnSpPr>
        <p:spPr>
          <a:xfrm>
            <a:off x="2180942" y="5955721"/>
            <a:ext cx="16248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EC1041F-FACF-FDFD-A62D-B6ACFB8042B8}"/>
              </a:ext>
            </a:extLst>
          </p:cNvPr>
          <p:cNvCxnSpPr>
            <a:cxnSpLocks/>
          </p:cNvCxnSpPr>
          <p:nvPr/>
        </p:nvCxnSpPr>
        <p:spPr>
          <a:xfrm flipV="1">
            <a:off x="3805780" y="4399764"/>
            <a:ext cx="829413" cy="1546814"/>
          </a:xfrm>
          <a:prstGeom prst="line">
            <a:avLst/>
          </a:prstGeom>
          <a:ln w="19050" cap="sq">
            <a:solidFill>
              <a:schemeClr val="tx1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5DC3228-155A-FDFD-7CEF-72C1B9959A95}"/>
              </a:ext>
            </a:extLst>
          </p:cNvPr>
          <p:cNvSpPr txBox="1"/>
          <p:nvPr/>
        </p:nvSpPr>
        <p:spPr>
          <a:xfrm>
            <a:off x="2180942" y="5964865"/>
            <a:ext cx="1868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Bahnschrift" panose="020B0502040204020203" pitchFamily="34" charset="0"/>
                <a:cs typeface="Aharoni" panose="02010803020104030203" pitchFamily="2" charset="-79"/>
              </a:rPr>
              <a:t>Coupling Between Crystals</a:t>
            </a:r>
          </a:p>
          <a:p>
            <a:r>
              <a:rPr lang="en-US" sz="1000" dirty="0">
                <a:latin typeface="Bahnschrift" panose="020B0502040204020203" pitchFamily="34" charset="0"/>
                <a:cs typeface="Aharoni" panose="02010803020104030203" pitchFamily="2" charset="-79"/>
              </a:rPr>
              <a:t>And Photosensors</a:t>
            </a:r>
          </a:p>
        </p:txBody>
      </p:sp>
    </p:spTree>
    <p:extLst>
      <p:ext uri="{BB962C8B-B14F-4D97-AF65-F5344CB8AC3E}">
        <p14:creationId xmlns:p14="http://schemas.microsoft.com/office/powerpoint/2010/main" val="4290591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65</Words>
  <Application>Microsoft Macintosh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Bahnschrift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Panos Oikono</dc:creator>
  <cp:lastModifiedBy>Panos Oikono</cp:lastModifiedBy>
  <cp:revision>5</cp:revision>
  <dcterms:created xsi:type="dcterms:W3CDTF">2023-04-17T07:20:24Z</dcterms:created>
  <dcterms:modified xsi:type="dcterms:W3CDTF">2023-04-17T13:48:24Z</dcterms:modified>
</cp:coreProperties>
</file>