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2" r:id="rId4"/>
    <p:sldId id="269" r:id="rId5"/>
    <p:sldId id="260" r:id="rId6"/>
    <p:sldId id="265" r:id="rId7"/>
    <p:sldId id="266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7552D-1CA4-4360-BA42-ECB5DBC9FE0D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426FD-6125-4832-9599-9757DF2B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6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Knowing command line is helpful for using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426FD-6125-4832-9599-9757DF2B17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6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do branches of branches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426FD-6125-4832-9599-9757DF2B17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2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-u : set upstream (helps with merging)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426FD-6125-4832-9599-9757DF2B17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1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39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206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4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22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7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8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3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4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1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9569-07CE-4B5F-B1C9-230CCEB60CB6}" type="datetimeFigureOut">
              <a:rPr lang="en-US" smtClean="0"/>
              <a:t>05/15/19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6403-E002-433E-BAB6-0C39EC13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9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048A-4600-4B75-AD3B-633F4AD62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&amp; GitHub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8A7B6-41DA-488C-B30E-AB5BC62A5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5/16/2019</a:t>
            </a:r>
          </a:p>
        </p:txBody>
      </p:sp>
    </p:spTree>
    <p:extLst>
      <p:ext uri="{BB962C8B-B14F-4D97-AF65-F5344CB8AC3E}">
        <p14:creationId xmlns:p14="http://schemas.microsoft.com/office/powerpoint/2010/main" val="385351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762C-BDFC-4DD7-8BD5-D76A91AE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52C9-6D79-4717-B90F-D7F428BA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GUI</a:t>
            </a:r>
          </a:p>
          <a:p>
            <a:r>
              <a:rPr lang="en-US" dirty="0"/>
              <a:t>GitHub desktop</a:t>
            </a:r>
          </a:p>
          <a:p>
            <a:endParaRPr lang="en-US" dirty="0"/>
          </a:p>
          <a:p>
            <a:r>
              <a:rPr lang="en-US" dirty="0"/>
              <a:t>Git documentation!* </a:t>
            </a:r>
          </a:p>
          <a:p>
            <a:r>
              <a:rPr lang="en-US" dirty="0"/>
              <a:t>Many ‘cheat sheets’, including the one in this folder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* the main reference for these slides</a:t>
            </a:r>
          </a:p>
        </p:txBody>
      </p:sp>
    </p:spTree>
    <p:extLst>
      <p:ext uri="{BB962C8B-B14F-4D97-AF65-F5344CB8AC3E}">
        <p14:creationId xmlns:p14="http://schemas.microsoft.com/office/powerpoint/2010/main" val="3245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23F0-2C4E-4AD5-BC03-C97F0538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What are Git and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AE6F-6DD7-4FAC-B6A5-10428FE7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Open-source version control system</a:t>
            </a:r>
          </a:p>
          <a:p>
            <a:pPr lvl="1"/>
            <a:r>
              <a:rPr lang="en-US" dirty="0"/>
              <a:t>Tracks revisions to files and folders</a:t>
            </a:r>
          </a:p>
          <a:p>
            <a:pPr lvl="1"/>
            <a:r>
              <a:rPr lang="en-US" dirty="0"/>
              <a:t>“Distributed” version control system</a:t>
            </a:r>
          </a:p>
          <a:p>
            <a:r>
              <a:rPr lang="en-US" dirty="0"/>
              <a:t>GitHub </a:t>
            </a:r>
          </a:p>
          <a:p>
            <a:pPr lvl="1"/>
            <a:r>
              <a:rPr lang="en-US" dirty="0"/>
              <a:t>Cloud-based Git repository to store, share, collaborate on documents and code</a:t>
            </a:r>
          </a:p>
        </p:txBody>
      </p:sp>
      <p:pic>
        <p:nvPicPr>
          <p:cNvPr id="2050" name="Picture 2" descr="Image result for github logo">
            <a:extLst>
              <a:ext uri="{FF2B5EF4-FFF2-40B4-BE49-F238E27FC236}">
                <a16:creationId xmlns:a16="http://schemas.microsoft.com/office/drawing/2014/main" id="{BFF090C4-CBDE-42E7-BAED-51C4B471C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96875" l="2344" r="95313">
                        <a14:foregroundMark x1="31250" y1="16406" x2="72656" y2="14063"/>
                        <a14:foregroundMark x1="72656" y1="14063" x2="89844" y2="53125"/>
                        <a14:foregroundMark x1="89844" y1="53125" x2="77344" y2="86719"/>
                        <a14:foregroundMark x1="35156" y1="14063" x2="8594" y2="48438"/>
                        <a14:foregroundMark x1="8594" y1="48438" x2="10156" y2="75000"/>
                        <a14:foregroundMark x1="54688" y1="6250" x2="54688" y2="6250"/>
                        <a14:foregroundMark x1="46875" y1="16406" x2="46875" y2="7813"/>
                        <a14:foregroundMark x1="44531" y1="8594" x2="24219" y2="16406"/>
                        <a14:foregroundMark x1="8594" y1="42188" x2="22656" y2="24219"/>
                        <a14:foregroundMark x1="11719" y1="72656" x2="5469" y2="43750"/>
                        <a14:foregroundMark x1="71875" y1="89063" x2="71875" y2="75000"/>
                        <a14:foregroundMark x1="89844" y1="76563" x2="90625" y2="35156"/>
                        <a14:foregroundMark x1="90625" y1="35156" x2="80469" y2="19531"/>
                        <a14:foregroundMark x1="8594" y1="76563" x2="32813" y2="92188"/>
                        <a14:foregroundMark x1="3125" y1="57813" x2="2344" y2="47656"/>
                        <a14:foregroundMark x1="89844" y1="68750" x2="94531" y2="41406"/>
                        <a14:foregroundMark x1="13281" y1="66406" x2="31250" y2="77344"/>
                        <a14:foregroundMark x1="95313" y1="61719" x2="95313" y2="44531"/>
                        <a14:foregroundMark x1="27344" y1="30469" x2="67188" y2="61719"/>
                        <a14:foregroundMark x1="31250" y1="77344" x2="71875" y2="36719"/>
                        <a14:foregroundMark x1="50781" y1="82813" x2="50781" y2="82813"/>
                        <a14:foregroundMark x1="52344" y1="94531" x2="47656" y2="72656"/>
                        <a14:foregroundMark x1="50000" y1="85938" x2="20313" y2="75000"/>
                        <a14:foregroundMark x1="41406" y1="96875" x2="56250" y2="96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58" y="74820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2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9FB8-9FA8-444B-B3FA-5D9F6FA9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Git glossary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DADB-0932-4BE5-9AC5-01E87A31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83212"/>
            <a:ext cx="9905999" cy="5416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Repository: the .git folder in the project. Contains the history of changes to the project.</a:t>
            </a:r>
          </a:p>
          <a:p>
            <a:r>
              <a:rPr lang="en-US" dirty="0"/>
              <a:t>Clone: copy an entire existing repository to a new directory</a:t>
            </a:r>
          </a:p>
          <a:p>
            <a:r>
              <a:rPr lang="en-US" dirty="0"/>
              <a:t>Commit: save changes in the repository with a note about the changes</a:t>
            </a:r>
          </a:p>
          <a:p>
            <a:r>
              <a:rPr lang="en-US" dirty="0"/>
              <a:t>Branch: copy of your documents which allows you to explore changes without destroying the main line of development</a:t>
            </a:r>
          </a:p>
          <a:p>
            <a:r>
              <a:rPr lang="en-US" dirty="0"/>
              <a:t>Remote repositories: versions of your project hosted online or on some network</a:t>
            </a:r>
          </a:p>
          <a:p>
            <a:r>
              <a:rPr lang="en-US" dirty="0"/>
              <a:t>Push: send changes in local repository to remote repository</a:t>
            </a:r>
          </a:p>
          <a:p>
            <a:r>
              <a:rPr lang="en-US" dirty="0"/>
              <a:t>README.md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Fetch: download objects and references from another repository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Merge: join changes from multiple development histories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Pull: ‘fetch’ followed by ‘merge’</a:t>
            </a:r>
          </a:p>
        </p:txBody>
      </p:sp>
    </p:spTree>
    <p:extLst>
      <p:ext uri="{BB962C8B-B14F-4D97-AF65-F5344CB8AC3E}">
        <p14:creationId xmlns:p14="http://schemas.microsoft.com/office/powerpoint/2010/main" val="33771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7CD4-8806-4A6E-9B2A-6D058536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78173C-5323-4052-8F4F-A2500703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5071"/>
            <a:ext cx="9906000" cy="3906129"/>
          </a:xfrm>
        </p:spPr>
        <p:txBody>
          <a:bodyPr>
            <a:normAutofit/>
          </a:bodyPr>
          <a:lstStyle/>
          <a:p>
            <a:r>
              <a:rPr lang="en-US" dirty="0"/>
              <a:t>Set up user parameters in Git bash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user.name “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git config --global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username@example.com </a:t>
            </a:r>
          </a:p>
          <a:p>
            <a:r>
              <a:rPr lang="en-US" dirty="0"/>
              <a:t>You probably want to set up global configuration, but can also do it for individual projects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4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4DEA-2B56-4638-A5CB-15CEB82E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7FE1-7EA5-4A15-A238-9E691F16E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3206"/>
            <a:ext cx="9905999" cy="3877995"/>
          </a:xfrm>
        </p:spPr>
        <p:txBody>
          <a:bodyPr/>
          <a:lstStyle/>
          <a:p>
            <a:r>
              <a:rPr lang="en-US" dirty="0"/>
              <a:t>Clone entire repository</a:t>
            </a:r>
          </a:p>
          <a:p>
            <a:r>
              <a:rPr lang="en-US" dirty="0"/>
              <a:t>Easy: use download link on GitHub</a:t>
            </a:r>
          </a:p>
          <a:p>
            <a:r>
              <a:rPr lang="en-US" dirty="0"/>
              <a:t>Almost as easy: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cd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higher_directory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git clone &lt;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link_URL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8BCB7-3512-434E-A049-E6ABB057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5125708"/>
            <a:ext cx="9763125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2A760-CF53-4990-88E5-CE06F2D8D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157" y="600188"/>
            <a:ext cx="1481107" cy="18455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E54F0-FA53-43DE-AFC3-E64D71FC6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27" y="842390"/>
            <a:ext cx="1481107" cy="1845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BC12CB-AF1E-486D-AAB7-AE89CE883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81" y="1084592"/>
            <a:ext cx="1481107" cy="18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6346-09EC-406E-B1BC-B6C117B3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0" y="22071"/>
            <a:ext cx="9905998" cy="1478570"/>
          </a:xfrm>
        </p:spPr>
        <p:txBody>
          <a:bodyPr/>
          <a:lstStyle/>
          <a:p>
            <a:r>
              <a:rPr lang="en-US" dirty="0"/>
              <a:t>Creating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569E-9C38-49D2-BAC2-BBCEAA96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9054"/>
            <a:ext cx="9353086" cy="53861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Create a new directory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cd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higher_directory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cd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a new text file into this directory, or copy a file from elsewhere.</a:t>
            </a:r>
          </a:p>
          <a:p>
            <a:pPr marL="0" indent="0">
              <a:buNone/>
            </a:pPr>
            <a:r>
              <a:rPr lang="en-US" dirty="0"/>
              <a:t>   Also, create a README.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echo “# intro to Git” &gt;&gt; README.md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echo “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 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&gt;&gt;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Initialize the repository, and add all current files to 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git add 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93C93-E4A5-4C4C-9834-57210DE3312F}"/>
              </a:ext>
            </a:extLst>
          </p:cNvPr>
          <p:cNvSpPr txBox="1"/>
          <p:nvPr/>
        </p:nvSpPr>
        <p:spPr>
          <a:xfrm>
            <a:off x="5387925" y="5287691"/>
            <a:ext cx="485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Necessary to initialize every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E7253-EA50-4CE2-B536-A420175ED023}"/>
              </a:ext>
            </a:extLst>
          </p:cNvPr>
          <p:cNvSpPr txBox="1"/>
          <p:nvPr/>
        </p:nvSpPr>
        <p:spPr>
          <a:xfrm>
            <a:off x="5387925" y="5758946"/>
            <a:ext cx="544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Adds any previously untracked files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2648-0E0D-456E-A9DA-1E3F1BB4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543D-ECFA-4A44-A3E8-9C627E87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8123"/>
            <a:ext cx="9905999" cy="41030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Edit your text file,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then look at the status of your files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dirty="0"/>
              <a:t>Commit your changes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git commit –m “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briefly describe changes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git log</a:t>
            </a:r>
          </a:p>
        </p:txBody>
      </p:sp>
    </p:spTree>
    <p:extLst>
      <p:ext uri="{BB962C8B-B14F-4D97-AF65-F5344CB8AC3E}">
        <p14:creationId xmlns:p14="http://schemas.microsoft.com/office/powerpoint/2010/main" val="19910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FDB7-493B-44DF-ADE1-337D88BD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231E-81F4-4732-9274-F0A5F27D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6597"/>
            <a:ext cx="9905999" cy="4004604"/>
          </a:xfrm>
        </p:spPr>
        <p:txBody>
          <a:bodyPr>
            <a:normAutofit/>
          </a:bodyPr>
          <a:lstStyle/>
          <a:p>
            <a:r>
              <a:rPr lang="en-US" dirty="0"/>
              <a:t>Default branch is “master”</a:t>
            </a:r>
          </a:p>
          <a:p>
            <a:r>
              <a:rPr lang="en-US" dirty="0"/>
              <a:t>Create a new branch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View all available branches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git branch</a:t>
            </a:r>
          </a:p>
          <a:p>
            <a:r>
              <a:rPr lang="en-US" dirty="0"/>
              <a:t>Switch branches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git checkout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2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A1A8-CB95-4E0C-97BE-FF5035C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your work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98F4-7AE8-46B5-8BE8-359F1C6C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2868"/>
            <a:ext cx="9905999" cy="3948333"/>
          </a:xfrm>
        </p:spPr>
        <p:txBody>
          <a:bodyPr/>
          <a:lstStyle/>
          <a:p>
            <a:r>
              <a:rPr lang="en-US" dirty="0"/>
              <a:t>Create a repository on GitHub on your account</a:t>
            </a:r>
          </a:p>
          <a:p>
            <a:r>
              <a:rPr lang="en-US" dirty="0"/>
              <a:t>Create a remote alias in your local repository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git remote add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remote_URL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Push your local repository to GitHub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5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3082</TotalTime>
  <Words>303</Words>
  <Application>Microsoft Office PowerPoint</Application>
  <PresentationFormat>Widescreen</PresentationFormat>
  <Paragraphs>82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Tw Cen MT</vt:lpstr>
      <vt:lpstr>Circuit</vt:lpstr>
      <vt:lpstr>Git &amp; GitHub Basics</vt:lpstr>
      <vt:lpstr>What are Git and GitHub?</vt:lpstr>
      <vt:lpstr>Git glossary </vt:lpstr>
      <vt:lpstr>Git config</vt:lpstr>
      <vt:lpstr>Cloning</vt:lpstr>
      <vt:lpstr>Creating a project</vt:lpstr>
      <vt:lpstr>Commit</vt:lpstr>
      <vt:lpstr>Branching</vt:lpstr>
      <vt:lpstr>Putting your work on Github</vt:lpstr>
      <vt:lpstr>Other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Basics</dc:title>
  <dc:creator>S S</dc:creator>
  <cp:lastModifiedBy>S S</cp:lastModifiedBy>
  <cp:revision>44</cp:revision>
  <dcterms:created xsi:type="dcterms:W3CDTF">2019-05-12T23:46:47Z</dcterms:created>
  <dcterms:modified xsi:type="dcterms:W3CDTF">2019-05-16T02:30:31Z</dcterms:modified>
</cp:coreProperties>
</file>