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282b57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4282b57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4282b57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4282b57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4282b57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4282b57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282b57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282b57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4282b57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4282b57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4282b57c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4282b57c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4282b57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4282b57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4282b57c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4282b57c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282b57c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282b57c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282b57c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4282b57c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282b57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282b57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282b57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282b57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282b57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282b57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282b5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282b5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4282b57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4282b57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282b57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282b57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quadric.io/2023/09/13/how-to-unlock-the-power-of-operator-fusion-to-accelerate-ai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medium.com/@publiciscommerce/optuna-an-automatic-hyperparameter-optimization-framework-f64638621ff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medium.com/@ishankumar216/a-beginners-guide-to-pytorch-2-0-and-torch-compile-7bd8a27ef7b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s://colossalai.org/docs/features/mixed_precision_training_with_booste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s://kellerjordan.github.io/posts/muon/" TargetMode="External"/><Relationship Id="rId5" Type="http://schemas.openxmlformats.org/officeDocument/2006/relationships/hyperlink" Target="https://jeremybernste.in/writing/deriving-mu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medium.com/intel-tech/how-to-apply-transformers-to-time-series-models-spacetimeformer-e452f2825d2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research.google/blog/rethinking-attention-with-performer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82350"/>
            <a:ext cx="8520600" cy="11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DL4Med  (BMSC-GA 4493, BMIN-GA 3007)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- Lab 7 - Optimization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Nikolas Kalavros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84" y="908375"/>
            <a:ext cx="5649426" cy="332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Quadric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63" y="152400"/>
            <a:ext cx="76172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/>
        </p:nvSpPr>
        <p:spPr>
          <a:xfrm>
            <a:off x="6098450" y="4689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Medium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50" y="1012091"/>
            <a:ext cx="6159699" cy="31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Medium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50" y="1027639"/>
            <a:ext cx="5975299" cy="30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6144000" y="4715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Colossal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63" y="152400"/>
            <a:ext cx="752686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6144000" y="45127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Jordan's 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Jeremy’s blog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7725"/>
            <a:ext cx="8839200" cy="436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5" y="575588"/>
            <a:ext cx="8839204" cy="399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820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5" y="126075"/>
            <a:ext cx="77724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875"/>
            <a:ext cx="8839204" cy="259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2475"/>
            <a:ext cx="8839199" cy="477036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Medium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" y="480680"/>
            <a:ext cx="9144000" cy="41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Google’s Performer Blog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9288"/>
            <a:ext cx="8839204" cy="334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" y="152400"/>
            <a:ext cx="83736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738"/>
            <a:ext cx="8839201" cy="361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