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8" r:id="rId2"/>
    <p:sldId id="258" r:id="rId3"/>
    <p:sldId id="261" r:id="rId4"/>
    <p:sldId id="262" r:id="rId5"/>
    <p:sldId id="360" r:id="rId6"/>
    <p:sldId id="259" r:id="rId7"/>
    <p:sldId id="3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1F67"/>
    <a:srgbClr val="3C1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46" autoAdjust="0"/>
  </p:normalViewPr>
  <p:slideViewPr>
    <p:cSldViewPr>
      <p:cViewPr varScale="1">
        <p:scale>
          <a:sx n="96" d="100"/>
          <a:sy n="96" d="100"/>
        </p:scale>
        <p:origin x="-20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E2971-3DFC-41C2-92E2-266FB543D4DA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9722F-1551-4C22-968B-0087C2548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3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 Number:</a:t>
            </a:r>
          </a:p>
          <a:p>
            <a:endParaRPr lang="en-US" dirty="0" smtClean="0"/>
          </a:p>
          <a:p>
            <a:r>
              <a:rPr lang="en-US" dirty="0" smtClean="0"/>
              <a:t>Analytic Function:</a:t>
            </a:r>
          </a:p>
          <a:p>
            <a:endParaRPr lang="en-US" dirty="0" smtClean="0"/>
          </a:p>
          <a:p>
            <a:r>
              <a:rPr lang="en-US" dirty="0" smtClean="0"/>
              <a:t>Integrals:</a:t>
            </a:r>
          </a:p>
          <a:p>
            <a:endParaRPr lang="en-US" dirty="0" smtClean="0"/>
          </a:p>
          <a:p>
            <a:r>
              <a:rPr lang="en-US" dirty="0" smtClean="0"/>
              <a:t>Series Expansion:</a:t>
            </a:r>
          </a:p>
          <a:p>
            <a:endParaRPr lang="en-US" dirty="0" smtClean="0"/>
          </a:p>
          <a:p>
            <a:r>
              <a:rPr lang="en-US" dirty="0" smtClean="0"/>
              <a:t>Residue</a:t>
            </a:r>
            <a:r>
              <a:rPr lang="en-US" baseline="0" dirty="0" smtClean="0"/>
              <a:t> Theorem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Conformal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9722F-1551-4C22-968B-0087C2548F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50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9722F-1551-4C22-968B-0087C2548F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0575" y="2057400"/>
            <a:ext cx="705334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Analysis: Complex Variables</a:t>
            </a:r>
          </a:p>
          <a:p>
            <a:pPr algn="ctr"/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 II 2013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5259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study complex variables?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676400"/>
            <a:ext cx="714310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Differentiable </a:t>
            </a:r>
            <a:r>
              <a:rPr lang="en-US" sz="2400" dirty="0" smtClean="0"/>
              <a:t>functions of complex variables are </a:t>
            </a:r>
            <a:r>
              <a:rPr lang="en-US" altLang="zh-CN" sz="2400" dirty="0" smtClean="0"/>
              <a:t>pretty: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Represented as convergent power series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Derivatives of any 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…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 broad range of a</a:t>
            </a:r>
            <a:r>
              <a:rPr lang="en-US" sz="2400" dirty="0" smtClean="0"/>
              <a:t>pplications: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Fluid 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Heat Transfer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Elasticity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Geometry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7"/>
          <a:stretch/>
        </p:blipFill>
        <p:spPr bwMode="auto">
          <a:xfrm>
            <a:off x="457200" y="1143000"/>
            <a:ext cx="6848682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267200" y="3886200"/>
            <a:ext cx="3276600" cy="16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76457" y="5345668"/>
            <a:ext cx="13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Source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3631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in a plane</a:t>
            </a:r>
          </a:p>
        </p:txBody>
      </p:sp>
    </p:spTree>
    <p:extLst>
      <p:ext uri="{BB962C8B-B14F-4D97-AF65-F5344CB8AC3E}">
        <p14:creationId xmlns:p14="http://schemas.microsoft.com/office/powerpoint/2010/main" val="6276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91"/>
            <a:ext cx="58464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Heat Flow on 3D surface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00043" y="1143000"/>
            <a:ext cx="1872157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72200" y="958334"/>
            <a:ext cx="13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Source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58334"/>
            <a:ext cx="50577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91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Symmetry Detection 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914" y="523611"/>
            <a:ext cx="2743200" cy="540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21166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Mobius Transformations For Global Intrinsic Symmetry </a:t>
            </a:r>
            <a:r>
              <a:rPr lang="en-US" sz="1600" dirty="0" smtClean="0"/>
              <a:t>Analysis, Computer </a:t>
            </a:r>
            <a:r>
              <a:rPr lang="en-US" sz="1600" dirty="0"/>
              <a:t>Graphics Forum (Symposium on Geometry Processing), July 2010</a:t>
            </a:r>
          </a:p>
        </p:txBody>
      </p:sp>
    </p:spTree>
    <p:extLst>
      <p:ext uri="{BB962C8B-B14F-4D97-AF65-F5344CB8AC3E}">
        <p14:creationId xmlns:p14="http://schemas.microsoft.com/office/powerpoint/2010/main" val="23287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6183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covered in this course?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143000"/>
            <a:ext cx="670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Complex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Function of a complex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Complex Integrals and Integral Theorems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Series Expansion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Residue Theorem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45685" y="0"/>
            <a:ext cx="4919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succeed in the class?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32" y="1600200"/>
            <a:ext cx="715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Think of the difference and relationship between real value function and complex variable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Analyze the geometric nature of functions with graphical assistance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Practice and practice  more example problems.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63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167</Words>
  <Application>Microsoft Office PowerPoint</Application>
  <PresentationFormat>On-screen Show (4:3)</PresentationFormat>
  <Paragraphs>60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YFang</dc:creator>
  <cp:lastModifiedBy>Yi Fang</cp:lastModifiedBy>
  <cp:revision>35</cp:revision>
  <dcterms:created xsi:type="dcterms:W3CDTF">2006-08-16T00:00:00Z</dcterms:created>
  <dcterms:modified xsi:type="dcterms:W3CDTF">2013-10-18T18:37:59Z</dcterms:modified>
</cp:coreProperties>
</file>