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1"/>
  </p:handoutMasterIdLst>
  <p:sldIdLst>
    <p:sldId id="338" r:id="rId2"/>
    <p:sldId id="256" r:id="rId3"/>
    <p:sldId id="258" r:id="rId4"/>
    <p:sldId id="339" r:id="rId5"/>
    <p:sldId id="344" r:id="rId6"/>
    <p:sldId id="342" r:id="rId7"/>
    <p:sldId id="345" r:id="rId8"/>
    <p:sldId id="343" r:id="rId9"/>
    <p:sldId id="340" r:id="rId10"/>
    <p:sldId id="341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88" r:id="rId35"/>
    <p:sldId id="393" r:id="rId36"/>
    <p:sldId id="390" r:id="rId37"/>
    <p:sldId id="389" r:id="rId38"/>
    <p:sldId id="391" r:id="rId39"/>
    <p:sldId id="371" r:id="rId40"/>
    <p:sldId id="392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F67"/>
    <a:srgbClr val="3C1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2657-C403-4389-A9EA-010D1DEB9FE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595A5-CD09-4296-A6A2-A79E7C49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08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6774" y="2008257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Integrals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1447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3050"/>
            <a:ext cx="75914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4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" y="1733550"/>
            <a:ext cx="672655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" y="1476375"/>
            <a:ext cx="75533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527810"/>
            <a:ext cx="7858125" cy="456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1" y="1600200"/>
            <a:ext cx="880529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7729"/>
            <a:ext cx="756285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75057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" y="129742"/>
            <a:ext cx="6589095" cy="627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16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6934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61055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" y="1476375"/>
            <a:ext cx="72580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26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Integrals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28057"/>
            <a:ext cx="841910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Introduction of Integrals of complex valued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Contour Integrals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Cauchy-</a:t>
            </a:r>
            <a:r>
              <a:rPr lang="en-US" sz="2800" dirty="0" err="1" smtClean="0"/>
              <a:t>Coursat</a:t>
            </a:r>
            <a:r>
              <a:rPr lang="en-US" sz="2800" dirty="0" smtClean="0"/>
              <a:t> Integral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Cauchy Integral </a:t>
            </a:r>
            <a:r>
              <a:rPr lang="en-US" sz="2800" dirty="0" smtClean="0"/>
              <a:t>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More properties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" y="17092"/>
            <a:ext cx="69532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566862"/>
            <a:ext cx="84391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" y="845687"/>
            <a:ext cx="7617143" cy="552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" y="72390"/>
            <a:ext cx="8581073" cy="632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0588"/>
            <a:ext cx="6248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" y="762000"/>
            <a:ext cx="8643938" cy="49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9938"/>
            <a:ext cx="775335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7" y="1457147"/>
            <a:ext cx="7763938" cy="47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5985"/>
            <a:ext cx="721995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76200"/>
            <a:ext cx="748665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26637" y="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" y="1578292"/>
            <a:ext cx="7680008" cy="306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4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7543800" cy="525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749" y="-12575"/>
            <a:ext cx="1342159" cy="13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" y="1431776"/>
            <a:ext cx="88011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" y="297100"/>
            <a:ext cx="7166610" cy="612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" y="52520"/>
            <a:ext cx="8315325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19075"/>
            <a:ext cx="86487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80867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2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26"/>
            <a:ext cx="5679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Cauchy-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Coursat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9"/>
          <a:stretch/>
        </p:blipFill>
        <p:spPr bwMode="auto">
          <a:xfrm>
            <a:off x="0" y="703292"/>
            <a:ext cx="5934075" cy="10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" y="2209800"/>
            <a:ext cx="61531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865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6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7" y="41038"/>
            <a:ext cx="57626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" y="1517324"/>
            <a:ext cx="5628409" cy="484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3519354"/>
            <a:ext cx="5238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524000" y="3676650"/>
            <a:ext cx="4581525" cy="1047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419600" y="3676650"/>
            <a:ext cx="1685925" cy="1123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57350"/>
            <a:ext cx="78200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2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" y="706853"/>
            <a:ext cx="677227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2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2" y="1572715"/>
            <a:ext cx="8609362" cy="354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" y="1459706"/>
            <a:ext cx="203263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1963103"/>
            <a:ext cx="7177088" cy="207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4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" y="212933"/>
            <a:ext cx="6219825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2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8625"/>
            <a:ext cx="6208520" cy="6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7020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Cauchy Integral Formula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1476375"/>
            <a:ext cx="704088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9540"/>
            <a:ext cx="914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" y="436906"/>
            <a:ext cx="733425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664845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" y="1231808"/>
            <a:ext cx="76676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3" y="1543612"/>
            <a:ext cx="8227877" cy="394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990600"/>
            <a:ext cx="60579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1" y="0"/>
            <a:ext cx="64111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47" y="24211"/>
            <a:ext cx="2818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properties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" y="1507710"/>
            <a:ext cx="71437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" y="4038600"/>
            <a:ext cx="6677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" y="3031042"/>
            <a:ext cx="914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" y="5025240"/>
            <a:ext cx="914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0" y="1562456"/>
            <a:ext cx="86963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4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0575"/>
            <a:ext cx="72866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4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2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 Integrals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0" y="1268160"/>
            <a:ext cx="3152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0" y="1746903"/>
            <a:ext cx="74961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4" y="3425173"/>
            <a:ext cx="61436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8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" y="1600200"/>
            <a:ext cx="8402955" cy="287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38507"/>
            <a:ext cx="14763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4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3895"/>
            <a:ext cx="7135091" cy="529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4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6718</TotalTime>
  <Words>78</Words>
  <Application>Microsoft Office PowerPoint</Application>
  <PresentationFormat>On-screen Show (4:3)</PresentationFormat>
  <Paragraphs>68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YFang</dc:creator>
  <cp:lastModifiedBy>Yi Fang</cp:lastModifiedBy>
  <cp:revision>86</cp:revision>
  <cp:lastPrinted>2013-11-06T06:34:29Z</cp:lastPrinted>
  <dcterms:created xsi:type="dcterms:W3CDTF">2006-08-16T00:00:00Z</dcterms:created>
  <dcterms:modified xsi:type="dcterms:W3CDTF">2013-11-09T23:19:28Z</dcterms:modified>
</cp:coreProperties>
</file>