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804A5-33A3-D81D-4A02-9E3CC3859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B13D0E-0A01-D3BF-E4BB-0EC07A0DE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2A63B4-1DE5-D56F-F153-F5B3E20A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F90D-6F9A-4068-A7F1-F2AFBA268CAC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642910-BC5F-E3D7-C621-669C60D0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A83415-A1D5-4269-D8DD-C55E6839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36C9-53A1-4D0D-97C9-DCA0400F8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37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F3A65-6906-BD57-AF79-AE5361A1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B20499-BFF4-03E1-0B3B-E82192C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CA299-98D9-189C-596A-60B8D43D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F90D-6F9A-4068-A7F1-F2AFBA268CAC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2BCF73-32D1-CC1B-9CCF-DF51A65F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B4F083-710B-E4CC-8C57-010350FD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36C9-53A1-4D0D-97C9-DCA0400F8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1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A788AB-D31F-3A3A-EE2A-64A8033F7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27BB29-49AF-E899-1D4D-CC84089BC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B72346-A69F-6D6F-C972-C08ECE85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F90D-6F9A-4068-A7F1-F2AFBA268CAC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95A1E-DAAB-21D0-FE12-B4E6FAE6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787800-9713-213B-47A5-A97534EF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36C9-53A1-4D0D-97C9-DCA0400F8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36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7F77B-DBC1-57A1-54AE-6147395D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6DF89A-2ACC-CC26-A6F9-793F0F715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CC09CE-F399-91EF-8E29-F0490B06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F90D-6F9A-4068-A7F1-F2AFBA268CAC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0EF84-3757-B577-6151-4D80FE8B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118656-EBF3-78D0-271E-DC9ED20B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36C9-53A1-4D0D-97C9-DCA0400F8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03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86B32-B7F0-6299-D79D-6E18AC6E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38F9CD-E320-6BEB-2C0A-8484CCAD8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EF822-692F-100C-90BB-B53CEC34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F90D-6F9A-4068-A7F1-F2AFBA268CAC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709BD-F48F-3E77-2A1E-DA816810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BA9F20-FF4D-3369-7BC3-D9B19D1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36C9-53A1-4D0D-97C9-DCA0400F8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01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B8AE5-33C5-429F-0CC6-F31DFF84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BA3252-4BAE-420A-D10E-C13534973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02AF5A-700D-5F6C-D3B1-8A3769DD2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B7BD72-48E8-B5EA-99A7-9AC12286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F90D-6F9A-4068-A7F1-F2AFBA268CAC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46E907-B581-C8A5-F28D-598A0BFD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32CCE4-4146-BD91-37ED-6E511769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36C9-53A1-4D0D-97C9-DCA0400F8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09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52BD4-3A5A-8B66-9249-CEC4B82C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6406F7-7396-2F04-4D88-56FDB2A1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9C2009-F25F-0B12-91DA-064924128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010ACF-F29A-4BD2-AE55-B888EAC23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4E69E8-A03F-7137-AAAD-43C6FE640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025561-5B2E-3D14-78A2-15F6808D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F90D-6F9A-4068-A7F1-F2AFBA268CAC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BD07D4-2C86-3354-A9E4-415E5C29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86B110-FA33-43F4-10AE-E0D6C244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36C9-53A1-4D0D-97C9-DCA0400F8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19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25E95-AC62-35DF-6857-744878E4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EB3840-7F57-962A-827C-AA6E6BE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F90D-6F9A-4068-A7F1-F2AFBA268CAC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3E588A-A169-E261-E049-95EFBE1C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547B40-A060-1A2A-391F-DF15B0F3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36C9-53A1-4D0D-97C9-DCA0400F8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6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34C355-0823-2F0C-419F-94F8C827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F90D-6F9A-4068-A7F1-F2AFBA268CAC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C4EDCA-2C03-E597-81F1-59B8F246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01162A-1237-0CF7-0A17-BF2E8A7F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36C9-53A1-4D0D-97C9-DCA0400F8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47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B6BC3-0A11-758D-A9A4-9C692A6A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23AE2B-4473-D7DE-0684-F6E3A03D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72414D-9F9A-9103-E1DE-02DD4F7F8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60418-080E-0F8F-5DA7-EE33E7C9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F90D-6F9A-4068-A7F1-F2AFBA268CAC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A8E1D4-9B53-CF44-9E14-79FA790C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B01B0E-CF30-8567-9C44-01E60DC9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36C9-53A1-4D0D-97C9-DCA0400F8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99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AE45B-8FAC-084F-23F0-8987C8AF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FCB9F6-0BDD-2F18-49D5-CDFD8C92A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22152D-987F-7F2F-F78E-87A9058F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2A1036-2154-D389-D5C7-AE3B6AC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F90D-6F9A-4068-A7F1-F2AFBA268CAC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1AFC06-ADB9-08F0-81AB-3779B7B9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CC07EB-4E45-638F-A217-67D53C0A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36C9-53A1-4D0D-97C9-DCA0400F8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67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9FD5FA-E9B4-E1CA-A87F-02DB6AA2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A79BAD-C3B7-6C54-AC13-2A9A25FB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97B649-F7F9-C01F-2575-4696E7286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7F90D-6F9A-4068-A7F1-F2AFBA268CAC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88E1C2-36CE-8EEC-C096-29B6D3247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46E66-4EB5-45A8-F771-57C2371B0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36C9-53A1-4D0D-97C9-DCA0400F86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99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xhere.com/ja/photo/1430901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2" descr="古き西部の町">
            <a:extLst>
              <a:ext uri="{FF2B5EF4-FFF2-40B4-BE49-F238E27FC236}">
                <a16:creationId xmlns:a16="http://schemas.microsoft.com/office/drawing/2014/main" id="{78611687-A904-DB9C-322E-F5874080DE4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6" r="980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1A879B6-E452-4CCC-9365-4A4E6D55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52" y="4299281"/>
            <a:ext cx="2463225" cy="214663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2913CD8-5098-F60B-D82A-D93E68069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10" y="4299281"/>
            <a:ext cx="2463225" cy="2146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1F3F06B-411E-AC31-11DB-A507374EB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580" y="4299280"/>
            <a:ext cx="2463225" cy="214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0ADBBE-608B-9BB4-6F14-C10C40F12865}"/>
              </a:ext>
            </a:extLst>
          </p:cNvPr>
          <p:cNvSpPr txBox="1"/>
          <p:nvPr/>
        </p:nvSpPr>
        <p:spPr>
          <a:xfrm>
            <a:off x="3142488" y="768700"/>
            <a:ext cx="5751576" cy="10156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バリバリ三人衆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81F206-5AAF-4C55-948E-B967EBBEB373}"/>
              </a:ext>
            </a:extLst>
          </p:cNvPr>
          <p:cNvSpPr txBox="1"/>
          <p:nvPr/>
        </p:nvSpPr>
        <p:spPr>
          <a:xfrm>
            <a:off x="5650993" y="2430247"/>
            <a:ext cx="5751576" cy="83099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リズムに合わせて均等に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3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つめの拍手✋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あなたの「ノリ」を採点！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7960FB1-2822-E587-F640-EAD55089C692}"/>
              </a:ext>
            </a:extLst>
          </p:cNvPr>
          <p:cNvCxnSpPr>
            <a:cxnSpLocks/>
          </p:cNvCxnSpPr>
          <p:nvPr/>
        </p:nvCxnSpPr>
        <p:spPr>
          <a:xfrm flipH="1" flipV="1">
            <a:off x="0" y="0"/>
            <a:ext cx="3142488" cy="4120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00AF974-3E69-576A-85AF-DFD31889EAAE}"/>
              </a:ext>
            </a:extLst>
          </p:cNvPr>
          <p:cNvCxnSpPr/>
          <p:nvPr/>
        </p:nvCxnSpPr>
        <p:spPr>
          <a:xfrm>
            <a:off x="3142488" y="412084"/>
            <a:ext cx="0" cy="3566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23194CB-32AD-FBDC-46A1-7FC2B4E78C5A}"/>
              </a:ext>
            </a:extLst>
          </p:cNvPr>
          <p:cNvCxnSpPr/>
          <p:nvPr/>
        </p:nvCxnSpPr>
        <p:spPr>
          <a:xfrm>
            <a:off x="3142488" y="412084"/>
            <a:ext cx="575157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B9C729-EF8E-1B18-46F7-737139CF45D3}"/>
              </a:ext>
            </a:extLst>
          </p:cNvPr>
          <p:cNvCxnSpPr/>
          <p:nvPr/>
        </p:nvCxnSpPr>
        <p:spPr>
          <a:xfrm>
            <a:off x="8894064" y="412084"/>
            <a:ext cx="0" cy="3566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6B0FAC7-48E5-63A7-92E6-00C0E18DFAB3}"/>
              </a:ext>
            </a:extLst>
          </p:cNvPr>
          <p:cNvCxnSpPr/>
          <p:nvPr/>
        </p:nvCxnSpPr>
        <p:spPr>
          <a:xfrm flipV="1">
            <a:off x="8894064" y="0"/>
            <a:ext cx="3230880" cy="4120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72F0E076-15E1-7DF1-A56A-65D561CBB6F9}"/>
              </a:ext>
            </a:extLst>
          </p:cNvPr>
          <p:cNvSpPr/>
          <p:nvPr/>
        </p:nvSpPr>
        <p:spPr>
          <a:xfrm>
            <a:off x="3034284" y="310859"/>
            <a:ext cx="214884" cy="21945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: 結合子 25">
            <a:extLst>
              <a:ext uri="{FF2B5EF4-FFF2-40B4-BE49-F238E27FC236}">
                <a16:creationId xmlns:a16="http://schemas.microsoft.com/office/drawing/2014/main" id="{3D3D11DF-567B-5658-EA6A-955AD9D5A1AF}"/>
              </a:ext>
            </a:extLst>
          </p:cNvPr>
          <p:cNvSpPr/>
          <p:nvPr/>
        </p:nvSpPr>
        <p:spPr>
          <a:xfrm>
            <a:off x="8771382" y="288942"/>
            <a:ext cx="214884" cy="21945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部分円 26">
            <a:extLst>
              <a:ext uri="{FF2B5EF4-FFF2-40B4-BE49-F238E27FC236}">
                <a16:creationId xmlns:a16="http://schemas.microsoft.com/office/drawing/2014/main" id="{3789E9D7-DC09-C615-444F-250E5248E7DF}"/>
              </a:ext>
            </a:extLst>
          </p:cNvPr>
          <p:cNvSpPr/>
          <p:nvPr/>
        </p:nvSpPr>
        <p:spPr>
          <a:xfrm rot="5400000">
            <a:off x="3009162" y="629230"/>
            <a:ext cx="265122" cy="269743"/>
          </a:xfrm>
          <a:prstGeom prst="pi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部分円 28">
            <a:extLst>
              <a:ext uri="{FF2B5EF4-FFF2-40B4-BE49-F238E27FC236}">
                <a16:creationId xmlns:a16="http://schemas.microsoft.com/office/drawing/2014/main" id="{F3EF151F-A186-D9BB-8DBC-03CAEF28FC5B}"/>
              </a:ext>
            </a:extLst>
          </p:cNvPr>
          <p:cNvSpPr/>
          <p:nvPr/>
        </p:nvSpPr>
        <p:spPr>
          <a:xfrm rot="10800000">
            <a:off x="8764547" y="625018"/>
            <a:ext cx="265122" cy="269743"/>
          </a:xfrm>
          <a:prstGeom prst="pi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5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　雄斗</dc:creator>
  <cp:lastModifiedBy>中野　雄斗</cp:lastModifiedBy>
  <cp:revision>1</cp:revision>
  <dcterms:created xsi:type="dcterms:W3CDTF">2023-01-15T13:40:09Z</dcterms:created>
  <dcterms:modified xsi:type="dcterms:W3CDTF">2023-01-15T14:03:08Z</dcterms:modified>
</cp:coreProperties>
</file>