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E5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4B4F14-9216-E541-8629-D53754E35367}" v="1" dt="2023-01-19T14:03:55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47" d="100"/>
          <a:sy n="47" d="100"/>
        </p:scale>
        <p:origin x="232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中野 雄斗" userId="bcfb0b297d76f43f" providerId="LiveId" clId="{364B4F14-9216-E541-8629-D53754E35367}"/>
    <pc:docChg chg="addSld modSld">
      <pc:chgData name="中野 雄斗" userId="bcfb0b297d76f43f" providerId="LiveId" clId="{364B4F14-9216-E541-8629-D53754E35367}" dt="2023-01-20T08:11:41.163" v="42" actId="20577"/>
      <pc:docMkLst>
        <pc:docMk/>
      </pc:docMkLst>
      <pc:sldChg chg="modSp add mod">
        <pc:chgData name="中野 雄斗" userId="bcfb0b297d76f43f" providerId="LiveId" clId="{364B4F14-9216-E541-8629-D53754E35367}" dt="2023-01-20T08:11:41.163" v="42" actId="20577"/>
        <pc:sldMkLst>
          <pc:docMk/>
          <pc:sldMk cId="1363758652" sldId="263"/>
        </pc:sldMkLst>
        <pc:spChg chg="mod">
          <ac:chgData name="中野 雄斗" userId="bcfb0b297d76f43f" providerId="LiveId" clId="{364B4F14-9216-E541-8629-D53754E35367}" dt="2023-01-19T14:04:11.295" v="26" actId="20577"/>
          <ac:spMkLst>
            <pc:docMk/>
            <pc:sldMk cId="1363758652" sldId="263"/>
            <ac:spMk id="11" creationId="{1B341975-9E33-53C0-E95C-00169D273176}"/>
          </ac:spMkLst>
        </pc:spChg>
        <pc:spChg chg="mod">
          <ac:chgData name="中野 雄斗" userId="bcfb0b297d76f43f" providerId="LiveId" clId="{364B4F14-9216-E541-8629-D53754E35367}" dt="2023-01-19T14:04:35.809" v="30" actId="20577"/>
          <ac:spMkLst>
            <pc:docMk/>
            <pc:sldMk cId="1363758652" sldId="263"/>
            <ac:spMk id="14" creationId="{8129D5B4-C56F-17EE-536E-9C542C6F7E9C}"/>
          </ac:spMkLst>
        </pc:spChg>
        <pc:spChg chg="mod">
          <ac:chgData name="中野 雄斗" userId="bcfb0b297d76f43f" providerId="LiveId" clId="{364B4F14-9216-E541-8629-D53754E35367}" dt="2023-01-19T14:04:41.531" v="32" actId="20577"/>
          <ac:spMkLst>
            <pc:docMk/>
            <pc:sldMk cId="1363758652" sldId="263"/>
            <ac:spMk id="15" creationId="{6DF4CC54-86A3-70FE-33B2-B6F4890010DC}"/>
          </ac:spMkLst>
        </pc:spChg>
        <pc:spChg chg="mod">
          <ac:chgData name="中野 雄斗" userId="bcfb0b297d76f43f" providerId="LiveId" clId="{364B4F14-9216-E541-8629-D53754E35367}" dt="2023-01-20T08:11:41.163" v="42" actId="20577"/>
          <ac:spMkLst>
            <pc:docMk/>
            <pc:sldMk cId="1363758652" sldId="263"/>
            <ac:spMk id="16" creationId="{3D6AF7D8-F442-E341-B0AC-FC1BA5481425}"/>
          </ac:spMkLst>
        </pc:spChg>
      </pc:sldChg>
    </pc:docChg>
  </pc:docChgLst>
  <pc:docChgLst>
    <pc:chgData name="中野 雄斗" userId="bcfb0b297d76f43f" providerId="LiveId" clId="{BFC1D523-0168-4713-8185-A6A4E0DEA178}"/>
    <pc:docChg chg="undo custSel addSld delSld modSld">
      <pc:chgData name="中野 雄斗" userId="bcfb0b297d76f43f" providerId="LiveId" clId="{BFC1D523-0168-4713-8185-A6A4E0DEA178}" dt="2023-01-15T14:51:09.663" v="211" actId="5793"/>
      <pc:docMkLst>
        <pc:docMk/>
      </pc:docMkLst>
      <pc:sldChg chg="addSp delSp modSp new mod">
        <pc:chgData name="中野 雄斗" userId="bcfb0b297d76f43f" providerId="LiveId" clId="{BFC1D523-0168-4713-8185-A6A4E0DEA178}" dt="2023-01-15T14:37:51.924" v="67" actId="1035"/>
        <pc:sldMkLst>
          <pc:docMk/>
          <pc:sldMk cId="254664529" sldId="257"/>
        </pc:sldMkLst>
        <pc:spChg chg="del">
          <ac:chgData name="中野 雄斗" userId="bcfb0b297d76f43f" providerId="LiveId" clId="{BFC1D523-0168-4713-8185-A6A4E0DEA178}" dt="2023-01-15T14:33:13.783" v="6" actId="478"/>
          <ac:spMkLst>
            <pc:docMk/>
            <pc:sldMk cId="254664529" sldId="257"/>
            <ac:spMk id="2" creationId="{9D6ED2FE-5B4B-0353-DC1D-6779A051BBFD}"/>
          </ac:spMkLst>
        </pc:spChg>
        <pc:spChg chg="del">
          <ac:chgData name="中野 雄斗" userId="bcfb0b297d76f43f" providerId="LiveId" clId="{BFC1D523-0168-4713-8185-A6A4E0DEA178}" dt="2023-01-15T14:33:08.210" v="2" actId="931"/>
          <ac:spMkLst>
            <pc:docMk/>
            <pc:sldMk cId="254664529" sldId="257"/>
            <ac:spMk id="3" creationId="{81A68C08-115B-2485-653E-7D36B6C2A2EA}"/>
          </ac:spMkLst>
        </pc:spChg>
        <pc:spChg chg="add del mod">
          <ac:chgData name="中野 雄斗" userId="bcfb0b297d76f43f" providerId="LiveId" clId="{BFC1D523-0168-4713-8185-A6A4E0DEA178}" dt="2023-01-15T14:35:08.070" v="16" actId="478"/>
          <ac:spMkLst>
            <pc:docMk/>
            <pc:sldMk cId="254664529" sldId="257"/>
            <ac:spMk id="9" creationId="{DB229399-1C1D-E012-1077-8768FB233FF2}"/>
          </ac:spMkLst>
        </pc:spChg>
        <pc:spChg chg="add del mod">
          <ac:chgData name="中野 雄斗" userId="bcfb0b297d76f43f" providerId="LiveId" clId="{BFC1D523-0168-4713-8185-A6A4E0DEA178}" dt="2023-01-15T14:35:57.523" v="38"/>
          <ac:spMkLst>
            <pc:docMk/>
            <pc:sldMk cId="254664529" sldId="257"/>
            <ac:spMk id="10" creationId="{792A6409-DD82-D7A3-256C-1798472F2682}"/>
          </ac:spMkLst>
        </pc:spChg>
        <pc:spChg chg="add mod">
          <ac:chgData name="中野 雄斗" userId="bcfb0b297d76f43f" providerId="LiveId" clId="{BFC1D523-0168-4713-8185-A6A4E0DEA178}" dt="2023-01-15T14:35:56.799" v="36" actId="403"/>
          <ac:spMkLst>
            <pc:docMk/>
            <pc:sldMk cId="254664529" sldId="257"/>
            <ac:spMk id="11" creationId="{1B341975-9E33-53C0-E95C-00169D273176}"/>
          </ac:spMkLst>
        </pc:spChg>
        <pc:spChg chg="add del mod">
          <ac:chgData name="中野 雄斗" userId="bcfb0b297d76f43f" providerId="LiveId" clId="{BFC1D523-0168-4713-8185-A6A4E0DEA178}" dt="2023-01-15T14:37:03.970" v="53"/>
          <ac:spMkLst>
            <pc:docMk/>
            <pc:sldMk cId="254664529" sldId="257"/>
            <ac:spMk id="12" creationId="{C231FC2D-E7E3-F6DE-00F1-B62064D1E94E}"/>
          </ac:spMkLst>
        </pc:spChg>
        <pc:spChg chg="add del mod">
          <ac:chgData name="中野 雄斗" userId="bcfb0b297d76f43f" providerId="LiveId" clId="{BFC1D523-0168-4713-8185-A6A4E0DEA178}" dt="2023-01-15T14:37:03.964" v="51" actId="21"/>
          <ac:spMkLst>
            <pc:docMk/>
            <pc:sldMk cId="254664529" sldId="257"/>
            <ac:spMk id="13" creationId="{0AA62883-980A-F8FE-0FD4-E79036953FF3}"/>
          </ac:spMkLst>
        </pc:spChg>
        <pc:spChg chg="add mod">
          <ac:chgData name="中野 雄斗" userId="bcfb0b297d76f43f" providerId="LiveId" clId="{BFC1D523-0168-4713-8185-A6A4E0DEA178}" dt="2023-01-15T14:37:05.815" v="54"/>
          <ac:spMkLst>
            <pc:docMk/>
            <pc:sldMk cId="254664529" sldId="257"/>
            <ac:spMk id="14" creationId="{8129D5B4-C56F-17EE-536E-9C542C6F7E9C}"/>
          </ac:spMkLst>
        </pc:spChg>
        <pc:spChg chg="add mod">
          <ac:chgData name="中野 雄斗" userId="bcfb0b297d76f43f" providerId="LiveId" clId="{BFC1D523-0168-4713-8185-A6A4E0DEA178}" dt="2023-01-15T14:37:27.263" v="60" actId="20577"/>
          <ac:spMkLst>
            <pc:docMk/>
            <pc:sldMk cId="254664529" sldId="257"/>
            <ac:spMk id="15" creationId="{6DF4CC54-86A3-70FE-33B2-B6F4890010DC}"/>
          </ac:spMkLst>
        </pc:spChg>
        <pc:spChg chg="add mod">
          <ac:chgData name="中野 雄斗" userId="bcfb0b297d76f43f" providerId="LiveId" clId="{BFC1D523-0168-4713-8185-A6A4E0DEA178}" dt="2023-01-15T14:37:51.924" v="67" actId="1035"/>
          <ac:spMkLst>
            <pc:docMk/>
            <pc:sldMk cId="254664529" sldId="257"/>
            <ac:spMk id="16" creationId="{3D6AF7D8-F442-E341-B0AC-FC1BA5481425}"/>
          </ac:spMkLst>
        </pc:spChg>
        <pc:picChg chg="add del mod">
          <ac:chgData name="中野 雄斗" userId="bcfb0b297d76f43f" providerId="LiveId" clId="{BFC1D523-0168-4713-8185-A6A4E0DEA178}" dt="2023-01-15T14:35:01.171" v="14" actId="478"/>
          <ac:picMkLst>
            <pc:docMk/>
            <pc:sldMk cId="254664529" sldId="257"/>
            <ac:picMk id="5" creationId="{C05CA6C9-5E61-1A66-C5D8-98302F0F9A40}"/>
          </ac:picMkLst>
        </pc:picChg>
        <pc:picChg chg="add mod">
          <ac:chgData name="中野 雄斗" userId="bcfb0b297d76f43f" providerId="LiveId" clId="{BFC1D523-0168-4713-8185-A6A4E0DEA178}" dt="2023-01-15T14:37:34.375" v="62" actId="1076"/>
          <ac:picMkLst>
            <pc:docMk/>
            <pc:sldMk cId="254664529" sldId="257"/>
            <ac:picMk id="7" creationId="{211CCCF6-C1F9-D655-1754-9D87AC4A9535}"/>
          </ac:picMkLst>
        </pc:picChg>
      </pc:sldChg>
      <pc:sldChg chg="new del">
        <pc:chgData name="中野 雄斗" userId="bcfb0b297d76f43f" providerId="LiveId" clId="{BFC1D523-0168-4713-8185-A6A4E0DEA178}" dt="2023-01-15T14:38:04.309" v="70" actId="47"/>
        <pc:sldMkLst>
          <pc:docMk/>
          <pc:sldMk cId="4115907886" sldId="258"/>
        </pc:sldMkLst>
      </pc:sldChg>
      <pc:sldChg chg="modSp add mod">
        <pc:chgData name="中野 雄斗" userId="bcfb0b297d76f43f" providerId="LiveId" clId="{BFC1D523-0168-4713-8185-A6A4E0DEA178}" dt="2023-01-15T14:38:54.693" v="91" actId="14100"/>
        <pc:sldMkLst>
          <pc:docMk/>
          <pc:sldMk cId="2297291756" sldId="259"/>
        </pc:sldMkLst>
        <pc:spChg chg="mod">
          <ac:chgData name="中野 雄斗" userId="bcfb0b297d76f43f" providerId="LiveId" clId="{BFC1D523-0168-4713-8185-A6A4E0DEA178}" dt="2023-01-15T14:38:09.422" v="74" actId="20577"/>
          <ac:spMkLst>
            <pc:docMk/>
            <pc:sldMk cId="2297291756" sldId="259"/>
            <ac:spMk id="11" creationId="{1B341975-9E33-53C0-E95C-00169D273176}"/>
          </ac:spMkLst>
        </pc:spChg>
        <pc:spChg chg="mod">
          <ac:chgData name="中野 雄斗" userId="bcfb0b297d76f43f" providerId="LiveId" clId="{BFC1D523-0168-4713-8185-A6A4E0DEA178}" dt="2023-01-15T14:38:42.023" v="86" actId="14100"/>
          <ac:spMkLst>
            <pc:docMk/>
            <pc:sldMk cId="2297291756" sldId="259"/>
            <ac:spMk id="14" creationId="{8129D5B4-C56F-17EE-536E-9C542C6F7E9C}"/>
          </ac:spMkLst>
        </pc:spChg>
        <pc:spChg chg="mod">
          <ac:chgData name="中野 雄斗" userId="bcfb0b297d76f43f" providerId="LiveId" clId="{BFC1D523-0168-4713-8185-A6A4E0DEA178}" dt="2023-01-15T14:38:46.036" v="87" actId="14100"/>
          <ac:spMkLst>
            <pc:docMk/>
            <pc:sldMk cId="2297291756" sldId="259"/>
            <ac:spMk id="15" creationId="{6DF4CC54-86A3-70FE-33B2-B6F4890010DC}"/>
          </ac:spMkLst>
        </pc:spChg>
        <pc:spChg chg="mod">
          <ac:chgData name="中野 雄斗" userId="bcfb0b297d76f43f" providerId="LiveId" clId="{BFC1D523-0168-4713-8185-A6A4E0DEA178}" dt="2023-01-15T14:38:54.693" v="91" actId="14100"/>
          <ac:spMkLst>
            <pc:docMk/>
            <pc:sldMk cId="2297291756" sldId="259"/>
            <ac:spMk id="16" creationId="{3D6AF7D8-F442-E341-B0AC-FC1BA5481425}"/>
          </ac:spMkLst>
        </pc:spChg>
      </pc:sldChg>
      <pc:sldChg chg="modSp add del mod">
        <pc:chgData name="中野 雄斗" userId="bcfb0b297d76f43f" providerId="LiveId" clId="{BFC1D523-0168-4713-8185-A6A4E0DEA178}" dt="2023-01-15T14:39:00.816" v="93" actId="47"/>
        <pc:sldMkLst>
          <pc:docMk/>
          <pc:sldMk cId="2868983966" sldId="260"/>
        </pc:sldMkLst>
        <pc:spChg chg="mod">
          <ac:chgData name="中野 雄斗" userId="bcfb0b297d76f43f" providerId="LiveId" clId="{BFC1D523-0168-4713-8185-A6A4E0DEA178}" dt="2023-01-15T14:38:12.782" v="76" actId="20577"/>
          <ac:spMkLst>
            <pc:docMk/>
            <pc:sldMk cId="2868983966" sldId="260"/>
            <ac:spMk id="11" creationId="{1B341975-9E33-53C0-E95C-00169D273176}"/>
          </ac:spMkLst>
        </pc:spChg>
      </pc:sldChg>
      <pc:sldChg chg="modSp add mod">
        <pc:chgData name="中野 雄斗" userId="bcfb0b297d76f43f" providerId="LiveId" clId="{BFC1D523-0168-4713-8185-A6A4E0DEA178}" dt="2023-01-15T14:39:25.749" v="109" actId="1076"/>
        <pc:sldMkLst>
          <pc:docMk/>
          <pc:sldMk cId="3538776267" sldId="261"/>
        </pc:sldMkLst>
        <pc:spChg chg="mod">
          <ac:chgData name="中野 雄斗" userId="bcfb0b297d76f43f" providerId="LiveId" clId="{BFC1D523-0168-4713-8185-A6A4E0DEA178}" dt="2023-01-15T14:39:04.347" v="95" actId="20577"/>
          <ac:spMkLst>
            <pc:docMk/>
            <pc:sldMk cId="3538776267" sldId="261"/>
            <ac:spMk id="11" creationId="{1B341975-9E33-53C0-E95C-00169D273176}"/>
          </ac:spMkLst>
        </pc:spChg>
        <pc:spChg chg="mod">
          <ac:chgData name="中野 雄斗" userId="bcfb0b297d76f43f" providerId="LiveId" clId="{BFC1D523-0168-4713-8185-A6A4E0DEA178}" dt="2023-01-15T14:39:11.122" v="99" actId="20577"/>
          <ac:spMkLst>
            <pc:docMk/>
            <pc:sldMk cId="3538776267" sldId="261"/>
            <ac:spMk id="14" creationId="{8129D5B4-C56F-17EE-536E-9C542C6F7E9C}"/>
          </ac:spMkLst>
        </pc:spChg>
        <pc:spChg chg="mod">
          <ac:chgData name="中野 雄斗" userId="bcfb0b297d76f43f" providerId="LiveId" clId="{BFC1D523-0168-4713-8185-A6A4E0DEA178}" dt="2023-01-15T14:39:18.568" v="103" actId="14100"/>
          <ac:spMkLst>
            <pc:docMk/>
            <pc:sldMk cId="3538776267" sldId="261"/>
            <ac:spMk id="15" creationId="{6DF4CC54-86A3-70FE-33B2-B6F4890010DC}"/>
          </ac:spMkLst>
        </pc:spChg>
        <pc:spChg chg="mod">
          <ac:chgData name="中野 雄斗" userId="bcfb0b297d76f43f" providerId="LiveId" clId="{BFC1D523-0168-4713-8185-A6A4E0DEA178}" dt="2023-01-15T14:39:23.499" v="107" actId="20577"/>
          <ac:spMkLst>
            <pc:docMk/>
            <pc:sldMk cId="3538776267" sldId="261"/>
            <ac:spMk id="16" creationId="{3D6AF7D8-F442-E341-B0AC-FC1BA5481425}"/>
          </ac:spMkLst>
        </pc:spChg>
        <pc:picChg chg="mod">
          <ac:chgData name="中野 雄斗" userId="bcfb0b297d76f43f" providerId="LiveId" clId="{BFC1D523-0168-4713-8185-A6A4E0DEA178}" dt="2023-01-15T14:39:25.749" v="109" actId="1076"/>
          <ac:picMkLst>
            <pc:docMk/>
            <pc:sldMk cId="3538776267" sldId="261"/>
            <ac:picMk id="7" creationId="{211CCCF6-C1F9-D655-1754-9D87AC4A9535}"/>
          </ac:picMkLst>
        </pc:picChg>
      </pc:sldChg>
      <pc:sldChg chg="addSp delSp modSp new mod">
        <pc:chgData name="中野 雄斗" userId="bcfb0b297d76f43f" providerId="LiveId" clId="{BFC1D523-0168-4713-8185-A6A4E0DEA178}" dt="2023-01-15T14:51:09.663" v="211" actId="5793"/>
        <pc:sldMkLst>
          <pc:docMk/>
          <pc:sldMk cId="1869305453" sldId="262"/>
        </pc:sldMkLst>
        <pc:spChg chg="del">
          <ac:chgData name="中野 雄斗" userId="bcfb0b297d76f43f" providerId="LiveId" clId="{BFC1D523-0168-4713-8185-A6A4E0DEA178}" dt="2023-01-15T14:46:07.923" v="114" actId="478"/>
          <ac:spMkLst>
            <pc:docMk/>
            <pc:sldMk cId="1869305453" sldId="262"/>
            <ac:spMk id="2" creationId="{431ACEB7-E94E-FC0C-ABD8-AF133AF14049}"/>
          </ac:spMkLst>
        </pc:spChg>
        <pc:spChg chg="del">
          <ac:chgData name="中野 雄斗" userId="bcfb0b297d76f43f" providerId="LiveId" clId="{BFC1D523-0168-4713-8185-A6A4E0DEA178}" dt="2023-01-15T14:46:02.178" v="111" actId="931"/>
          <ac:spMkLst>
            <pc:docMk/>
            <pc:sldMk cId="1869305453" sldId="262"/>
            <ac:spMk id="3" creationId="{C9B30091-2DE1-3130-66B5-4E192B00B406}"/>
          </ac:spMkLst>
        </pc:spChg>
        <pc:spChg chg="add mod">
          <ac:chgData name="中野 雄斗" userId="bcfb0b297d76f43f" providerId="LiveId" clId="{BFC1D523-0168-4713-8185-A6A4E0DEA178}" dt="2023-01-15T14:48:39.871" v="148" actId="1035"/>
          <ac:spMkLst>
            <pc:docMk/>
            <pc:sldMk cId="1869305453" sldId="262"/>
            <ac:spMk id="8" creationId="{6AC46C36-D533-A1C8-76DF-684C3E658E77}"/>
          </ac:spMkLst>
        </pc:spChg>
        <pc:spChg chg="add mod">
          <ac:chgData name="中野 雄斗" userId="bcfb0b297d76f43f" providerId="LiveId" clId="{BFC1D523-0168-4713-8185-A6A4E0DEA178}" dt="2023-01-15T14:50:10.322" v="185" actId="14100"/>
          <ac:spMkLst>
            <pc:docMk/>
            <pc:sldMk cId="1869305453" sldId="262"/>
            <ac:spMk id="10" creationId="{3114E6E9-BF64-B593-DF9C-B79F4A5B67EC}"/>
          </ac:spMkLst>
        </pc:spChg>
        <pc:spChg chg="add mod">
          <ac:chgData name="中野 雄斗" userId="bcfb0b297d76f43f" providerId="LiveId" clId="{BFC1D523-0168-4713-8185-A6A4E0DEA178}" dt="2023-01-15T14:51:02.711" v="199" actId="20577"/>
          <ac:spMkLst>
            <pc:docMk/>
            <pc:sldMk cId="1869305453" sldId="262"/>
            <ac:spMk id="13" creationId="{25E2FD9F-EAD8-8468-7228-146A3133F8AC}"/>
          </ac:spMkLst>
        </pc:spChg>
        <pc:spChg chg="add mod">
          <ac:chgData name="中野 雄斗" userId="bcfb0b297d76f43f" providerId="LiveId" clId="{BFC1D523-0168-4713-8185-A6A4E0DEA178}" dt="2023-01-15T14:51:09.663" v="211" actId="5793"/>
          <ac:spMkLst>
            <pc:docMk/>
            <pc:sldMk cId="1869305453" sldId="262"/>
            <ac:spMk id="14" creationId="{C9FA0015-5306-599D-C472-ECCD98FF4E60}"/>
          </ac:spMkLst>
        </pc:spChg>
        <pc:picChg chg="add mod">
          <ac:chgData name="中野 雄斗" userId="bcfb0b297d76f43f" providerId="LiveId" clId="{BFC1D523-0168-4713-8185-A6A4E0DEA178}" dt="2023-01-15T14:48:15.908" v="139" actId="14100"/>
          <ac:picMkLst>
            <pc:docMk/>
            <pc:sldMk cId="1869305453" sldId="262"/>
            <ac:picMk id="5" creationId="{F9673035-DEB4-C8C2-ADA8-CE77D6C6F99A}"/>
          </ac:picMkLst>
        </pc:picChg>
        <pc:picChg chg="add del">
          <ac:chgData name="中野 雄斗" userId="bcfb0b297d76f43f" providerId="LiveId" clId="{BFC1D523-0168-4713-8185-A6A4E0DEA178}" dt="2023-01-15T14:46:29.630" v="118" actId="22"/>
          <ac:picMkLst>
            <pc:docMk/>
            <pc:sldMk cId="1869305453" sldId="262"/>
            <ac:picMk id="7" creationId="{AF351180-1931-E471-3744-763E00E70A5F}"/>
          </ac:picMkLst>
        </pc:picChg>
        <pc:picChg chg="add mod">
          <ac:chgData name="中野 雄斗" userId="bcfb0b297d76f43f" providerId="LiveId" clId="{BFC1D523-0168-4713-8185-A6A4E0DEA178}" dt="2023-01-15T14:48:57.499" v="150" actId="1076"/>
          <ac:picMkLst>
            <pc:docMk/>
            <pc:sldMk cId="1869305453" sldId="262"/>
            <ac:picMk id="9" creationId="{0B25C753-27B9-94DC-1C0E-3C5BA7EA59BB}"/>
          </ac:picMkLst>
        </pc:picChg>
        <pc:cxnChg chg="add">
          <ac:chgData name="中野 雄斗" userId="bcfb0b297d76f43f" providerId="LiveId" clId="{BFC1D523-0168-4713-8185-A6A4E0DEA178}" dt="2023-01-15T14:49:14.246" v="151" actId="11529"/>
          <ac:cxnSpMkLst>
            <pc:docMk/>
            <pc:sldMk cId="1869305453" sldId="262"/>
            <ac:cxnSpMk id="12" creationId="{4DCAEAF7-46A4-6A4C-0B05-59FFF59C6C8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E3A4D4-7F73-55A9-8D55-F42902A1B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D0227E8-2ED8-FEC0-F27F-8F7DD6C40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A6AEE9-6589-56F2-2F7F-848E8227C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0BDD-8245-47F3-904F-3788500EFB77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3DAEDA-765A-A6C2-2CE0-45D70607D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BBA23B-C3F0-D166-4CBA-461EAF5D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96DA-6908-45A9-A431-8DDAD8129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97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943B2A-8C4E-9F38-1193-5B99D8761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399C664-895F-9117-0598-30283803B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287D53-AA42-1402-7E55-64724F52E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0BDD-8245-47F3-904F-3788500EFB77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4C2010-76B9-4C26-A985-BC6181757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D233E4-E847-D4B1-4304-7C9F5D3A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96DA-6908-45A9-A431-8DDAD8129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84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87387E3-83B6-B715-D9F4-37DD69626A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549A9AE-C675-3090-F60D-06BC49B7C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B933E5-2CC3-5091-0AA8-1F8C3341A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0BDD-8245-47F3-904F-3788500EFB77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05F5D1-49F5-A076-B173-5F40E4AD5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B037D2-F770-C755-F816-DCE3D3A3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96DA-6908-45A9-A431-8DDAD8129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41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4085EF-DC32-E139-FBAB-B6C30B392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1CDE89-7EFE-FEAE-D1B3-456F66F7E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E5F303-30ED-4381-959F-0B3E4892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0BDD-8245-47F3-904F-3788500EFB77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B06F5D-2D56-651A-1FBB-EB2706F6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F6D43B-5EC9-8B5D-D8F8-336265C48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96DA-6908-45A9-A431-8DDAD8129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89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0BCAF-E280-3F52-AEA6-0C594830F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FA75D6-606C-B70F-D776-D5B7F5A16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2D3B4D-CF15-A260-B9BA-1335E4BD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0BDD-8245-47F3-904F-3788500EFB77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CB3B34-2EF7-A2A7-43C4-8DBB4598F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BA7FBD-17C2-8886-0A4C-2B699530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96DA-6908-45A9-A431-8DDAD8129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14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D9B880-EF56-349F-E51E-367384F1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CE9B16-33DC-631D-F5FB-294489086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99BFF2-AE9D-93E2-B111-9A52B5B09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645722-F27A-7773-5E64-327000F1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0BDD-8245-47F3-904F-3788500EFB77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2C9368-9D31-A5D2-A319-AC593689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B36F41-83FD-C224-5163-7FC52C38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96DA-6908-45A9-A431-8DDAD8129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63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6AA55D-C5C2-E375-FF9C-F1F13603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A3A02D-3F09-3E36-B646-82B55E00F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C00F1C-225E-763A-45BA-9D4C2AF4B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324179-8995-061E-37BA-16E3DD7D2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66218BD-4916-399C-924E-659B5520D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73404A0-AC59-2255-605F-B576CC99D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0BDD-8245-47F3-904F-3788500EFB77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ECD2710-FDDB-AA3E-1588-CBDF3268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5DBB1D5-A605-6DA6-855C-31902F5B2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96DA-6908-45A9-A431-8DDAD8129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384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78DB5D-6DD0-722E-06D9-333C3AFB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66DC575-2869-214F-0965-616C86A4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0BDD-8245-47F3-904F-3788500EFB77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E54461D-68DC-F320-7811-870F6C0A2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56EF2EA-2324-3D36-A933-A655281E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96DA-6908-45A9-A431-8DDAD8129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2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93E9ECC-F366-F943-D1C2-301D4BBD7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0BDD-8245-47F3-904F-3788500EFB77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C6C9F5F-CD85-4A06-3A67-7DE66779E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A508EAB-5EC8-1420-3E22-501326DE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96DA-6908-45A9-A431-8DDAD8129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287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75CCDD-4141-736A-0538-4B3E70B96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4EF6C6-F442-2AD4-E349-EC2BFF88B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8F0B56-7BDA-26C9-C13C-9C6FC7F93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2F922F-FE24-7666-74E4-1A4ABE89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0BDD-8245-47F3-904F-3788500EFB77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0B26CF-90FC-848B-3154-E59228ABC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1F4B4E-587F-4314-63ED-A81A30DF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96DA-6908-45A9-A431-8DDAD8129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80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3858C0-52B2-7C8B-882B-1E4A7DBB1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F5116FB-5BA5-7C6F-D4E7-27F1E5F39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197B35C-EA4D-0410-1ACA-3EBA214BB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0F1E60-D54B-FF53-3A2E-63729965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0BDD-8245-47F3-904F-3788500EFB77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00F618-F691-E64A-685F-149FE0054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D27C9D-C8C7-ECA6-7C80-6E99EC3F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96DA-6908-45A9-A431-8DDAD8129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117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26987B1-574A-933F-18CD-74710E101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529A7D-E295-3143-FFA7-55F7BB526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A9EC88-CF8E-7B6C-7AE8-A6ABF97DA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20BDD-8245-47F3-904F-3788500EFB77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C9A4E8-55CF-F897-10EF-2C7DC86D8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780A30-D452-5F02-0774-312DB9A71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296DA-6908-45A9-A431-8DDAD8129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04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ダイアグラム, 設計図&#10;&#10;自動的に生成された説明">
            <a:extLst>
              <a:ext uri="{FF2B5EF4-FFF2-40B4-BE49-F238E27FC236}">
                <a16:creationId xmlns:a16="http://schemas.microsoft.com/office/drawing/2014/main" id="{587231CF-C7C0-56CF-4D88-16309249B75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6858310-A668-90A2-6721-054A8105E7CB}"/>
              </a:ext>
            </a:extLst>
          </p:cNvPr>
          <p:cNvCxnSpPr/>
          <p:nvPr/>
        </p:nvCxnSpPr>
        <p:spPr>
          <a:xfrm>
            <a:off x="9298983" y="914400"/>
            <a:ext cx="495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8BDBF30-8660-E685-568F-EE1F2B8AD3A6}"/>
              </a:ext>
            </a:extLst>
          </p:cNvPr>
          <p:cNvSpPr/>
          <p:nvPr/>
        </p:nvSpPr>
        <p:spPr>
          <a:xfrm>
            <a:off x="9794929" y="712922"/>
            <a:ext cx="728420" cy="433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16983CF-05B1-DE9D-4A4F-574662D65DA3}"/>
              </a:ext>
            </a:extLst>
          </p:cNvPr>
          <p:cNvCxnSpPr/>
          <p:nvPr/>
        </p:nvCxnSpPr>
        <p:spPr>
          <a:xfrm>
            <a:off x="10523349" y="914400"/>
            <a:ext cx="2789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A83D3A0-E27C-1E69-61B2-D5599C2EFD93}"/>
              </a:ext>
            </a:extLst>
          </p:cNvPr>
          <p:cNvCxnSpPr/>
          <p:nvPr/>
        </p:nvCxnSpPr>
        <p:spPr>
          <a:xfrm flipV="1">
            <a:off x="10802319" y="712922"/>
            <a:ext cx="139484" cy="201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43594A7-36FF-24C6-682B-B64A0E79A14C}"/>
              </a:ext>
            </a:extLst>
          </p:cNvPr>
          <p:cNvCxnSpPr/>
          <p:nvPr/>
        </p:nvCxnSpPr>
        <p:spPr>
          <a:xfrm>
            <a:off x="10941803" y="712921"/>
            <a:ext cx="9453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C186D5D3-4829-B1E1-E9EA-754177039A8D}"/>
              </a:ext>
            </a:extLst>
          </p:cNvPr>
          <p:cNvCxnSpPr/>
          <p:nvPr/>
        </p:nvCxnSpPr>
        <p:spPr>
          <a:xfrm>
            <a:off x="10802319" y="914400"/>
            <a:ext cx="139484" cy="232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75FEF8A-F5B5-574E-36F4-B3FBF6E7C2FE}"/>
              </a:ext>
            </a:extLst>
          </p:cNvPr>
          <p:cNvCxnSpPr/>
          <p:nvPr/>
        </p:nvCxnSpPr>
        <p:spPr>
          <a:xfrm>
            <a:off x="11019295" y="1146856"/>
            <a:ext cx="8679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04B4EE0-01D3-7EAD-FCA1-A3FC0BF03264}"/>
              </a:ext>
            </a:extLst>
          </p:cNvPr>
          <p:cNvCxnSpPr/>
          <p:nvPr/>
        </p:nvCxnSpPr>
        <p:spPr>
          <a:xfrm flipV="1">
            <a:off x="11887200" y="712921"/>
            <a:ext cx="0" cy="433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35168E0-8B9C-8FF9-0FB4-4EFEA333DB22}"/>
              </a:ext>
            </a:extLst>
          </p:cNvPr>
          <p:cNvSpPr txBox="1"/>
          <p:nvPr/>
        </p:nvSpPr>
        <p:spPr>
          <a:xfrm>
            <a:off x="10936777" y="745123"/>
            <a:ext cx="945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/>
              <a:t>GPIO26</a:t>
            </a:r>
            <a:endParaRPr kumimoji="1" lang="ja-JP" altLang="en-US" sz="16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0C4F52B-2B19-0D9B-D56A-D72C321582C3}"/>
              </a:ext>
            </a:extLst>
          </p:cNvPr>
          <p:cNvSpPr txBox="1"/>
          <p:nvPr/>
        </p:nvSpPr>
        <p:spPr>
          <a:xfrm>
            <a:off x="9868072" y="1115761"/>
            <a:ext cx="945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680Ω</a:t>
            </a:r>
            <a:endParaRPr kumimoji="1" lang="ja-JP" altLang="en-US" sz="1600" b="1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861651E-364C-6A22-C186-527C09FE9BF1}"/>
              </a:ext>
            </a:extLst>
          </p:cNvPr>
          <p:cNvSpPr/>
          <p:nvPr/>
        </p:nvSpPr>
        <p:spPr>
          <a:xfrm>
            <a:off x="9095873" y="712921"/>
            <a:ext cx="198082" cy="402837"/>
          </a:xfrm>
          <a:prstGeom prst="rect">
            <a:avLst/>
          </a:prstGeom>
          <a:solidFill>
            <a:srgbClr val="0FE55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222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時計と文字の加工写真&#10;&#10;低い精度で自動的に生成された説明">
            <a:extLst>
              <a:ext uri="{FF2B5EF4-FFF2-40B4-BE49-F238E27FC236}">
                <a16:creationId xmlns:a16="http://schemas.microsoft.com/office/drawing/2014/main" id="{211CCCF6-C1F9-D655-1754-9D87AC4A9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58" y="1313531"/>
            <a:ext cx="11722035" cy="497465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B341975-9E33-53C0-E95C-00169D273176}"/>
              </a:ext>
            </a:extLst>
          </p:cNvPr>
          <p:cNvSpPr txBox="1"/>
          <p:nvPr/>
        </p:nvSpPr>
        <p:spPr>
          <a:xfrm>
            <a:off x="365760" y="386079"/>
            <a:ext cx="3383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LED_1</a:t>
            </a:r>
            <a:endParaRPr kumimoji="1" lang="ja-JP" altLang="en-US" sz="4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129D5B4-C56F-17EE-536E-9C542C6F7E9C}"/>
              </a:ext>
            </a:extLst>
          </p:cNvPr>
          <p:cNvSpPr txBox="1"/>
          <p:nvPr/>
        </p:nvSpPr>
        <p:spPr>
          <a:xfrm>
            <a:off x="1453896" y="1536192"/>
            <a:ext cx="28346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2</a:t>
            </a:r>
            <a:endParaRPr kumimoji="1" lang="ja-JP" altLang="en-US" sz="24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DF4CC54-86A3-70FE-33B2-B6F4890010DC}"/>
              </a:ext>
            </a:extLst>
          </p:cNvPr>
          <p:cNvSpPr txBox="1"/>
          <p:nvPr/>
        </p:nvSpPr>
        <p:spPr>
          <a:xfrm>
            <a:off x="1453896" y="2577700"/>
            <a:ext cx="28346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3</a:t>
            </a:r>
            <a:endParaRPr kumimoji="1" lang="ja-JP" altLang="en-US" sz="24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D6AF7D8-F442-E341-B0AC-FC1BA5481425}"/>
              </a:ext>
            </a:extLst>
          </p:cNvPr>
          <p:cNvSpPr txBox="1"/>
          <p:nvPr/>
        </p:nvSpPr>
        <p:spPr>
          <a:xfrm>
            <a:off x="1325880" y="3610064"/>
            <a:ext cx="41148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4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466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時計と文字の加工写真&#10;&#10;低い精度で自動的に生成された説明">
            <a:extLst>
              <a:ext uri="{FF2B5EF4-FFF2-40B4-BE49-F238E27FC236}">
                <a16:creationId xmlns:a16="http://schemas.microsoft.com/office/drawing/2014/main" id="{211CCCF6-C1F9-D655-1754-9D87AC4A9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58" y="1313531"/>
            <a:ext cx="11722035" cy="497465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B341975-9E33-53C0-E95C-00169D273176}"/>
              </a:ext>
            </a:extLst>
          </p:cNvPr>
          <p:cNvSpPr txBox="1"/>
          <p:nvPr/>
        </p:nvSpPr>
        <p:spPr>
          <a:xfrm>
            <a:off x="365760" y="386079"/>
            <a:ext cx="3383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LED_2</a:t>
            </a:r>
            <a:endParaRPr kumimoji="1" lang="ja-JP" altLang="en-US" sz="4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129D5B4-C56F-17EE-536E-9C542C6F7E9C}"/>
              </a:ext>
            </a:extLst>
          </p:cNvPr>
          <p:cNvSpPr txBox="1"/>
          <p:nvPr/>
        </p:nvSpPr>
        <p:spPr>
          <a:xfrm>
            <a:off x="1453896" y="1536192"/>
            <a:ext cx="54864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17</a:t>
            </a:r>
            <a:endParaRPr kumimoji="1" lang="ja-JP" altLang="en-US" sz="24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DF4CC54-86A3-70FE-33B2-B6F4890010DC}"/>
              </a:ext>
            </a:extLst>
          </p:cNvPr>
          <p:cNvSpPr txBox="1"/>
          <p:nvPr/>
        </p:nvSpPr>
        <p:spPr>
          <a:xfrm>
            <a:off x="1453896" y="2577700"/>
            <a:ext cx="54864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27</a:t>
            </a:r>
            <a:endParaRPr kumimoji="1" lang="ja-JP" altLang="en-US" sz="24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D6AF7D8-F442-E341-B0AC-FC1BA5481425}"/>
              </a:ext>
            </a:extLst>
          </p:cNvPr>
          <p:cNvSpPr txBox="1"/>
          <p:nvPr/>
        </p:nvSpPr>
        <p:spPr>
          <a:xfrm>
            <a:off x="1325880" y="3610064"/>
            <a:ext cx="54864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22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97291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時計と文字の加工写真&#10;&#10;低い精度で自動的に生成された説明">
            <a:extLst>
              <a:ext uri="{FF2B5EF4-FFF2-40B4-BE49-F238E27FC236}">
                <a16:creationId xmlns:a16="http://schemas.microsoft.com/office/drawing/2014/main" id="{211CCCF6-C1F9-D655-1754-9D87AC4A9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58" y="1313531"/>
            <a:ext cx="11722035" cy="497465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B341975-9E33-53C0-E95C-00169D273176}"/>
              </a:ext>
            </a:extLst>
          </p:cNvPr>
          <p:cNvSpPr txBox="1"/>
          <p:nvPr/>
        </p:nvSpPr>
        <p:spPr>
          <a:xfrm>
            <a:off x="365760" y="386079"/>
            <a:ext cx="3383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LED_3</a:t>
            </a:r>
            <a:endParaRPr kumimoji="1" lang="ja-JP" altLang="en-US" sz="4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129D5B4-C56F-17EE-536E-9C542C6F7E9C}"/>
              </a:ext>
            </a:extLst>
          </p:cNvPr>
          <p:cNvSpPr txBox="1"/>
          <p:nvPr/>
        </p:nvSpPr>
        <p:spPr>
          <a:xfrm>
            <a:off x="1453896" y="1536192"/>
            <a:ext cx="54864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10</a:t>
            </a:r>
            <a:endParaRPr kumimoji="1" lang="ja-JP" altLang="en-US" sz="24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DF4CC54-86A3-70FE-33B2-B6F4890010DC}"/>
              </a:ext>
            </a:extLst>
          </p:cNvPr>
          <p:cNvSpPr txBox="1"/>
          <p:nvPr/>
        </p:nvSpPr>
        <p:spPr>
          <a:xfrm>
            <a:off x="1453896" y="2577700"/>
            <a:ext cx="33832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9</a:t>
            </a:r>
            <a:endParaRPr kumimoji="1" lang="ja-JP" altLang="en-US" sz="24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D6AF7D8-F442-E341-B0AC-FC1BA5481425}"/>
              </a:ext>
            </a:extLst>
          </p:cNvPr>
          <p:cNvSpPr txBox="1"/>
          <p:nvPr/>
        </p:nvSpPr>
        <p:spPr>
          <a:xfrm>
            <a:off x="1325880" y="3610064"/>
            <a:ext cx="54864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11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38776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時計と文字の加工写真&#10;&#10;低い精度で自動的に生成された説明">
            <a:extLst>
              <a:ext uri="{FF2B5EF4-FFF2-40B4-BE49-F238E27FC236}">
                <a16:creationId xmlns:a16="http://schemas.microsoft.com/office/drawing/2014/main" id="{211CCCF6-C1F9-D655-1754-9D87AC4A9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58" y="1313531"/>
            <a:ext cx="11722035" cy="497465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B341975-9E33-53C0-E95C-00169D273176}"/>
              </a:ext>
            </a:extLst>
          </p:cNvPr>
          <p:cNvSpPr txBox="1"/>
          <p:nvPr/>
        </p:nvSpPr>
        <p:spPr>
          <a:xfrm>
            <a:off x="365760" y="386079"/>
            <a:ext cx="3383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/>
              <a:t>判定用</a:t>
            </a:r>
            <a:r>
              <a:rPr kumimoji="1" lang="en-US" altLang="ja-JP" sz="4400" dirty="0"/>
              <a:t>LED</a:t>
            </a:r>
            <a:endParaRPr kumimoji="1" lang="ja-JP" altLang="en-US" sz="4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129D5B4-C56F-17EE-536E-9C542C6F7E9C}"/>
              </a:ext>
            </a:extLst>
          </p:cNvPr>
          <p:cNvSpPr txBox="1"/>
          <p:nvPr/>
        </p:nvSpPr>
        <p:spPr>
          <a:xfrm>
            <a:off x="1453896" y="1536192"/>
            <a:ext cx="54864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25</a:t>
            </a:r>
            <a:endParaRPr kumimoji="1" lang="ja-JP" altLang="en-US" sz="24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DF4CC54-86A3-70FE-33B2-B6F4890010DC}"/>
              </a:ext>
            </a:extLst>
          </p:cNvPr>
          <p:cNvSpPr txBox="1"/>
          <p:nvPr/>
        </p:nvSpPr>
        <p:spPr>
          <a:xfrm>
            <a:off x="1453896" y="2577700"/>
            <a:ext cx="33832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8</a:t>
            </a:r>
            <a:endParaRPr kumimoji="1" lang="ja-JP" altLang="en-US" sz="24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D6AF7D8-F442-E341-B0AC-FC1BA5481425}"/>
              </a:ext>
            </a:extLst>
          </p:cNvPr>
          <p:cNvSpPr txBox="1"/>
          <p:nvPr/>
        </p:nvSpPr>
        <p:spPr>
          <a:xfrm>
            <a:off x="1325880" y="3610064"/>
            <a:ext cx="54864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26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63758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ダイアグラム, 概略図&#10;&#10;自動的に生成された説明">
            <a:extLst>
              <a:ext uri="{FF2B5EF4-FFF2-40B4-BE49-F238E27FC236}">
                <a16:creationId xmlns:a16="http://schemas.microsoft.com/office/drawing/2014/main" id="{F9673035-DEB4-C8C2-ADA8-CE77D6C6F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0976"/>
            <a:ext cx="6276853" cy="5907024"/>
          </a:xfr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AC46C36-D533-A1C8-76DF-684C3E658E77}"/>
              </a:ext>
            </a:extLst>
          </p:cNvPr>
          <p:cNvSpPr txBox="1"/>
          <p:nvPr/>
        </p:nvSpPr>
        <p:spPr>
          <a:xfrm>
            <a:off x="5532013" y="1679829"/>
            <a:ext cx="48473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12</a:t>
            </a:r>
            <a:endParaRPr kumimoji="1" lang="ja-JP" altLang="en-US" sz="1600" b="1" dirty="0"/>
          </a:p>
        </p:txBody>
      </p:sp>
      <p:pic>
        <p:nvPicPr>
          <p:cNvPr id="9" name="コンテンツ プレースホルダー 4" descr="ダイアグラム, 概略図&#10;&#10;自動的に生成された説明">
            <a:extLst>
              <a:ext uri="{FF2B5EF4-FFF2-40B4-BE49-F238E27FC236}">
                <a16:creationId xmlns:a16="http://schemas.microsoft.com/office/drawing/2014/main" id="{0B25C753-27B9-94DC-1C0E-3C5BA7EA5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52" y="746760"/>
            <a:ext cx="6276853" cy="590702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114E6E9-BF64-B593-DF9C-B79F4A5B67EC}"/>
              </a:ext>
            </a:extLst>
          </p:cNvPr>
          <p:cNvSpPr txBox="1"/>
          <p:nvPr/>
        </p:nvSpPr>
        <p:spPr>
          <a:xfrm>
            <a:off x="11548765" y="1475613"/>
            <a:ext cx="40244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600" b="1" dirty="0"/>
              <a:t>7</a:t>
            </a:r>
            <a:endParaRPr kumimoji="1" lang="ja-JP" altLang="en-US" sz="1600" b="1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DCAEAF7-46A4-6A4C-0B05-59FFF59C6C8A}"/>
              </a:ext>
            </a:extLst>
          </p:cNvPr>
          <p:cNvCxnSpPr/>
          <p:nvPr/>
        </p:nvCxnSpPr>
        <p:spPr>
          <a:xfrm>
            <a:off x="6016752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5E2FD9F-EAD8-8468-7228-146A3133F8AC}"/>
              </a:ext>
            </a:extLst>
          </p:cNvPr>
          <p:cNvSpPr txBox="1"/>
          <p:nvPr/>
        </p:nvSpPr>
        <p:spPr>
          <a:xfrm>
            <a:off x="182880" y="219456"/>
            <a:ext cx="3456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switch_</a:t>
            </a:r>
            <a:r>
              <a:rPr kumimoji="1" lang="en-US" altLang="ja-JP" sz="3200" b="1" dirty="0"/>
              <a:t>1</a:t>
            </a:r>
            <a:endParaRPr kumimoji="1" lang="ja-JP" altLang="en-US" sz="3200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9FA0015-5306-599D-C472-ECCD98FF4E60}"/>
              </a:ext>
            </a:extLst>
          </p:cNvPr>
          <p:cNvSpPr txBox="1"/>
          <p:nvPr/>
        </p:nvSpPr>
        <p:spPr>
          <a:xfrm>
            <a:off x="6416040" y="219455"/>
            <a:ext cx="3456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Switch_2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69305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33</Words>
  <Application>Microsoft Macintosh PowerPoint</Application>
  <PresentationFormat>ワイド画面</PresentationFormat>
  <Paragraphs>22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中野　雄斗</dc:creator>
  <cp:lastModifiedBy>中野　雄斗</cp:lastModifiedBy>
  <cp:revision>1</cp:revision>
  <dcterms:created xsi:type="dcterms:W3CDTF">2023-01-15T14:11:41Z</dcterms:created>
  <dcterms:modified xsi:type="dcterms:W3CDTF">2023-01-20T08:11:46Z</dcterms:modified>
</cp:coreProperties>
</file>