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4746-4496-4062-A72C-70E0F2FAAF09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DD4B-D808-40F5-B7EA-46A7F1168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dirty="0" smtClean="0"/>
              <a:t/>
            </a:r>
            <a:br>
              <a:rPr lang="en-IN" sz="8000" b="1" dirty="0" smtClean="0"/>
            </a:br>
            <a:r>
              <a:rPr lang="en-IN" sz="8000" b="1" dirty="0" smtClean="0"/>
              <a:t>Azure </a:t>
            </a:r>
            <a:r>
              <a:rPr lang="en-IN" sz="8000" b="1" dirty="0" err="1" smtClean="0"/>
              <a:t>Devops</a:t>
            </a:r>
            <a:endParaRPr lang="en-US" sz="8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1802" y="928670"/>
            <a:ext cx="311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Scrum Methodology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1571612"/>
            <a:ext cx="821537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SCRUM </a:t>
            </a:r>
            <a:r>
              <a:rPr lang="en-US" dirty="0" smtClean="0"/>
              <a:t>is an agile development process focused primarily on ways to manage tasks in team-based development conditions</a:t>
            </a:r>
            <a:r>
              <a:rPr lang="en-US" dirty="0" smtClean="0"/>
              <a:t>.</a:t>
            </a:r>
          </a:p>
          <a:p>
            <a:endParaRPr lang="en-US" sz="2400" dirty="0" smtClean="0"/>
          </a:p>
          <a:p>
            <a:r>
              <a:rPr lang="en-US" dirty="0" smtClean="0"/>
              <a:t>There are three roles in it, and their responsibilities are</a:t>
            </a:r>
            <a:r>
              <a:rPr lang="en-US" dirty="0" smtClean="0"/>
              <a:t>:</a:t>
            </a:r>
          </a:p>
          <a:p>
            <a:endParaRPr lang="en-US" sz="2400" dirty="0" smtClean="0"/>
          </a:p>
          <a:p>
            <a:r>
              <a:rPr lang="en-US" b="1" dirty="0" smtClean="0"/>
              <a:t>Scrum Master:</a:t>
            </a:r>
            <a:r>
              <a:rPr lang="en-US" dirty="0" smtClean="0"/>
              <a:t> The scrum can set up the master team, arrange the meeting and remove obstacles for the </a:t>
            </a:r>
            <a:r>
              <a:rPr lang="en-US" dirty="0" smtClean="0"/>
              <a:t>process</a:t>
            </a:r>
          </a:p>
          <a:p>
            <a:endParaRPr lang="en-US" dirty="0" smtClean="0"/>
          </a:p>
          <a:p>
            <a:r>
              <a:rPr lang="en-US" b="1" dirty="0" smtClean="0"/>
              <a:t>Product owner:</a:t>
            </a:r>
            <a:r>
              <a:rPr lang="en-US" dirty="0" smtClean="0"/>
              <a:t> The product owner makes the product backlog, prioritizes the delay and is responsible for the distribution of functionality on each repetition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Scrum Team:</a:t>
            </a:r>
            <a:r>
              <a:rPr lang="en-US" dirty="0" smtClean="0"/>
              <a:t> The team manages its work and organizes the work to complete the sprint or cycle.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1802" y="928670"/>
            <a:ext cx="280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Devops</a:t>
            </a:r>
            <a:r>
              <a:rPr lang="en-IN" sz="2400" b="1" dirty="0" smtClean="0"/>
              <a:t> Principles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2000240"/>
            <a:ext cx="821537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Collaboration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Automation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Continuous Improvement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Customer-centric action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Create </a:t>
            </a:r>
            <a:r>
              <a:rPr lang="en-US" dirty="0" smtClean="0"/>
              <a:t>with the end in mind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IN" dirty="0" err="1" smtClean="0"/>
              <a:t>Devops</a:t>
            </a:r>
            <a:r>
              <a:rPr lang="en-IN" dirty="0" smtClean="0"/>
              <a:t> as a SDLC</a:t>
            </a:r>
            <a:endParaRPr lang="en-US" dirty="0"/>
          </a:p>
        </p:txBody>
      </p:sp>
      <p:pic>
        <p:nvPicPr>
          <p:cNvPr id="4" name="Picture 3" descr="SDLC_BW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1714489"/>
            <a:ext cx="3571900" cy="3571900"/>
          </a:xfrm>
          <a:prstGeom prst="rect">
            <a:avLst/>
          </a:prstGeom>
        </p:spPr>
      </p:pic>
      <p:pic>
        <p:nvPicPr>
          <p:cNvPr id="6" name="Picture 5" descr="ci-c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071678"/>
            <a:ext cx="4876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Source Tools for </a:t>
            </a:r>
            <a:r>
              <a:rPr lang="en-IN" dirty="0" err="1" smtClean="0"/>
              <a:t>Devops</a:t>
            </a:r>
            <a:endParaRPr lang="en-US" dirty="0"/>
          </a:p>
        </p:txBody>
      </p:sp>
      <p:pic>
        <p:nvPicPr>
          <p:cNvPr id="5" name="Picture 4" descr="DevOps-automation-Tool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4588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come Azure </a:t>
            </a:r>
            <a:r>
              <a:rPr lang="en-IN" dirty="0" err="1" smtClean="0"/>
              <a:t>Devops</a:t>
            </a:r>
            <a:r>
              <a:rPr lang="en-IN" dirty="0" smtClean="0"/>
              <a:t> can be replaced with all these tools?</a:t>
            </a:r>
            <a:endParaRPr lang="en-US" dirty="0"/>
          </a:p>
        </p:txBody>
      </p:sp>
      <p:pic>
        <p:nvPicPr>
          <p:cNvPr id="4" name="Picture 3" descr="Image-1-Azure-Dev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4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554" y="1000108"/>
            <a:ext cx="1836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SDLC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910" y="2000240"/>
            <a:ext cx="90726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Following are the most important and popular SDLC models followed in the industry 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Waterfall </a:t>
            </a:r>
            <a:r>
              <a:rPr lang="en-US" dirty="0" smtClean="0"/>
              <a:t>Model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Iterative </a:t>
            </a:r>
            <a:r>
              <a:rPr lang="en-US" dirty="0" smtClean="0"/>
              <a:t>Model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Spiral </a:t>
            </a:r>
            <a:r>
              <a:rPr lang="en-US" dirty="0" smtClean="0"/>
              <a:t>Model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V-Model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Big Bang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0430" y="857232"/>
            <a:ext cx="222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Water Fall Model</a:t>
            </a:r>
            <a:endParaRPr lang="en-US" sz="2000" b="1" dirty="0"/>
          </a:p>
        </p:txBody>
      </p:sp>
      <p:sp>
        <p:nvSpPr>
          <p:cNvPr id="15368" name="AutoShape 8" descr="Waterfall Methodology. Waterfall Methodology | by Chathmini Jayathilaka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0" name="Picture 10" descr="Waterfall Methodology. Waterfall Methodology | by Chathmini Jayathilaka | 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5715040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0430" y="857232"/>
            <a:ext cx="222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Water Fall Model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1357298"/>
            <a:ext cx="821537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major disadvantages of the Waterfall Model are as </a:t>
            </a:r>
            <a:r>
              <a:rPr lang="en-US" b="1" dirty="0" smtClean="0"/>
              <a:t>follows: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No working software is produced until late during the life cycle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High amounts of risk and uncertainty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Not a good model for complex and object-oriented projects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Poor model for long and ongoing projects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Not suitable for the projects where requirements are at a moderate to </a:t>
            </a:r>
            <a:r>
              <a:rPr lang="en-US" sz="1600" dirty="0" smtClean="0"/>
              <a:t>high risk </a:t>
            </a:r>
            <a:r>
              <a:rPr lang="en-US" sz="1600" dirty="0"/>
              <a:t>of changing. So, risk and uncertainty is high with this process model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It is difficult to measure progress within stages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Cannot accommodate changing requirements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Adjusting scope during the life cycle can end a project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Integration is done as a "big-bang. at the very end, which doesn't allow identifying any technological or business bottleneck or challenges early.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1802" y="928670"/>
            <a:ext cx="245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Agile Manifesto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2000240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Individuals and interactions </a:t>
            </a:r>
            <a:r>
              <a:rPr lang="en-US" sz="2400" dirty="0" smtClean="0"/>
              <a:t>over processes and </a:t>
            </a:r>
            <a:r>
              <a:rPr lang="en-US" sz="2400" dirty="0" smtClean="0"/>
              <a:t>tools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Working software</a:t>
            </a:r>
            <a:r>
              <a:rPr lang="en-US" sz="2400" dirty="0" smtClean="0"/>
              <a:t> over comprehensive </a:t>
            </a:r>
            <a:r>
              <a:rPr lang="en-US" sz="2400" dirty="0" smtClean="0"/>
              <a:t>documentation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Customer collaboration</a:t>
            </a:r>
            <a:r>
              <a:rPr lang="en-US" sz="2400" dirty="0" smtClean="0"/>
              <a:t> over contract </a:t>
            </a:r>
            <a:r>
              <a:rPr lang="en-US" sz="2400" dirty="0" smtClean="0"/>
              <a:t>negotiation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Responding to change</a:t>
            </a:r>
            <a:r>
              <a:rPr lang="en-US" sz="2400" dirty="0" smtClean="0"/>
              <a:t> over following a plan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Waterfall Methodology – Ultimat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1802" y="928670"/>
            <a:ext cx="227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Agile Methods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2000240"/>
            <a:ext cx="821537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Agile </a:t>
            </a:r>
            <a:r>
              <a:rPr lang="en-US" sz="2400" dirty="0" smtClean="0"/>
              <a:t>Methods: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Scrum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Crystal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Dynamic Software Development Method(DSDM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Feature Driven Development(FDD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Lean Software </a:t>
            </a:r>
            <a:r>
              <a:rPr lang="en-US" sz="2000" dirty="0" smtClean="0"/>
              <a:t>Development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eXtreme</a:t>
            </a:r>
            <a:r>
              <a:rPr lang="en-US" sz="2000" dirty="0" smtClean="0"/>
              <a:t> Programming(XP)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257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Azure Devops</vt:lpstr>
      <vt:lpstr>Devops as a SDLC</vt:lpstr>
      <vt:lpstr>Open Source Tools for Devops</vt:lpstr>
      <vt:lpstr>How come Azure Devops can be replaced with all these tools?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Lucky</dc:creator>
  <cp:lastModifiedBy>Lucky</cp:lastModifiedBy>
  <cp:revision>4</cp:revision>
  <dcterms:created xsi:type="dcterms:W3CDTF">2022-11-04T07:04:46Z</dcterms:created>
  <dcterms:modified xsi:type="dcterms:W3CDTF">2023-03-01T14:42:16Z</dcterms:modified>
</cp:coreProperties>
</file>