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idx="1"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4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2"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3"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4"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5"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6"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>
            <a:gsLst>
              <a:gs pos="0">
                <a:srgbClr val="DFF2FC"/>
              </a:gs>
              <a:gs pos="100000">
                <a:srgbClr val="009BDD"/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>
            <a:gsLst>
              <a:gs pos="0">
                <a:srgbClr val="DFF2FC"/>
              </a:gs>
              <a:gs pos="100000">
                <a:srgbClr val="009BDD"/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www.grunart.com/rainforest-foundation-by-peter-max/" TargetMode="External"/><Relationship Id="rId5" Type="http://schemas.openxmlformats.org/officeDocument/2006/relationships/hyperlink" Target="https://books.openedition.org/editionscnrs/10888?lang=fr" TargetMode="External"/><Relationship Id="rId6" Type="http://schemas.openxmlformats.org/officeDocument/2006/relationships/hyperlink" Target="https://www.radiofrance.fr/franceculture/podcasts/l-art-est-la-matiere/eco-creation-3892797" TargetMode="External"/><Relationship Id="rId7" Type="http://schemas.openxmlformats.org/officeDocument/2006/relationships/hyperlink" Target="https://blog.artsper.com/fr/la-minute-arty/comment-la-durabilite-sintegre-t-elle-dans-le-processus-creatif-des-artiste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nyvlemyt/SAE_2.06/tree/main/Site/Expodusi_-_Livrable_4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/>
        </p:nvSpPr>
        <p:spPr>
          <a:xfrm>
            <a:off x="504360" y="-176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4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Fondation Louis Vuitton </a:t>
            </a:r>
            <a:endParaRPr b="0" i="0" sz="4400" u="none" cap="none" strike="noStrike"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7"/>
          <p:cNvSpPr txBox="1"/>
          <p:nvPr/>
        </p:nvSpPr>
        <p:spPr>
          <a:xfrm>
            <a:off x="216360" y="1368000"/>
            <a:ext cx="9071640" cy="61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400" u="sng" cap="none" strike="noStrike"/>
              <a:t>Sommaire :</a:t>
            </a:r>
            <a:r>
              <a:rPr b="0" i="0" lang="fr-FR" sz="24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fr-FR" sz="2400" u="sng"/>
              <a:t>L</a:t>
            </a:r>
            <a:r>
              <a:rPr i="0" lang="fr-FR" sz="2400" u="sng" cap="none" strike="noStrike"/>
              <a:t>ivrable 1 :</a:t>
            </a:r>
            <a:r>
              <a:rPr b="0" i="0" lang="fr-FR" sz="2400" u="none" cap="none" strike="noStrike">
                <a:latin typeface="Arial"/>
                <a:ea typeface="Arial"/>
                <a:cs typeface="Arial"/>
                <a:sym typeface="Arial"/>
              </a:rPr>
              <a:t> Feuille de route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fr-FR" sz="2400" u="sng" cap="none" strike="noStrike">
                <a:latin typeface="Arial"/>
                <a:ea typeface="Arial"/>
                <a:cs typeface="Arial"/>
                <a:sym typeface="Arial"/>
              </a:rPr>
              <a:t>Livrable 2 :</a:t>
            </a:r>
            <a:r>
              <a:rPr b="0" i="0" lang="fr-FR" sz="2400" u="none" cap="none" strike="noStrike">
                <a:latin typeface="Arial"/>
                <a:ea typeface="Arial"/>
                <a:cs typeface="Arial"/>
                <a:sym typeface="Arial"/>
              </a:rPr>
              <a:t> journal de bord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fr-FR" sz="2400" u="sng" cap="none" strike="noStrike">
                <a:latin typeface="Arial"/>
                <a:ea typeface="Arial"/>
                <a:cs typeface="Arial"/>
                <a:sym typeface="Arial"/>
              </a:rPr>
              <a:t>Livrable 3 :</a:t>
            </a:r>
            <a:r>
              <a:rPr b="0" i="0" lang="fr-FR" sz="2400" u="none" cap="none" strike="noStrike">
                <a:latin typeface="Arial"/>
                <a:ea typeface="Arial"/>
                <a:cs typeface="Arial"/>
                <a:sym typeface="Arial"/>
              </a:rPr>
              <a:t> affiche et programme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fr-FR" sz="2400" u="sng" cap="none" strike="noStrike">
                <a:latin typeface="Arial"/>
                <a:ea typeface="Arial"/>
                <a:cs typeface="Arial"/>
                <a:sym typeface="Arial"/>
              </a:rPr>
              <a:t>Livrable 4:</a:t>
            </a:r>
            <a:r>
              <a:rPr b="0" i="0" lang="fr-FR" sz="2400" u="none" cap="none" strike="noStrike">
                <a:latin typeface="Arial"/>
                <a:ea typeface="Arial"/>
                <a:cs typeface="Arial"/>
                <a:sym typeface="Arial"/>
              </a:rPr>
              <a:t> présentation du site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fr-FR" sz="2400" u="none" cap="none" strike="noStrike">
                <a:latin typeface="Arial"/>
                <a:ea typeface="Arial"/>
                <a:cs typeface="Arial"/>
                <a:sym typeface="Arial"/>
              </a:rPr>
              <a:t>Conclusion sur l'aboutissement du projet 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Livrable 1 : la feuille de route </a:t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38880"/>
            <a:ext cx="5112000" cy="5685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12000" y="2448000"/>
            <a:ext cx="4939560" cy="41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8"/>
          <p:cNvSpPr txBox="1"/>
          <p:nvPr/>
        </p:nvSpPr>
        <p:spPr>
          <a:xfrm>
            <a:off x="5184000" y="1008000"/>
            <a:ext cx="4824000" cy="346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latin typeface="Arial"/>
                <a:ea typeface="Arial"/>
                <a:cs typeface="Arial"/>
                <a:sym typeface="Arial"/>
              </a:rPr>
              <a:t>Feuille de route réalisé par Yanis</a:t>
            </a:r>
            <a:r>
              <a:rPr lang="fr-FR" sz="1800"/>
              <a:t>,</a:t>
            </a:r>
            <a:r>
              <a:rPr b="0" i="0" lang="fr-FR" sz="1800" u="none" cap="none" strike="noStrike">
                <a:latin typeface="Arial"/>
                <a:ea typeface="Arial"/>
                <a:cs typeface="Arial"/>
                <a:sym typeface="Arial"/>
              </a:rPr>
              <a:t> Tom </a:t>
            </a:r>
            <a:r>
              <a:rPr lang="fr-FR" sz="1800"/>
              <a:t>et Amokrane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4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Livrable 2 : journal de bord</a:t>
            </a:r>
            <a:endParaRPr b="0" sz="44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2589" y="0"/>
            <a:ext cx="6914481" cy="755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4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Livrable 3 : L’affiche de 2024</a:t>
            </a:r>
            <a:endParaRPr b="0" sz="44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38880"/>
            <a:ext cx="4055040" cy="568512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0"/>
          <p:cNvSpPr txBox="1"/>
          <p:nvPr/>
        </p:nvSpPr>
        <p:spPr>
          <a:xfrm>
            <a:off x="4104000" y="938880"/>
            <a:ext cx="5976000" cy="5685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300">
                <a:solidFill>
                  <a:srgbClr val="0066CC"/>
                </a:solidFill>
              </a:rPr>
              <a:t>Suite à de nombreuses recherches sur l’actualité, l’art et les valeurs de la Fondation Louis Vuitton, nous avons réalisé cette affiche imaginant une exposition pour 2024</a:t>
            </a:r>
            <a:endParaRPr sz="2300">
              <a:solidFill>
                <a:srgbClr val="0066CC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66CC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300">
                <a:solidFill>
                  <a:srgbClr val="0066CC"/>
                </a:solidFill>
              </a:rPr>
              <a:t>	Cette affiche a été réalisé à l’aide de Canva par Melvyn</a:t>
            </a:r>
            <a:endParaRPr sz="2300">
              <a:solidFill>
                <a:srgbClr val="0066CC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66CC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300">
                <a:solidFill>
                  <a:srgbClr val="0066CC"/>
                </a:solidFill>
              </a:rPr>
              <a:t>L’oeuvre de fond est : The Rainforest Foundation de Max Peter</a:t>
            </a:r>
            <a:endParaRPr sz="2300">
              <a:solidFill>
                <a:srgbClr val="0066CC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66CC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500" u="sng">
                <a:solidFill>
                  <a:schemeClr val="dk1"/>
                </a:solidFill>
              </a:rPr>
              <a:t>Recherches : </a:t>
            </a:r>
            <a:endParaRPr i="1" sz="1500" u="sng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500" u="sng">
                <a:solidFill>
                  <a:schemeClr val="hlink"/>
                </a:solidFill>
                <a:hlinkClick r:id="rId4"/>
              </a:rPr>
              <a:t>https://www.grunart.com/rainforest-foundation-by-peter-max/</a:t>
            </a:r>
            <a:endParaRPr i="1" sz="1500" u="sng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500" u="sng">
                <a:solidFill>
                  <a:schemeClr val="hlink"/>
                </a:solidFill>
                <a:hlinkClick r:id="rId5"/>
              </a:rPr>
              <a:t>https://books.openedition.org/editionscnrs/10888?lang=fr</a:t>
            </a:r>
            <a:endParaRPr i="1"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500" u="sng">
                <a:solidFill>
                  <a:schemeClr val="hlink"/>
                </a:solidFill>
                <a:hlinkClick r:id="rId6"/>
              </a:rPr>
              <a:t>https://www.radiofrance.fr/franceculture/podcasts/l-art-est-la-matiere/eco-creation-3892797</a:t>
            </a:r>
            <a:endParaRPr i="1"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500" u="sng">
                <a:solidFill>
                  <a:schemeClr val="hlink"/>
                </a:solidFill>
                <a:hlinkClick r:id="rId7"/>
              </a:rPr>
              <a:t>https://blog.artsper.com/fr/la-minute-arty/comment-la-durabilite-sintegre-t-elle-dans-le-processus-creatif-des-artistes/</a:t>
            </a:r>
            <a:endParaRPr i="1"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4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Livrable 4 :</a:t>
            </a:r>
            <a:endParaRPr b="0" sz="44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1"/>
          <p:cNvSpPr txBox="1"/>
          <p:nvPr/>
        </p:nvSpPr>
        <p:spPr>
          <a:xfrm>
            <a:off x="504488" y="938865"/>
            <a:ext cx="90717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900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Présentation du site réalisé par Ronistan aidé par Amokrane Yanis Hernani et guidé par Melvyn</a:t>
            </a:r>
            <a:endParaRPr b="0" sz="2900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1"/>
          <p:cNvSpPr txBox="1"/>
          <p:nvPr/>
        </p:nvSpPr>
        <p:spPr>
          <a:xfrm>
            <a:off x="1097525" y="6840610"/>
            <a:ext cx="78846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https://github.com/nyvlemyt/SAE_2.06/tree/main/Site/Expodusi_-_Livrable_4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0" name="Google Shape;15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5551" y="1999475"/>
            <a:ext cx="9648550" cy="45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4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Bilan du projet  </a:t>
            </a:r>
            <a:endParaRPr b="0" sz="44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fr-FR" sz="3200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1.Les avantages et inconvénients du travail en équipe : les dispositions,les accords …</a:t>
            </a:r>
            <a:endParaRPr b="0" sz="3200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fr-FR" sz="3200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2.gestion du temps et du rythme de travail</a:t>
            </a:r>
            <a:endParaRPr b="0" sz="3200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fr-FR" sz="3200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endParaRPr b="0" sz="3200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