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1AFBCD-A151-8ACB-353B-B6A53A2CE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45BAEB1-5330-AC26-0B48-BB8A2E5EE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8E70062-1FA5-6DA9-60D5-13212B49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26AC-5EBA-134E-A09E-D6B31108EC6D}" type="datetimeFigureOut">
              <a:rPr lang="nb-NO" smtClean="0"/>
              <a:t>19.10.2023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C7ED184-4BC3-ECC2-D8C3-A096C061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4DAEDF1-5A81-7BD9-3361-E6ADAFC6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B2E7-3062-BA49-B965-EB688F1F96F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659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7B079C-FC14-C325-9A0F-91A0DD5A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14BC9EC-30B9-74FB-5E54-A75196EC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EF949BF-C016-3240-77BD-FE8E4BA1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26AC-5EBA-134E-A09E-D6B31108EC6D}" type="datetimeFigureOut">
              <a:rPr lang="nb-NO" smtClean="0"/>
              <a:t>19.10.2023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F1BD763-F5F7-BF23-C20C-03D6AC2E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7943FF5-36C2-7F86-8529-8A30DC4F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B2E7-3062-BA49-B965-EB688F1F96F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816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AA2A93D8-F8AB-C2DD-D67A-15B0629FE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6A3A1EE-7E46-CDEA-EBFA-4123908C3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7429713-E008-2909-BF4E-55B331B2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26AC-5EBA-134E-A09E-D6B31108EC6D}" type="datetimeFigureOut">
              <a:rPr lang="nb-NO" smtClean="0"/>
              <a:t>19.10.2023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9522557-F214-EE7F-4DF9-E479CC9C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47A92D5-D83E-1949-2EFA-DDF60820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B2E7-3062-BA49-B965-EB688F1F96F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420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5142CAF-7C91-A48B-E474-8ADE8C3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9DB8850-CD0E-90DC-5A44-F31B8835A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486F5B-4BA8-03DC-205C-84F48472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26AC-5EBA-134E-A09E-D6B31108EC6D}" type="datetimeFigureOut">
              <a:rPr lang="nb-NO" smtClean="0"/>
              <a:t>19.10.2023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10CCAFB-C7C0-0EA5-97DC-C86727CA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70FAC0F-A529-4C8F-4606-709746BA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B2E7-3062-BA49-B965-EB688F1F96F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554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6F39F18-5E42-C7DF-547A-E75468361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C0EE1F7-A870-19BC-B8BC-04B752592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CA2DA67-A357-A2A9-114D-2E0D9B35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26AC-5EBA-134E-A09E-D6B31108EC6D}" type="datetimeFigureOut">
              <a:rPr lang="nb-NO" smtClean="0"/>
              <a:t>19.10.2023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B81A37D-8566-3CD9-A285-B2C21800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0D13D33-6E8B-82C4-2B72-3AE6013E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B2E7-3062-BA49-B965-EB688F1F96F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220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FF24022-F0ED-D66A-AF7F-A315521F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825B48-7677-5849-1AFD-B1581C6E3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2D86AFD-5F4A-1669-50ED-EBD23CEC2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F52CAEC-24B6-8620-C222-1CF34AF0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26AC-5EBA-134E-A09E-D6B31108EC6D}" type="datetimeFigureOut">
              <a:rPr lang="nb-NO" smtClean="0"/>
              <a:t>19.10.2023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E6A3130-04CF-FC21-0A00-E166ED31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A8B5EB5-01AD-1CB1-0951-B8413A9A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B2E7-3062-BA49-B965-EB688F1F96F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006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9DC5B3-6F58-FF3F-0D04-79FA7790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C44A4AE-4EFB-802D-E977-6E32C2722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1645008-0452-C04F-1474-C45C9382B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A9501583-E320-4DAC-53B4-2F18AB812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AE4D68C-6FBD-C8D7-C5E7-C84C10CD4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3C7B10B5-7CAE-20D4-9344-25D8BD932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26AC-5EBA-134E-A09E-D6B31108EC6D}" type="datetimeFigureOut">
              <a:rPr lang="nb-NO" smtClean="0"/>
              <a:t>19.10.2023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50E655DB-DCB9-D1BC-AB67-CEB088B9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5ADF62CF-FEDA-01BF-6D54-34528522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B2E7-3062-BA49-B965-EB688F1F96F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25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54E8AF-E08C-9315-CB18-4D186DF4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A880CB19-E22A-AB72-36DF-C2B2F3E4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26AC-5EBA-134E-A09E-D6B31108EC6D}" type="datetimeFigureOut">
              <a:rPr lang="nb-NO" smtClean="0"/>
              <a:t>19.10.2023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E9C0A831-85E9-186D-9E03-DA7548F5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80CA740-ABD0-B606-1BE7-4BA72C9A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B2E7-3062-BA49-B965-EB688F1F96F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404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7327447-728E-BCC0-6B5B-8BFB5233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26AC-5EBA-134E-A09E-D6B31108EC6D}" type="datetimeFigureOut">
              <a:rPr lang="nb-NO" smtClean="0"/>
              <a:t>19.10.2023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E6786ED-06FD-41D1-390A-7ADFFDE2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686735C-2686-E07E-13C2-EEE9D7F8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B2E7-3062-BA49-B965-EB688F1F96F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391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9AD29D-4444-CF64-6B6C-571B4C05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EDC2778-B0B3-A7F2-2A6A-2B6BE004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84F8533-B3ED-9EB0-9E88-8E630A375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3DCF528-94C8-8514-2904-854CB96E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26AC-5EBA-134E-A09E-D6B31108EC6D}" type="datetimeFigureOut">
              <a:rPr lang="nb-NO" smtClean="0"/>
              <a:t>19.10.2023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DEE1FCD-1619-2E4F-48F5-8E899A74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A0651FD-BAFD-0B90-7FEB-09A5B797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B2E7-3062-BA49-B965-EB688F1F96F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685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D530D0C-5256-FCD6-687D-58ADF9B2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DED7298-D9B0-140B-6371-920591456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7B91785-F591-16A6-6B3B-55988262D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A148F6D-0C2A-5A59-B96A-F6C31F46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26AC-5EBA-134E-A09E-D6B31108EC6D}" type="datetimeFigureOut">
              <a:rPr lang="nb-NO" smtClean="0"/>
              <a:t>19.10.2023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CC79146-CAF7-251C-8A9B-4FFA6CC9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3B6AAC6-9877-8328-A923-F222CD31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B2E7-3062-BA49-B965-EB688F1F96F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355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C642CAF-C3C1-B085-B3E9-A72D6902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6B4C621-EB3B-63E3-7804-5DFCCACD7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6C43881-53F3-C240-9519-E526A419F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26AC-5EBA-134E-A09E-D6B31108EC6D}" type="datetimeFigureOut">
              <a:rPr lang="nb-NO" smtClean="0"/>
              <a:t>19.10.2023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B9A3DBE-A0AB-3E30-1E3F-BB01A9337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DCE67FB-08C3-BA92-F39B-77ED2DE45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7B2E7-3062-BA49-B965-EB688F1F96F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497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BD59B8-C738-41BF-E23A-2AD182B78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O-notasjon, binærsøk, sortering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E518EFB-74F7-65D6-7564-2C93B6E61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En presentasjon av </a:t>
            </a:r>
            <a:r>
              <a:rPr lang="nb-NO" dirty="0" err="1"/>
              <a:t>jonny</a:t>
            </a:r>
            <a:r>
              <a:rPr lang="nb-NO" dirty="0"/>
              <a:t> </a:t>
            </a:r>
            <a:r>
              <a:rPr lang="nb-NO" dirty="0" err="1"/>
              <a:t>jones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42792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07B0D9-4014-5EB6-8C7A-20E0E8EC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Kjøretider vi burde huske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9377F95-B23F-00DE-B0B0-5141041522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 err="1"/>
              <a:t>Sorting</a:t>
            </a:r>
            <a:r>
              <a:rPr lang="nb-NO" dirty="0"/>
              <a:t>:</a:t>
            </a:r>
          </a:p>
          <a:p>
            <a:r>
              <a:rPr lang="nb-NO" dirty="0" err="1"/>
              <a:t>Bubble</a:t>
            </a:r>
            <a:r>
              <a:rPr lang="nb-NO" dirty="0"/>
              <a:t>, </a:t>
            </a:r>
            <a:r>
              <a:rPr lang="nb-NO" dirty="0" err="1"/>
              <a:t>insertion</a:t>
            </a:r>
            <a:r>
              <a:rPr lang="nb-NO" dirty="0"/>
              <a:t>, </a:t>
            </a:r>
            <a:r>
              <a:rPr lang="nb-NO" dirty="0" err="1"/>
              <a:t>selection</a:t>
            </a:r>
            <a:r>
              <a:rPr lang="nb-NO" dirty="0"/>
              <a:t> = O(n^2)</a:t>
            </a:r>
          </a:p>
          <a:p>
            <a:r>
              <a:rPr lang="nb-NO" dirty="0" err="1"/>
              <a:t>Merge</a:t>
            </a:r>
            <a:r>
              <a:rPr lang="nb-NO" dirty="0"/>
              <a:t> = O(n*log(n))</a:t>
            </a:r>
          </a:p>
          <a:p>
            <a:r>
              <a:rPr lang="nb-NO" dirty="0" err="1"/>
              <a:t>Heapsort</a:t>
            </a:r>
            <a:r>
              <a:rPr lang="nb-NO" dirty="0"/>
              <a:t> = O(n*log(n))</a:t>
            </a:r>
          </a:p>
          <a:p>
            <a:r>
              <a:rPr lang="nb-NO" dirty="0" err="1"/>
              <a:t>quick</a:t>
            </a:r>
            <a:r>
              <a:rPr lang="nb-NO" dirty="0"/>
              <a:t> = O(n^2)</a:t>
            </a:r>
            <a:r>
              <a:rPr lang="nb-NO" dirty="0" err="1"/>
              <a:t>worstcase</a:t>
            </a:r>
            <a:r>
              <a:rPr lang="nb-NO" dirty="0"/>
              <a:t> / O(n*log(n)) </a:t>
            </a:r>
            <a:r>
              <a:rPr lang="nb-NO" dirty="0" err="1"/>
              <a:t>avg</a:t>
            </a:r>
            <a:r>
              <a:rPr lang="nb-NO" dirty="0"/>
              <a:t> case</a:t>
            </a:r>
          </a:p>
          <a:p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DECD59B-993B-95A7-3434-90D5C5DCB8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Minimale </a:t>
            </a:r>
            <a:r>
              <a:rPr lang="nb-NO" dirty="0" err="1"/>
              <a:t>spenntrær</a:t>
            </a:r>
            <a:r>
              <a:rPr lang="nb-NO" dirty="0"/>
              <a:t> algoritmer:</a:t>
            </a:r>
          </a:p>
          <a:p>
            <a:r>
              <a:rPr lang="nb-NO" dirty="0"/>
              <a:t>Pims = O(V^2)</a:t>
            </a:r>
          </a:p>
          <a:p>
            <a:r>
              <a:rPr lang="nb-NO" dirty="0" err="1"/>
              <a:t>Kruskals</a:t>
            </a:r>
            <a:r>
              <a:rPr lang="nb-NO" dirty="0"/>
              <a:t> = O(E*log(E))</a:t>
            </a:r>
          </a:p>
          <a:p>
            <a:r>
              <a:rPr lang="nb-NO" dirty="0" err="1"/>
              <a:t>Boruvkas</a:t>
            </a:r>
            <a:r>
              <a:rPr lang="nb-NO" dirty="0"/>
              <a:t> = O(E*log(V))</a:t>
            </a:r>
          </a:p>
          <a:p>
            <a:endParaRPr lang="nb-NO" dirty="0"/>
          </a:p>
          <a:p>
            <a:r>
              <a:rPr lang="nb-NO" dirty="0" err="1"/>
              <a:t>Bfs</a:t>
            </a:r>
            <a:r>
              <a:rPr lang="nb-NO" dirty="0"/>
              <a:t>, </a:t>
            </a:r>
            <a:r>
              <a:rPr lang="nb-NO" dirty="0" err="1"/>
              <a:t>Dfs</a:t>
            </a:r>
            <a:r>
              <a:rPr lang="nb-NO" dirty="0"/>
              <a:t> = O(V + E)</a:t>
            </a:r>
          </a:p>
          <a:p>
            <a:endParaRPr lang="nb-NO" dirty="0"/>
          </a:p>
          <a:p>
            <a:r>
              <a:rPr lang="nb-NO" dirty="0"/>
              <a:t>Bellman-</a:t>
            </a:r>
            <a:r>
              <a:rPr lang="nb-NO" dirty="0" err="1"/>
              <a:t>ford</a:t>
            </a:r>
            <a:r>
              <a:rPr lang="nb-NO" dirty="0"/>
              <a:t> = O(V*E)</a:t>
            </a:r>
          </a:p>
          <a:p>
            <a:r>
              <a:rPr lang="nb-NO" dirty="0" err="1"/>
              <a:t>dijksta</a:t>
            </a:r>
            <a:r>
              <a:rPr lang="nb-NO" dirty="0"/>
              <a:t> = O((V+E)*log(V)</a:t>
            </a:r>
          </a:p>
          <a:p>
            <a:pPr lvl="1"/>
            <a:r>
              <a:rPr lang="nb-NO" dirty="0"/>
              <a:t>Hvis graf sammenhengende:</a:t>
            </a:r>
          </a:p>
          <a:p>
            <a:pPr lvl="2"/>
            <a:r>
              <a:rPr lang="nb-NO" dirty="0"/>
              <a:t>O(E*log(V))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2654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1F5D31-4EF8-BBEC-E0C0-5112FAFD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E8EB08F-19E0-96DF-6D7C-15F3F714A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binærsøk</a:t>
            </a:r>
          </a:p>
          <a:p>
            <a:r>
              <a:rPr lang="nb-NO" dirty="0"/>
              <a:t>Sortering</a:t>
            </a:r>
          </a:p>
          <a:p>
            <a:r>
              <a:rPr lang="nb-NO" dirty="0"/>
              <a:t>O-notasjon</a:t>
            </a:r>
          </a:p>
        </p:txBody>
      </p:sp>
    </p:spTree>
    <p:extLst>
      <p:ext uri="{BB962C8B-B14F-4D97-AF65-F5344CB8AC3E}">
        <p14:creationId xmlns:p14="http://schemas.microsoft.com/office/powerpoint/2010/main" val="88577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8BABDE-90DD-7D43-9258-A39FE136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binærsøk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0E65A76-7E74-D37E-8B19-FCA6F529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Yap</a:t>
            </a:r>
            <a:r>
              <a:rPr lang="nb-NO" dirty="0"/>
              <a:t> </a:t>
            </a:r>
            <a:r>
              <a:rPr lang="nb-NO" dirty="0" err="1"/>
              <a:t>yap</a:t>
            </a:r>
            <a:r>
              <a:rPr lang="nb-NO" dirty="0"/>
              <a:t> </a:t>
            </a:r>
            <a:r>
              <a:rPr lang="nb-NO" dirty="0" err="1"/>
              <a:t>yap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6133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D784E9-7866-F91A-CCEC-87F0627C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sortering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74F57DD-488E-2135-5279-2288F4BAC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Bubble</a:t>
            </a:r>
            <a:endParaRPr lang="nb-NO" dirty="0"/>
          </a:p>
          <a:p>
            <a:r>
              <a:rPr lang="nb-NO" dirty="0" err="1"/>
              <a:t>Selection</a:t>
            </a:r>
            <a:endParaRPr lang="nb-NO" dirty="0"/>
          </a:p>
          <a:p>
            <a:r>
              <a:rPr lang="nb-NO" dirty="0" err="1"/>
              <a:t>Insertion</a:t>
            </a:r>
            <a:endParaRPr lang="nb-NO" dirty="0"/>
          </a:p>
          <a:p>
            <a:r>
              <a:rPr lang="nb-NO" dirty="0" err="1"/>
              <a:t>merge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4333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1A7BE0-C491-8AF3-DCDD-66A54B8D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O-notasjon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ECFD4BB-AD15-061E-E7BE-759DCA46A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er Big O?</a:t>
            </a:r>
          </a:p>
        </p:txBody>
      </p:sp>
    </p:spTree>
    <p:extLst>
      <p:ext uri="{BB962C8B-B14F-4D97-AF65-F5344CB8AC3E}">
        <p14:creationId xmlns:p14="http://schemas.microsoft.com/office/powerpoint/2010/main" val="10050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41F2CE-ABA2-6823-EB7C-6C97E38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Kjøretider vi ser mest av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DAD5282-2C8D-1594-CF1B-D98D8F4F84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O(1) – konstant tid</a:t>
            </a:r>
          </a:p>
          <a:p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O(log(n)) – logaritmisk tid</a:t>
            </a:r>
          </a:p>
          <a:p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O(n) – lineær tid</a:t>
            </a:r>
          </a:p>
          <a:p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O(n log(n)) – </a:t>
            </a:r>
            <a:r>
              <a:rPr lang="nb-NO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lineæritmisk</a:t>
            </a:r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tid / </a:t>
            </a:r>
            <a:r>
              <a:rPr lang="nb-NO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loglineær</a:t>
            </a:r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tid</a:t>
            </a:r>
          </a:p>
          <a:p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O(n^2) – kvadratisk tid</a:t>
            </a:r>
          </a:p>
          <a:p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O(2^n) – </a:t>
            </a:r>
            <a:r>
              <a:rPr lang="nb-NO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eksponensiell</a:t>
            </a:r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tid</a:t>
            </a:r>
          </a:p>
          <a:p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O(n!) – kombinatorisk tid</a:t>
            </a:r>
          </a:p>
          <a:p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</a:t>
            </a:r>
            <a:r>
              <a:rPr lang="nb-NO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(n)) </a:t>
            </a:r>
          </a:p>
          <a:p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36CE5D3-696C-B8DF-E5A2-DE2F4E3BCC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Eksempel:</a:t>
            </a:r>
          </a:p>
          <a:p>
            <a:r>
              <a:rPr lang="nb-NO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Bubble</a:t>
            </a:r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sort = O(n^2)</a:t>
            </a:r>
          </a:p>
          <a:p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Binærsøk = O(log(n))</a:t>
            </a:r>
          </a:p>
          <a:p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nb-NO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</a:t>
            </a:r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sort, </a:t>
            </a:r>
            <a:r>
              <a:rPr lang="nb-NO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quick</a:t>
            </a:r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sort = O(n log(n))</a:t>
            </a:r>
          </a:p>
          <a:p>
            <a:pPr lvl="1"/>
            <a:r>
              <a:rPr lang="nb-NO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 gjør noe log(n) inni noe som tar n tid</a:t>
            </a:r>
            <a:endParaRPr lang="nb-NO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Lineær søk, traversering av lenkeliste = O(n)</a:t>
            </a:r>
          </a:p>
          <a:p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Aksessering </a:t>
            </a:r>
            <a:r>
              <a:rPr lang="nb-NO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nb-NO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O(1)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020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CBF45F-1F43-9A03-1332-B3B38CC4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Tier list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27F3D98-E107-5424-1C31-62DD08BE8D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S: O(1)</a:t>
            </a:r>
            <a:endParaRPr lang="nb-N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A: O(log n) </a:t>
            </a:r>
            <a:endParaRPr lang="nb-N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B: O(n)</a:t>
            </a:r>
          </a:p>
          <a:p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C: </a:t>
            </a: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D: </a:t>
            </a:r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O(n log(n))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nb-N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E: O(n^2)</a:t>
            </a:r>
            <a:endParaRPr lang="nb-N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F: O(n!) , O(2^n)</a:t>
            </a:r>
            <a:endParaRPr lang="nb-N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8C60628-BA8F-4AD1-0988-DB05EEEA3A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er best, </a:t>
            </a:r>
            <a:r>
              <a:rPr lang="nb-NO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goat</a:t>
            </a:r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kjøretid</a:t>
            </a:r>
          </a:p>
          <a:p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er veldig bra</a:t>
            </a:r>
          </a:p>
          <a:p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er ok</a:t>
            </a:r>
          </a:p>
          <a:p>
            <a:r>
              <a:rPr lang="nb-NO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er </a:t>
            </a:r>
            <a:r>
              <a:rPr lang="nb-NO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</a:t>
            </a:r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</a:t>
            </a:r>
            <a:endParaRPr lang="nb-N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er dårlig</a:t>
            </a:r>
          </a:p>
          <a:p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du fortjene å bli kasta ut av IFI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5472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93569E3-1357-73B5-FB09-70C7AD6F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regne Big O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04CCC5C-BFDB-D488-A031-3037D2B546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-Matematisk</a:t>
            </a:r>
          </a:p>
          <a:p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-Big O på kode</a:t>
            </a:r>
          </a:p>
          <a:p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B6D4175-23E4-1E54-B791-15190ABE28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578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8169B6-B620-8F17-A009-5429BD47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Telle steg i kode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3FEE86A-47DB-7D12-6979-DA8683D3C9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 måles i antall steg algoritmen bruker i forhold til hvor stort input er</a:t>
            </a:r>
          </a:p>
          <a:p>
            <a:r>
              <a:rPr lang="nb-NO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Følgende er primitive steg:</a:t>
            </a:r>
          </a:p>
          <a:p>
            <a:r>
              <a:rPr lang="nb-NO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-tilordninger, så x = 5</a:t>
            </a:r>
          </a:p>
          <a:p>
            <a:r>
              <a:rPr lang="nb-NO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-aritmetiske operasjoner, så x + y</a:t>
            </a:r>
          </a:p>
          <a:p>
            <a:r>
              <a:rPr lang="nb-NO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-sammenligninger, så i &lt;= len(liste)</a:t>
            </a:r>
          </a:p>
          <a:p>
            <a:r>
              <a:rPr lang="nb-NO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-aksessering på </a:t>
            </a:r>
            <a:r>
              <a:rPr lang="nb-NO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nb-NO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nb-NO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arrayer</a:t>
            </a:r>
            <a:r>
              <a:rPr lang="nb-NO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så </a:t>
            </a:r>
            <a:r>
              <a:rPr lang="nb-NO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nb-NO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[i]</a:t>
            </a:r>
          </a:p>
          <a:p>
            <a:r>
              <a:rPr lang="nb-NO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-returnering, så </a:t>
            </a:r>
            <a:r>
              <a:rPr lang="nb-NO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nb-NO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</a:p>
          <a:p>
            <a:r>
              <a:rPr lang="nb-NO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Disse koster 1 i tidsbruk, så ganske </a:t>
            </a:r>
            <a:r>
              <a:rPr lang="nb-NO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tiny</a:t>
            </a:r>
            <a:r>
              <a:rPr lang="nb-NO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når vi ser på total </a:t>
            </a:r>
            <a:r>
              <a:rPr lang="nb-NO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tia</a:t>
            </a:r>
            <a:r>
              <a:rPr lang="nb-NO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En løkke, både </a:t>
            </a:r>
            <a:r>
              <a:rPr lang="nb-NO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nb-NO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og For-løkke arver kostand fra test og body, altså </a:t>
            </a:r>
            <a:r>
              <a:rPr lang="nb-NO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nb-NO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 do body, så ganges kostnaden med antall iterasjoner</a:t>
            </a:r>
          </a:p>
          <a:p>
            <a:r>
              <a:rPr lang="nb-NO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Hvis vi kaller på metoder arver vi også dennes kjøretid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BB7EB7A-184E-3C9D-3C90-8E84916A7F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nb-NO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b-NO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 å se etter:</a:t>
            </a:r>
          </a:p>
          <a:p>
            <a:r>
              <a:rPr lang="nb-NO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Primitive steg vil si O(1)</a:t>
            </a:r>
            <a:endParaRPr lang="nb-NO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b-NO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Iterering av n elementer gir kjøretid n</a:t>
            </a:r>
          </a:p>
          <a:p>
            <a:r>
              <a:rPr lang="nb-NO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Løkker ganger vi body sin kjøretid med løkken,</a:t>
            </a:r>
          </a:p>
          <a:p>
            <a:r>
              <a:rPr lang="nb-NO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nøstet løkker blir n*n så n^2 </a:t>
            </a:r>
            <a:endParaRPr lang="nb-NO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b-NO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etter den raskeste voksende delen, T = dn^2 + an + b, her er raskeste dn^2 hvis du ser for deg grafen i hodet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4433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583</Words>
  <Application>Microsoft Macintosh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O-notasjon, binærsøk, sortering</vt:lpstr>
      <vt:lpstr>agenda</vt:lpstr>
      <vt:lpstr>binærsøk</vt:lpstr>
      <vt:lpstr>sortering</vt:lpstr>
      <vt:lpstr>O-notasjon</vt:lpstr>
      <vt:lpstr>Kjøretider vi ser mest av</vt:lpstr>
      <vt:lpstr>Tier list</vt:lpstr>
      <vt:lpstr>Hvordan regne Big O</vt:lpstr>
      <vt:lpstr>Telle steg i kode</vt:lpstr>
      <vt:lpstr>Kjøretider vi burde huske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O-notasjon, binærsøk, sortering</dc:title>
  <dc:creator>Jonas Berger Nyvold</dc:creator>
  <cp:lastModifiedBy>Jonas Berger Nyvold</cp:lastModifiedBy>
  <cp:revision>14</cp:revision>
  <dcterms:created xsi:type="dcterms:W3CDTF">2023-10-19T15:12:26Z</dcterms:created>
  <dcterms:modified xsi:type="dcterms:W3CDTF">2023-10-21T09:03:36Z</dcterms:modified>
</cp:coreProperties>
</file>