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5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6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7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8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9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10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11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15.xml" ContentType="application/vnd.openxmlformats-officedocument.presentationml.notesSlide+xml"/>
  <Override PartName="/ppt/ink/ink54.xml" ContentType="application/inkml+xml"/>
  <Override PartName="/ppt/ink/ink55.xml" ContentType="application/inkml+xml"/>
  <Override PartName="/ppt/notesSlides/notesSlide16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notesSlides/notesSlide17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notesSlides/notesSlide18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ink/ink62.xml" ContentType="application/inkml+xml"/>
  <Override PartName="/ppt/notesSlides/notesSlide19.xml" ContentType="application/vnd.openxmlformats-officedocument.presentationml.notesSlide+xml"/>
  <Override PartName="/ppt/ink/ink63.xml" ContentType="application/inkml+xml"/>
  <Override PartName="/ppt/ink/ink64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ink/ink67.xml" ContentType="application/inkml+xml"/>
  <Override PartName="/ppt/notesSlides/notesSlide22.xml" ContentType="application/vnd.openxmlformats-officedocument.presentationml.notesSlide+xml"/>
  <Override PartName="/ppt/ink/ink68.xml" ContentType="application/inkml+xml"/>
  <Override PartName="/ppt/ink/ink69.xml" ContentType="application/inkml+xml"/>
  <Override PartName="/ppt/notesSlides/notesSlide23.xml" ContentType="application/vnd.openxmlformats-officedocument.presentationml.notesSlide+xml"/>
  <Override PartName="/ppt/ink/ink70.xml" ContentType="application/inkml+xml"/>
  <Override PartName="/ppt/ink/ink71.xml" ContentType="application/inkml+xml"/>
  <Override PartName="/ppt/notesSlides/notesSlide24.xml" ContentType="application/vnd.openxmlformats-officedocument.presentationml.notesSlide+xml"/>
  <Override PartName="/ppt/ink/ink72.xml" ContentType="application/inkml+xml"/>
  <Override PartName="/ppt/ink/ink73.xml" ContentType="application/inkml+xml"/>
  <Override PartName="/ppt/notesSlides/notesSlide25.xml" ContentType="application/vnd.openxmlformats-officedocument.presentationml.notesSlide+xml"/>
  <Override PartName="/ppt/ink/ink74.xml" ContentType="application/inkml+xml"/>
  <Override PartName="/ppt/ink/ink75.xml" ContentType="application/inkml+xml"/>
  <Override PartName="/ppt/ink/ink76.xml" ContentType="application/inkml+xml"/>
  <Override PartName="/ppt/notesSlides/notesSlide26.xml" ContentType="application/vnd.openxmlformats-officedocument.presentationml.notesSlide+xml"/>
  <Override PartName="/ppt/ink/ink77.xml" ContentType="application/inkml+xml"/>
  <Override PartName="/ppt/ink/ink78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79.xml" ContentType="application/inkml+xml"/>
  <Override PartName="/ppt/ink/ink80.xml" ContentType="application/inkml+xml"/>
  <Override PartName="/ppt/notesSlides/notesSlide29.xml" ContentType="application/vnd.openxmlformats-officedocument.presentationml.notesSlide+xml"/>
  <Override PartName="/ppt/ink/ink81.xml" ContentType="application/inkml+xml"/>
  <Override PartName="/ppt/ink/ink82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67" r:id="rId12"/>
    <p:sldId id="270" r:id="rId13"/>
    <p:sldId id="271" r:id="rId14"/>
    <p:sldId id="272" r:id="rId15"/>
    <p:sldId id="273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2" r:id="rId34"/>
    <p:sldId id="294" r:id="rId35"/>
    <p:sldId id="258" r:id="rId36"/>
    <p:sldId id="275" r:id="rId37"/>
    <p:sldId id="274" r:id="rId38"/>
    <p:sldId id="259" r:id="rId39"/>
    <p:sldId id="260" r:id="rId4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0"/>
    <p:restoredTop sz="82442"/>
  </p:normalViewPr>
  <p:slideViewPr>
    <p:cSldViewPr snapToGrid="0">
      <p:cViewPr varScale="1">
        <p:scale>
          <a:sx n="103" d="100"/>
          <a:sy n="103" d="100"/>
        </p:scale>
        <p:origin x="1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19:39:31.8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 24575,'6'-4'0,"3"1"0,-2 3 0,2-2 0,-3 1 0,0-2 0,0 3 0,0 0 0,3-2 0,1 1 0,2-2 0,6 3 0,-8 0 0,12 0 0,-6 0 0,8 0 0,-1-3 0,1 2 0,9-8 0,-13 8 0,12-4 0,-14 5 0,15 0 0,11 0 0,-12 0 0,9 0 0,-14 0 0,8 0 0,9 0 0,-9 0 0,-2 0 0,-15 0 0,5 0 0,-10-3 0,19 3 0,-2-3 0,4 3 0,-1-3 0,-9 2 0,17-3 0,-12 4 0,36 0 0,-9 0 0,-2 0 0,6 0 0,-34 0 0,16 0 0,2 0 0,-7 0 0,5 0 0,-19 0 0,1 0 0,-1 0 0,19 0 0,-14 0 0,23 0 0,-25 0 0,25 0 0,-14 0 0,2 0 0,-8 0 0,-17 0 0,17 0 0,-15 0 0,15 0 0,-17 0 0,3 0 0,-4 0 0,-4 0 0,-3 0 0,-3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7.0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1068,'36'-16,"-7"1,-8-3,5 7,4-12,11 7,-6 1,9-6,9 3,-7-5,7 0,-18 3,16-2,-28 6,27-6,-34 11,19-14,-20 16,20-16,-22 19,18-7,-20 7,6-2,-4-4,-1 3,3-3,-5 2,5-2,-6 3,4-4,-1 1,1 0,-4 2,3-2,0 3,-2-1,5-2,-6 0,1-1,3-7,-5 9,2-6,-1 2,-2 4,4-6,2 8,5-5,-2 4,7-1,-10 4,9-4,-3 3,5-7,8 0,-11 3,20-3,-11 6,-1-3,3-1,-21 3,3-1,-11-8,0 9,-3-13,3 8,0 4,3-9,-2 7,1 0,1-7,1 12,2-9,-5 2,5-4,-4 3,5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8.55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0,'61'51,"10"2,-43-35,32 18,-23-15,25 10,-12-1,4-4,-16-3,22 0,-30-10,39 13,-32-11,25 9,-16-11,7 9,-18-11,16 11,-28-16,18 13,-23-11,1 4,3 3,-3-4,-1 3,5 2,-10-4,5 2,-9-4,12 11,-4-8,3 6,6 4,-17-14,9 9,-9-9,1 0,2 4,0-1,-2-2,12 6,-12-8,9 5,-10-4,1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7:38.06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87 1,'-23'40,"6"-8,10-10,6 6,-3 7,1-1,-3 8,1 2,-6-7,9 14,-5-16,7 9,0 9,0-16,0 14,0-16,0 9,0-10,0 8,0-7,0 0,0 7,3-16,-2 15,8 3,-7 2,4 7,-6-9,4 0,-2-9,3-2,-1 0,-2 1,3 1,-5 7,3-16,-2 7,2-10,-3 19,4-14,0 14,1-10,-2-6,3 25,-1-23,1 14,1-19,-6 1,3 0,-1-1,-2 19,3-19,0 27,-2-30,3 13,-5-14,0 3,0-3,0 4,0-4,0 12,0-10,0 21,0-16,0 1,0-4,0-12,0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7:39.6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0,'42'36,"8"-6,-34-17,15 0,-17 0,8 2,-8-5,26 9,-12 1,9 1,-6 10,-19-20,9 10,-12-11,-2 0,7 7,3 3,9 9,-2-8,7 9,-3-14,3 8,-4-7,-4-1,-5-2,1 0,-2 0,-7-4,6 3,-5-3,4 1,-1 3,-6-3,4 1,7 7,-7-11,25 15,-16-14,4 4,6 1,-18-6,22 17,-6-13,10 13,-9-15,19 18,-16-16,29 12,2 1,-16-15,30 22,-47-29,19 13,-31-10,3-1,-11 1,11-3,-11 1,6 0,1 1,-7-4,11 5,-11-5,11 6,0 1,-6-3,1 5,-6-6,2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8:44.6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0 782,'37'-4,"1"-3,-22 3,17-6,1-4,-4 6,11-11,-25 14,24-15,-19 11,12-9,-10 9,-4-4,-2 6,10-5,3-1,4 5,-1-8,18 8,-12-11,9 8,-7-9,-25 9,10-6,-16 8,-2 0,6-2,-3 1,4-1,-3 0,0-2,-2 3,5-2,-6 1,9 2,-8 0,7 3,7 0,-3-1,11-2,1-5,-7 4,6-8,-16 10,-2-2,-5-2,-2 2,5-8,-3 5,4 1,-1 0,3 0,-5 1,10-1,-12 6,9-1,5 0,-6 0,10 3,-17-1,8 1,-3-3,1 0,19-9,-22 8,19-8,-22 10,1-1,10-4,-8 1,5-3,-8 1,0 3,1-3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7.0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1068,'36'-16,"-7"1,-8-3,5 7,4-12,11 7,-6 1,9-6,9 3,-7-5,7 0,-18 3,16-2,-28 6,27-6,-34 11,19-14,-20 16,20-16,-22 19,18-7,-20 7,6-2,-4-4,-1 3,3-3,-5 2,5-2,-6 3,4-4,-1 1,1 0,-4 2,3-2,0 3,-2-1,5-2,-6 0,1-1,3-7,-5 9,2-6,-1 2,-2 4,4-6,2 8,5-5,-2 4,7-1,-10 4,9-4,-3 3,5-7,8 0,-11 3,20-3,-11 6,-1-3,3-1,-21 3,3-1,-11-8,0 9,-3-13,3 8,0 4,3-9,-2 7,1 0,1-7,1 12,2-9,-5 2,5-4,-4 3,5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8.55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0,'61'51,"10"2,-43-35,32 18,-23-15,25 10,-12-1,4-4,-16-3,22 0,-30-10,39 13,-32-11,25 9,-16-11,7 9,-18-11,16 11,-28-16,18 13,-23-11,1 4,3 3,-3-4,-1 3,5 2,-10-4,5 2,-9-4,12 11,-4-8,3 6,6 4,-17-14,9 9,-9-9,1 0,2 4,0-1,-2-2,12 6,-12-8,9 5,-10-4,1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7:38.06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87 1,'-23'40,"6"-8,10-10,6 6,-3 7,1-1,-3 8,1 2,-6-7,9 14,-5-16,7 9,0 9,0-16,0 14,0-16,0 9,0-10,0 8,0-7,0 0,0 7,3-16,-2 15,8 3,-7 2,4 7,-6-9,4 0,-2-9,3-2,-1 0,-2 1,3 1,-5 7,3-16,-2 7,2-10,-3 19,4-14,0 14,1-10,-2-6,3 25,-1-23,1 14,1-19,-6 1,3 0,-1-1,-2 19,3-19,0 27,-2-30,3 13,-5-14,0 3,0-3,0 4,0-4,0 12,0-10,0 21,0-16,0 1,0-4,0-12,0 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7:39.6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0,'42'36,"8"-6,-34-17,15 0,-17 0,8 2,-8-5,26 9,-12 1,9 1,-6 10,-19-20,9 10,-12-11,-2 0,7 7,3 3,9 9,-2-8,7 9,-3-14,3 8,-4-7,-4-1,-5-2,1 0,-2 0,-7-4,6 3,-5-3,4 1,-1 3,-6-3,4 1,7 7,-7-11,25 15,-16-14,4 4,6 1,-18-6,22 17,-6-13,10 13,-9-15,19 18,-16-16,29 12,2 1,-16-15,30 22,-47-29,19 13,-31-10,3-1,-11 1,11-3,-11 1,6 0,1 1,-7-4,11 5,-11-5,11 6,0 1,-6-3,1 5,-6-6,2 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8:44.6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0 782,'37'-4,"1"-3,-22 3,17-6,1-4,-4 6,11-11,-25 14,24-15,-19 11,12-9,-10 9,-4-4,-2 6,10-5,3-1,4 5,-1-8,18 8,-12-11,9 8,-7-9,-25 9,10-6,-16 8,-2 0,6-2,-3 1,4-1,-3 0,0-2,-2 3,5-2,-6 1,9 2,-8 0,7 3,7 0,-3-1,11-2,1-5,-7 4,6-8,-16 10,-2-2,-5-2,-2 2,5-8,-3 5,4 1,-1 0,3 0,-5 1,10-1,-12 6,9-1,5 0,-6 0,10 3,-17-1,8 1,-3-3,1 0,19-9,-22 8,19-8,-22 10,1-1,10-4,-8 1,5-3,-8 1,0 3,1-3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19:39:41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5183 1351 24575,'-6'-4'0,"-3"2"0,0 2 0,-4 0 0,1 0 0,-15-5 0,7 0 0,-22-6 0,16 3 0,-7 2 0,-8-3 0,20 8 0,-27-15 0,37 14 0,-20-11 0,21 9 0,-8 0 0,1-2 0,3 5 0,-8-10 0,8 9 0,-8-8 0,3 6 0,-13-6 0,-3 6 0,0-8 0,2 6 0,15-4 0,-23 0 0,18 6 0,-28-12 0,16 9 0,0-8 0,3 6 0,-19-1 0,26 4 0,-43-5 0,27 9 0,-5-7 0,-14-3 0,23 5 0,-25-16 0,16 20 0,-7-13 0,9 10 0,0-5 0,0 5 0,-9-10 0,16 9 0,-5-8 0,18 10 0,-8-3 0,-3 2 0,0-4 0,-21 4 0,17-2 0,-10 3 0,16-1 0,9-1 0,-17 1 0,17-2 0,-16 2 0,21 0 0,-4 1 0,-10 1 0,7-3 0,-15 6 0,2-20 0,4 17 0,-19-25 0,25 27 0,-21-15 0,15 11 0,-27-6 0,22 5 0,-19-4 0,24 5 0,-18-6 0,-3 0 0,-8-1 0,0-5 0,-10 3 0,26-5 0,-30-1 0,30 6 0,-26-5 0,10 7 0,18 2 0,-5 0 0,16 1 0,-46-19 0,27 14 0,-27-19 0,28 21 0,21 2 0,-27-1 0,18 0 0,-23-3 0,-1 2 0,19 4 0,-5 3 0,17-3 0,4 3 0,6-2 0,15 7 0,0-1 0,-5-2 0,0 3 0,-8-2 0,-15 3 0,0-5 0,-16 4 0,9-14 0,-18 13 0,4-14 0,-6 15 0,2-11 0,-2 5 0,15-1 0,-29-4 0,21 4 0,-19 0 0,21 2 0,-14 0 0,39 0 0,-16-1 0,29 4 0,4 3 0,4-3 0,3 0 0,6-4 0,3 1 0,6 0 0,1 0 0,-1 2 0,8-2 0,-6 3 0,11-9 0,-3 8 0,-1-6 0,0 7 0,-1-4 0,11-2 0,-3 1 0,8-1 0,-14 4 0,12-8 0,-15 8 0,24-10 0,-26 8 0,25-3 0,-28 3 0,14-1 0,-18 4 0,5-1 0,-2 1 0,-1 1 0,0-3 0,5 2 0,-6 0 0,6-2 0,-11 3 0,3-3 0,-8 2 0,-16 1 0,0 3 0,-14 0 0,-1 5 0,-11-3 0,12 5 0,-9-6 0,23 9 0,-1-9 0,-3 10 0,-6-10 0,7 5 0,-10-2 0,12 3 0,-4 1 0,-1 0 0,0 0 0,9-4 0,-2 0 0,10-2 0,-2-1 0,3 5 0,0-6 0,-3 6 0,2-5 0,-2 4 0,3-4 0,0 4 0,0-4 0,-1 4 0,4 2 0,0-1 0,3 6 0,0-5 0,0 2 0,0-3 0,0 3 0,0-2 0,6 4 0,-2-4 0,5 2 0,-3-3 0,3 3 0,0 1 0,1 0 0,3 6 0,-3-8 0,13 18 0,-7-9 0,24 23 0,-25-18 0,23 17 0,-29-25 0,10 13 0,8-2 0,-11 0 0,16 6 0,-17-8 0,-3-4 0,1-2 0,-6-7 0,-1-4 0,-3-3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20:06:18.1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769 1289 24575,'41'0'0,"0"5"0,32-3 0,1 10 0,-26-11 0,12 5 0,-7-6 0,4 0 0,17 0 0,-10 0 0,0 0 0,-8 0 0,-3 0 0,0 0 0,2 0 0,9 0 0,0 0 0,1 0 0,-1 0 0,9 0 0,3 0 0,8 0 0,1 0 0,-9 0 0,-3 0 0,-9 0 0,1 0 0,-10 0 0,-16 0 0,21 0 0,-26 0 0,21 0 0,-13 0 0,11 0 0,-14 0 0,21 0 0,-34 0 0,15 0 0,-15 0 0,2 0 0,-11 0 0,-4 0 0,4 0 0,-6 0 0,6 0 0,-8 0 0,18 0 0,-12 0 0,12 0 0,-10 0 0,2 0 0,4 0 0,1 0 0,0 0 0,-1 0 0,1 0 0,-1 0 0,1 0 0,9 0 0,-12 0 0,10 0 0,-12 0 0,-1 0 0,23 0 0,-18 0 0,27 0 0,-24 0 0,7 0 0,0 0 0,-7 0 0,1 0 0,5 0 0,-17 0 0,12 3 0,-15-2 0,15 2 0,-12-3 0,17 0 0,-19 0 0,10 0 0,-5 0 0,6 0 0,-5 0 0,-2 0 0,-5 0 0,1 0 0,4 0 0,-3 0 0,17 0 0,-15 0 0,15 0 0,-12 0 0,0 0 0,3 0 0,6 0 0,-8 0 0,12 0 0,-19 0 0,5 0 0,-1 0 0,11 5 0,7-4 0,-5 4 0,30-5 0,-26 0 0,39 0 0,-36 0 0,14 0 0,2 0 0,-5 0 0,14 0 0,-27 0 0,16 0 0,-14 0 0,16 0 0,-18 0 0,16 0 0,-23 0 0,14 0 0,-10 0 0,-6 0 0,16 0 0,-7 0 0,0 0 0,6 0 0,12 0 0,-13 0 0,48 0 0,-37 0 0,15 0 0,-15 0 0,-16 0 0,-1 0 0,8 0 0,-16 0 0,7 0 0,-10 0 0,1 0 0,9 0 0,-8 0 0,8-4 0,-9 3 0,-1-2 0,28 3 0,-11 0 0,22-5 0,0 4 0,4-4 0,1 5 0,4 0 0,-7-6 0,4-1 0,16 0 0,-34 2 0,-2 5 0,-26 0 0,-8 0 0,0-3 0,-2 2 0,-2-1 0,7 2 0,-3-3 0,3 2 0,-5-2 0,1 3 0,4 0 0,20-5 0,-14 3 0,26-8 0,-36 8 0,18-6 0,-20 7 0,11-6 0,6 6 0,-7-2 0,19-2 0,-19 4 0,39-11 0,-30 11 0,30-10 0,-16 4 0,-7-3 0,14-1 0,-16 1 0,9-1 0,-14 2 0,1 4 0,-3-3 0,-2 3 0,1-1 0,-9 3 0,-6 3 0,0-3 0,1 3 0,-1-3 0,5-1 0,-3 1 0,3-2 0,-4 3 0,-1-1 0,0 0 0,1-4 0,4 4 0,-3 0 0,3 3 0,-5-3 0,6-1 0,-7 1 0,5-1 0,17-2 0,-15 2 0,18-2 0,-19 0 0,-3 5 0,3-6 0,-8 7 0,17-8 0,-15 7 0,14-7 0,-15 5 0,2-1 0,1-1 0,4 4 0,2-5 0,4 2 0,1-1 0,-6-1 0,5 2 0,-12 0 0,3 1 0,-6 3 0,-1 0 0,10-4 0,-6 3 0,3-2 0,-5 0 0,0 0 0,6-8 0,1 1 0,7 2 0,8-2 0,-10 8 0,2-3 0,-11 0 0,-2 4 0,-1-5 0,0 3 0,5-1 0,-6 1 0,23-6 0,-18 5 0,11-4 0,-8 1 0,-8 3 0,9-2 0,-10 3 0,10-8 0,-9 4 0,22-10 0,-19 9 0,17-11 0,-20 11 0,3-3 0,-4 5 0,-1-1 0,0 1 0,-3-3 0,3 2 0,-5-2 0,4 1 0,-4-2 0,4-2 0,-1-6 0,0 5 0,2-2 0,-5 3 0,2 5 0,-3-1 0,0 1 0,0 1 0,0-3 0,0 0 0,2-1 0,-1-2 0,2 3 0,-3-1 0,0 1 0,0 0 0,0 2 0,0-1 0,0 1 0,-4-7 0,4 6 0,-7-6 0,4 8 0,-3-3 0,0 0 0,-1-1 0,4 1 0,-3 0 0,3 0 0,-3-1 0,0 1 0,-1 0 0,1 2 0,-3-2 0,2 3 0,-1-3 0,1 2 0,-2-1 0,3 1 0,-6 1 0,5 0 0,-2 0 0,0 2 0,-5-5 0,0 7 0,-3-5 0,7 4 0,-2 0 0,6-1 0,-3 2 0,0 2 0,2 0 0,-5 0 0,3-3 0,-9 2 0,0-2 0,-6 3 0,0 0 0,-8-5 0,14 4 0,-22-9 0,13 9 0,-3-4 0,3 5 0,10-3 0,6 2 0,-6-2 0,3 3 0,-23 0 0,9 0 0,-14 0 0,19-4 0,7 3 0,-15-2 0,18 3 0,-11 0 0,13 0 0,4 0 0,-5 0 0,-2 0 0,-5 0 0,-14 0 0,7 0 0,-15-5 0,15 4 0,-17-4 0,16 5 0,-2 0 0,12 0 0,5 0 0,2 0 0,-16 0 0,-1 0 0,-3 0 0,-10 0 0,24 0 0,-15 0 0,12 0 0,-14 0 0,12 0 0,-5 0 0,9 0 0,-2 0 0,0 0 0,-21 0 0,17 0 0,-37 0 0,32 0 0,-32 0 0,22-4 0,-16 3 0,18-2 0,-6 3 0,16 0 0,-6 0 0,-1 0 0,-2 0 0,-18 0 0,-2-6 0,0 5 0,-16-5 0,31 6 0,-29 0 0,32 0 0,-26 0 0,16 0 0,7 0 0,8 0 0,14 0 0,-15 0 0,-2 0 0,-18 0 0,16 0 0,-32 0 0,39 0 0,-39-6 0,32 0 0,-25-1 0,16 2 0,-7 5 0,-10 0 0,24-3 0,-21 2 0,25-3 0,0 4 0,-15 0 0,22 0 0,-32 0 0,23 0 0,-16 0 0,9 0 0,9 0 0,-7 0 0,-2 0 0,7 0 0,-5 0 0,10 0 0,6-3 0,-25 2 0,23-6 0,-14 6 0,10-3 0,-3 4 0,0 0 0,-16 0 0,23 0 0,-32 0 0,23 0 0,-16 0 0,18 0 0,2 0 0,10-3 0,-28-4 0,21 2 0,-21-2 0,18 7 0,-11 0 0,-11 0 0,0 0 0,-7-5 0,7 3 0,-1-3 0,-6 5 0,7-6 0,0 0 0,2-1 0,18 2 0,-7 5 0,7 0 0,0-4 0,-6 3 0,6-7 0,-9 7 0,0-4 0,9 5 0,-16 0 0,5-6 0,-9 5 0,-16-5 0,13 0 0,-24-1 0,15-1 0,3 2 0,20 6 0,2 0 0,7 0 0,-8 0 0,-30 0 0,22 0 0,-31 0 0,36 0 0,-7-5 0,23 4 0,-10-4 0,24 5 0,-24 0 0,10 0 0,0 0 0,-11 0 0,20 0 0,-20 0 0,15-3 0,-16 2 0,16-3 0,-6 4 0,-10 0 0,22 0 0,-38 0 0,42 0 0,-33 0 0,19 0 0,-34-5 0,16 4 0,-25-4 0,18 5 0,0 0 0,2 0 0,0 0 0,-3-5 0,10 3 0,-5-4 0,26 6 0,-3 0 0,11 0 0,7 0 0,-7 0 0,6 0 0,-11 0 0,3 0 0,-4 0 0,-10 0 0,-2 0 0,0 0 0,-15 12 0,22-9 0,-43 14 0,13-9 0,-10 4 0,6 5 0,18-10 0,-9 9 0,16-11 0,-13 6 0,24-3 0,-7 2 0,-9 0 0,19-5 0,-17 4 0,26-6 0,-3 7 0,-1-2 0,-27 4 0,22-4 0,-26 3 0,38-5 0,-11 5 0,-9 11 0,4-4 0,-13 16 0,11-9 0,-4 8 0,-2 8 0,-7-3 0,17-9 0,-2-5 0,20-10 0,4-3 0,-1 6 0,2-7 0,1-1 0,-2 3 0,3-3 0,0 1 0,0-1 0,0-3 0,0 8 0,0-6 0,3 6 0,-2-8 0,4 0 0,-2 3 0,4 1 0,-4 0 0,0-1 0,2-3 0,-1 0 0,5 0 0,-2 0 0,-1 3 0,-3-2 0,5 5 0,-6-5 0,10 9 0,-7-8 0,5 4 0,-1-7 0,-2-2 0,2 4 0,-3-1 0,8 4 0,-3-3 0,3 1 0,-5-2 0,5-2 0,-6 2 0,6 1 0,0 4 0,-6-4 0,6 3 0,-5-4 0,-2-2 0,10 2 0,-9-5 0,6 5 0,-5-2 0,-2 2 0,1 0 0,-1 0 0,-1 0 0,0 1 0,3-1 0,-2 0 0,4 0 0,-4-3 0,5 0 0,-5 0 0,2 0 0,0 4 0,-2-4 0,1 2 0,-1-4 0,2 5 0,0-3 0,4 3 0,-4 0 0,0 1 0,5 0 0,-6-4 0,6 3 0,-5-2 0,1 5 0,-1-2 0,0 2 0,0-3 0,6 1 0,-2-1 0,12 4 0,-5-2 0,-2-1 0,-4 0 0,-8-1 0,1 1 0,-1 2 0,0-3 0,0-3 0,0 3 0,3-3 0,-2 1 0,2 1 0,-3-4 0,8 8 0,-6-4 0,6 3 0,-5 0 0,1-4 0,7 9 0,-3-3 0,3 4 0,-5-4 0,6-1 0,-5-2 0,2 0 0,-6-4 0,0 5 0,-2-6 0,2 3 0,-3-2 0,0 0 0,0 1 0,0 1 0,0-4 0,8 5 0,-3-5 0,12 6 0,-10-6 0,5 2 0,-6-3 0,5 0 0,2 0 0,-6 0 0,-3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7.0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1068,'36'-16,"-7"1,-8-3,5 7,4-12,11 7,-6 1,9-6,9 3,-7-5,7 0,-18 3,16-2,-28 6,27-6,-34 11,19-14,-20 16,20-16,-22 19,18-7,-20 7,6-2,-4-4,-1 3,3-3,-5 2,5-2,-6 3,4-4,-1 1,1 0,-4 2,3-2,0 3,-2-1,5-2,-6 0,1-1,3-7,-5 9,2-6,-1 2,-2 4,4-6,2 8,5-5,-2 4,7-1,-10 4,9-4,-3 3,5-7,8 0,-11 3,20-3,-11 6,-1-3,3-1,-21 3,3-1,-11-8,0 9,-3-13,3 8,0 4,3-9,-2 7,1 0,1-7,1 12,2-9,-5 2,5-4,-4 3,5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8.55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0,'61'51,"10"2,-43-35,32 18,-23-15,25 10,-12-1,4-4,-16-3,22 0,-30-10,39 13,-32-11,25 9,-16-11,7 9,-18-11,16 11,-28-16,18 13,-23-11,1 4,3 3,-3-4,-1 3,5 2,-10-4,5 2,-9-4,12 11,-4-8,3 6,6 4,-17-14,9 9,-9-9,1 0,2 4,0-1,-2-2,12 6,-12-8,9 5,-10-4,1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7:38.06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87 1,'-23'40,"6"-8,10-10,6 6,-3 7,1-1,-3 8,1 2,-6-7,9 14,-5-16,7 9,0 9,0-16,0 14,0-16,0 9,0-10,0 8,0-7,0 0,0 7,3-16,-2 15,8 3,-7 2,4 7,-6-9,4 0,-2-9,3-2,-1 0,-2 1,3 1,-5 7,3-16,-2 7,2-10,-3 19,4-14,0 14,1-10,-2-6,3 25,-1-23,1 14,1-19,-6 1,3 0,-1-1,-2 19,3-19,0 27,-2-30,3 13,-5-14,0 3,0-3,0 4,0-4,0 12,0-10,0 21,0-16,0 1,0-4,0-12,0 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7:39.6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0,'42'36,"8"-6,-34-17,15 0,-17 0,8 2,-8-5,26 9,-12 1,9 1,-6 10,-19-20,9 10,-12-11,-2 0,7 7,3 3,9 9,-2-8,7 9,-3-14,3 8,-4-7,-4-1,-5-2,1 0,-2 0,-7-4,6 3,-5-3,4 1,-1 3,-6-3,4 1,7 7,-7-11,25 15,-16-14,4 4,6 1,-18-6,22 17,-6-13,10 13,-9-15,19 18,-16-16,29 12,2 1,-16-15,30 22,-47-29,19 13,-31-10,3-1,-11 1,11-3,-11 1,6 0,1 1,-7-4,11 5,-11-5,11 6,0 1,-6-3,1 5,-6-6,2 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8:44.6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0 782,'37'-4,"1"-3,-22 3,17-6,1-4,-4 6,11-11,-25 14,24-15,-19 11,12-9,-10 9,-4-4,-2 6,10-5,3-1,4 5,-1-8,18 8,-12-11,9 8,-7-9,-25 9,10-6,-16 8,-2 0,6-2,-3 1,4-1,-3 0,0-2,-2 3,5-2,-6 1,9 2,-8 0,7 3,7 0,-3-1,11-2,1-5,-7 4,6-8,-16 10,-2-2,-5-2,-2 2,5-8,-3 5,4 1,-1 0,3 0,-5 1,10-1,-12 6,9-1,5 0,-6 0,10 3,-17-1,8 1,-3-3,1 0,19-9,-22 8,19-8,-22 10,1-1,10-4,-8 1,5-3,-8 1,0 3,1-3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7.0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1068,'36'-16,"-7"1,-8-3,5 7,4-12,11 7,-6 1,9-6,9 3,-7-5,7 0,-18 3,16-2,-28 6,27-6,-34 11,19-14,-20 16,20-16,-22 19,18-7,-20 7,6-2,-4-4,-1 3,3-3,-5 2,5-2,-6 3,4-4,-1 1,1 0,-4 2,3-2,0 3,-2-1,5-2,-6 0,1-1,3-7,-5 9,2-6,-1 2,-2 4,4-6,2 8,5-5,-2 4,7-1,-10 4,9-4,-3 3,5-7,8 0,-11 3,20-3,-11 6,-1-3,3-1,-21 3,3-1,-11-8,0 9,-3-13,3 8,0 4,3-9,-2 7,1 0,1-7,1 12,2-9,-5 2,5-4,-4 3,5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8.55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0,'61'51,"10"2,-43-35,32 18,-23-15,25 10,-12-1,4-4,-16-3,22 0,-30-10,39 13,-32-11,25 9,-16-11,7 9,-18-11,16 11,-28-16,18 13,-23-11,1 4,3 3,-3-4,-1 3,5 2,-10-4,5 2,-9-4,12 11,-4-8,3 6,6 4,-17-14,9 9,-9-9,1 0,2 4,0-1,-2-2,12 6,-12-8,9 5,-10-4,1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7:38.06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87 1,'-23'40,"6"-8,10-10,6 6,-3 7,1-1,-3 8,1 2,-6-7,9 14,-5-16,7 9,0 9,0-16,0 14,0-16,0 9,0-10,0 8,0-7,0 0,0 7,3-16,-2 15,8 3,-7 2,4 7,-6-9,4 0,-2-9,3-2,-1 0,-2 1,3 1,-5 7,3-16,-2 7,2-10,-3 19,4-14,0 14,1-10,-2-6,3 25,-1-23,1 14,1-19,-6 1,3 0,-1-1,-2 19,3-19,0 27,-2-30,3 13,-5-14,0 3,0-3,0 4,0-4,0 12,0-10,0 21,0-16,0 1,0-4,0-12,0 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7:39.6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0,'42'36,"8"-6,-34-17,15 0,-17 0,8 2,-8-5,26 9,-12 1,9 1,-6 10,-19-20,9 10,-12-11,-2 0,7 7,3 3,9 9,-2-8,7 9,-3-14,3 8,-4-7,-4-1,-5-2,1 0,-2 0,-7-4,6 3,-5-3,4 1,-1 3,-6-3,4 1,7 7,-7-11,25 15,-16-14,4 4,6 1,-18-6,22 17,-6-13,10 13,-9-15,19 18,-16-16,29 12,2 1,-16-15,30 22,-47-29,19 13,-31-10,3-1,-11 1,11-3,-11 1,6 0,1 1,-7-4,11 5,-11-5,11 6,0 1,-6-3,1 5,-6-6,2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19:39:47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4249 3271 24575,'-14'0'0,"6"0"0,-9 0 0,10 0 0,-2-3 0,0 0 0,2-11 0,-5 3 0,1-4 0,-1 3 0,-5 1 0,3-1 0,-12-11 0,-3 4 0,-5-13 0,-12 1 0,11-2 0,-30-7 0,27 6 0,-35-13 0,36 11 0,-27-10 0,20 4 0,-19 2 0,10-10 0,-19 9 0,17-4 0,-11 5 0,23 4 0,-15-10 0,12 8 0,-5-6 0,1 6 0,-1-6 0,-3-2 0,2 0 0,3 2 0,-11-1 0,12 6 0,-19-14 0,16 8 0,3-13 0,-19 1 0,13 5 0,6 14 0,-4 1 0,10 10 0,0-1 0,-12-15 0,2 1 0,-7 0 0,1-10 0,13 24 0,-14-11 0,-5 1 0,5-7 0,-3 5 0,0-12 0,-6 4-643,-2-9 643,-9-1 0,9 9 0,-9-7 0,3 6 0,11 1 0,-3-5 0,8 6 0,1 2-114,-3-6 114,5 6 0,6-5 0,7 7 0,-5 1 0,18 17 0,-17-10 638,21 17-638,-21-17 119,9 8-119,5 1 0,-1 2 0,21 12 0,-20-13 0,20 14 0,-20-13 0,23 15 0,-7-4 0,6 5 0,0-3 0,2 5 0,-2-2 0,-2-1 0,0 2 0,-8-6 0,-9-14 0,9 13 0,-13-16 0,-3 10 0,10 6 0,-15-9 0,24 13 0,2 0 0,4 2 0,4 3 0,3 8 0,3-1 0,3 11 0,0-2 0,0 7 0,0-3 0,0 17 0,0-10 0,0 6 0,0-4 0,0-5 0,0 6 0,0 0 0,0-1 0,0-4 0,0 3 0,0-8 0,0 8 0,0-8 0,0 3 0,0-4 0,0-1 0,0-2 0,0-2 0,0 1 0,0-2 0,0 2 0,3-3 0,0-8 0,0 1 0,0-11 0,0 5 0,-2-9 0,5 0 0,-5-3 0,2-3 0,1 3 0,0-4 0,0 4 0,0 2 0,-4-1 0,0 5 0,0-5 0,0 6 0,0 0 0,0-1 0,0 4 0,0-3 0,0-3 0,0 5 0,0-4 0,3 7 0,-3-2 0,6 3 0,-5-3 0,1 3 0,-2-1 0,0 1 0,0 0 0,0 0 0,0 0 0,0-3 0,0 2 0,0-2 0,0 3 0,0 0 0,0-1 0,0 1 0,3 0 0,0 3 0,6 0 0,-2 3 0,10 0 0,-6 0 0,6 0 0,-4 0 0,-1 0 0,0 0 0,33 0 0,-20 0 0,35 0 0,-34 0 0,6 3 0,-13 1 0,21 6 0,-16-2 0,26 3 0,-15-1 0,9 1 0,9 6 0,2-3 0,1 3 0,-3-5 0,-18-2 0,-3-1 0,1 0 0,-12-4 0,19 5 0,-19-5 0,7 0 0,-6 2 0,-11-6 0,0 3 0,-8-4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8:44.6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0 782,'37'-4,"1"-3,-22 3,17-6,1-4,-4 6,11-11,-25 14,24-15,-19 11,12-9,-10 9,-4-4,-2 6,10-5,3-1,4 5,-1-8,18 8,-12-11,9 8,-7-9,-25 9,10-6,-16 8,-2 0,6-2,-3 1,4-1,-3 0,0-2,-2 3,5-2,-6 1,9 2,-8 0,7 3,7 0,-3-1,11-2,1-5,-7 4,6-8,-16 10,-2-2,-5-2,-2 2,5-8,-3 5,4 1,-1 0,3 0,-5 1,10-1,-12 6,9-1,5 0,-6 0,10 3,-17-1,8 1,-3-3,1 0,19-9,-22 8,19-8,-22 10,1-1,10-4,-8 1,5-3,-8 1,0 3,1-3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7.0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1068,'36'-16,"-7"1,-8-3,5 7,4-12,11 7,-6 1,9-6,9 3,-7-5,7 0,-18 3,16-2,-28 6,27-6,-34 11,19-14,-20 16,20-16,-22 19,18-7,-20 7,6-2,-4-4,-1 3,3-3,-5 2,5-2,-6 3,4-4,-1 1,1 0,-4 2,3-2,0 3,-2-1,5-2,-6 0,1-1,3-7,-5 9,2-6,-1 2,-2 4,4-6,2 8,5-5,-2 4,7-1,-10 4,9-4,-3 3,5-7,8 0,-11 3,20-3,-11 6,-1-3,3-1,-21 3,3-1,-11-8,0 9,-3-13,3 8,0 4,3-9,-2 7,1 0,1-7,1 12,2-9,-5 2,5-4,-4 3,5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8.55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0,'61'51,"10"2,-43-35,32 18,-23-15,25 10,-12-1,4-4,-16-3,22 0,-30-10,39 13,-32-11,25 9,-16-11,7 9,-18-11,16 11,-28-16,18 13,-23-11,1 4,3 3,-3-4,-1 3,5 2,-10-4,5 2,-9-4,12 11,-4-8,3 6,6 4,-17-14,9 9,-9-9,1 0,2 4,0-1,-2-2,12 6,-12-8,9 5,-10-4,1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7:38.06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87 1,'-23'40,"6"-8,10-10,6 6,-3 7,1-1,-3 8,1 2,-6-7,9 14,-5-16,7 9,0 9,0-16,0 14,0-16,0 9,0-10,0 8,0-7,0 0,0 7,3-16,-2 15,8 3,-7 2,4 7,-6-9,4 0,-2-9,3-2,-1 0,-2 1,3 1,-5 7,3-16,-2 7,2-10,-3 19,4-14,0 14,1-10,-2-6,3 25,-1-23,1 14,1-19,-6 1,3 0,-1-1,-2 19,3-19,0 27,-2-30,3 13,-5-14,0 3,0-3,0 4,0-4,0 12,0-10,0 21,0-16,0 1,0-4,0-12,0 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7:39.6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0,'42'36,"8"-6,-34-17,15 0,-17 0,8 2,-8-5,26 9,-12 1,9 1,-6 10,-19-20,9 10,-12-11,-2 0,7 7,3 3,9 9,-2-8,7 9,-3-14,3 8,-4-7,-4-1,-5-2,1 0,-2 0,-7-4,6 3,-5-3,4 1,-1 3,-6-3,4 1,7 7,-7-11,25 15,-16-14,4 4,6 1,-18-6,22 17,-6-13,10 13,-9-15,19 18,-16-16,29 12,2 1,-16-15,30 22,-47-29,19 13,-31-10,3-1,-11 1,11-3,-11 1,6 0,1 1,-7-4,11 5,-11-5,11 6,0 1,-6-3,1 5,-6-6,2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8:44.6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0 782,'37'-4,"1"-3,-22 3,17-6,1-4,-4 6,11-11,-25 14,24-15,-19 11,12-9,-10 9,-4-4,-2 6,10-5,3-1,4 5,-1-8,18 8,-12-11,9 8,-7-9,-25 9,10-6,-16 8,-2 0,6-2,-3 1,4-1,-3 0,0-2,-2 3,5-2,-6 1,9 2,-8 0,7 3,7 0,-3-1,11-2,1-5,-7 4,6-8,-16 10,-2-2,-5-2,-2 2,5-8,-3 5,4 1,-1 0,3 0,-5 1,10-1,-12 6,9-1,5 0,-6 0,10 3,-17-1,8 1,-3-3,1 0,19-9,-22 8,19-8,-22 10,1-1,10-4,-8 1,5-3,-8 1,0 3,1-3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7.0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1068,'36'-16,"-7"1,-8-3,5 7,4-12,11 7,-6 1,9-6,9 3,-7-5,7 0,-18 3,16-2,-28 6,27-6,-34 11,19-14,-20 16,20-16,-22 19,18-7,-20 7,6-2,-4-4,-1 3,3-3,-5 2,5-2,-6 3,4-4,-1 1,1 0,-4 2,3-2,0 3,-2-1,5-2,-6 0,1-1,3-7,-5 9,2-6,-1 2,-2 4,4-6,2 8,5-5,-2 4,7-1,-10 4,9-4,-3 3,5-7,8 0,-11 3,20-3,-11 6,-1-3,3-1,-21 3,3-1,-11-8,0 9,-3-13,3 8,0 4,3-9,-2 7,1 0,1-7,1 12,2-9,-5 2,5-4,-4 3,5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8.55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0,'61'51,"10"2,-43-35,32 18,-23-15,25 10,-12-1,4-4,-16-3,22 0,-30-10,39 13,-32-11,25 9,-16-11,7 9,-18-11,16 11,-28-16,18 13,-23-11,1 4,3 3,-3-4,-1 3,5 2,-10-4,5 2,-9-4,12 11,-4-8,3 6,6 4,-17-14,9 9,-9-9,1 0,2 4,0-1,-2-2,12 6,-12-8,9 5,-10-4,1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7:38.06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87 1,'-23'40,"6"-8,10-10,6 6,-3 7,1-1,-3 8,1 2,-6-7,9 14,-5-16,7 9,0 9,0-16,0 14,0-16,0 9,0-10,0 8,0-7,0 0,0 7,3-16,-2 15,8 3,-7 2,4 7,-6-9,4 0,-2-9,3-2,-1 0,-2 1,3 1,-5 7,3-16,-2 7,2-10,-3 19,4-14,0 14,1-10,-2-6,3 25,-1-23,1 14,1-19,-6 1,3 0,-1-1,-2 19,3-19,0 27,-2-30,3 13,-5-14,0 3,0-3,0 4,0-4,0 12,0-10,0 21,0-16,0 1,0-4,0-12,0 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7:39.6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0,'42'36,"8"-6,-34-17,15 0,-17 0,8 2,-8-5,26 9,-12 1,9 1,-6 10,-19-20,9 10,-12-11,-2 0,7 7,3 3,9 9,-2-8,7 9,-3-14,3 8,-4-7,-4-1,-5-2,1 0,-2 0,-7-4,6 3,-5-3,4 1,-1 3,-6-3,4 1,7 7,-7-11,25 15,-16-14,4 4,6 1,-18-6,22 17,-6-13,10 13,-9-15,19 18,-16-16,29 12,2 1,-16-15,30 22,-47-29,19 13,-31-10,3-1,-11 1,11-3,-11 1,6 0,1 1,-7-4,11 5,-11-5,11 6,0 1,-6-3,1 5,-6-6,2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7.0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1068,'36'-16,"-7"1,-8-3,5 7,4-12,11 7,-6 1,9-6,9 3,-7-5,7 0,-18 3,16-2,-28 6,27-6,-34 11,19-14,-20 16,20-16,-22 19,18-7,-20 7,6-2,-4-4,-1 3,3-3,-5 2,5-2,-6 3,4-4,-1 1,1 0,-4 2,3-2,0 3,-2-1,5-2,-6 0,1-1,3-7,-5 9,2-6,-1 2,-2 4,4-6,2 8,5-5,-2 4,7-1,-10 4,9-4,-3 3,5-7,8 0,-11 3,20-3,-11 6,-1-3,3-1,-21 3,3-1,-11-8,0 9,-3-13,3 8,0 4,3-9,-2 7,1 0,1-7,1 12,2-9,-5 2,5-4,-4 3,5 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8:44.6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0 782,'37'-4,"1"-3,-22 3,17-6,1-4,-4 6,11-11,-25 14,24-15,-19 11,12-9,-10 9,-4-4,-2 6,10-5,3-1,4 5,-1-8,18 8,-12-11,9 8,-7-9,-25 9,10-6,-16 8,-2 0,6-2,-3 1,4-1,-3 0,0-2,-2 3,5-2,-6 1,9 2,-8 0,7 3,7 0,-3-1,11-2,1-5,-7 4,6-8,-16 10,-2-2,-5-2,-2 2,5-8,-3 5,4 1,-1 0,3 0,-5 1,10-1,-12 6,9-1,5 0,-6 0,10 3,-17-1,8 1,-3-3,1 0,19-9,-22 8,19-8,-22 10,1-1,10-4,-8 1,5-3,-8 1,0 3,1-3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7.0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1068,'36'-16,"-7"1,-8-3,5 7,4-12,11 7,-6 1,9-6,9 3,-7-5,7 0,-18 3,16-2,-28 6,27-6,-34 11,19-14,-20 16,20-16,-22 19,18-7,-20 7,6-2,-4-4,-1 3,3-3,-5 2,5-2,-6 3,4-4,-1 1,1 0,-4 2,3-2,0 3,-2-1,5-2,-6 0,1-1,3-7,-5 9,2-6,-1 2,-2 4,4-6,2 8,5-5,-2 4,7-1,-10 4,9-4,-3 3,5-7,8 0,-11 3,20-3,-11 6,-1-3,3-1,-21 3,3-1,-11-8,0 9,-3-13,3 8,0 4,3-9,-2 7,1 0,1-7,1 12,2-9,-5 2,5-4,-4 3,5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8.55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0,'61'51,"10"2,-43-35,32 18,-23-15,25 10,-12-1,4-4,-16-3,22 0,-30-10,39 13,-32-11,25 9,-16-11,7 9,-18-11,16 11,-28-16,18 13,-23-11,1 4,3 3,-3-4,-1 3,5 2,-10-4,5 2,-9-4,12 11,-4-8,3 6,6 4,-17-14,9 9,-9-9,1 0,2 4,0-1,-2-2,12 6,-12-8,9 5,-10-4,1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7:38.06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87 1,'-23'40,"6"-8,10-10,6 6,-3 7,1-1,-3 8,1 2,-6-7,9 14,-5-16,7 9,0 9,0-16,0 14,0-16,0 9,0-10,0 8,0-7,0 0,0 7,3-16,-2 15,8 3,-7 2,4 7,-6-9,4 0,-2-9,3-2,-1 0,-2 1,3 1,-5 7,3-16,-2 7,2-10,-3 19,4-14,0 14,1-10,-2-6,3 25,-1-23,1 14,1-19,-6 1,3 0,-1-1,-2 19,3-19,0 27,-2-30,3 13,-5-14,0 3,0-3,0 4,0-4,0 12,0-10,0 21,0-16,0 1,0-4,0-12,0 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7:39.6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0,'42'36,"8"-6,-34-17,15 0,-17 0,8 2,-8-5,26 9,-12 1,9 1,-6 10,-19-20,9 10,-12-11,-2 0,7 7,3 3,9 9,-2-8,7 9,-3-14,3 8,-4-7,-4-1,-5-2,1 0,-2 0,-7-4,6 3,-5-3,4 1,-1 3,-6-3,4 1,7 7,-7-11,25 15,-16-14,4 4,6 1,-18-6,22 17,-6-13,10 13,-9-15,19 18,-16-16,29 12,2 1,-16-15,30 22,-47-29,19 13,-31-10,3-1,-11 1,11-3,-11 1,6 0,1 1,-7-4,11 5,-11-5,11 6,0 1,-6-3,1 5,-6-6,2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8:44.6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0 782,'37'-4,"1"-3,-22 3,17-6,1-4,-4 6,11-11,-25 14,24-15,-19 11,12-9,-10 9,-4-4,-2 6,10-5,3-1,4 5,-1-8,18 8,-12-11,9 8,-7-9,-25 9,10-6,-16 8,-2 0,6-2,-3 1,4-1,-3 0,0-2,-2 3,5-2,-6 1,9 2,-8 0,7 3,7 0,-3-1,11-2,1-5,-7 4,6-8,-16 10,-2-2,-5-2,-2 2,5-8,-3 5,4 1,-1 0,3 0,-5 1,10-1,-12 6,9-1,5 0,-6 0,10 3,-17-1,8 1,-3-3,1 0,19-9,-22 8,19-8,-22 10,1-1,10-4,-8 1,5-3,-8 1,0 3,1-3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7.0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1068,'36'-16,"-7"1,-8-3,5 7,4-12,11 7,-6 1,9-6,9 3,-7-5,7 0,-18 3,16-2,-28 6,27-6,-34 11,19-14,-20 16,20-16,-22 19,18-7,-20 7,6-2,-4-4,-1 3,3-3,-5 2,5-2,-6 3,4-4,-1 1,1 0,-4 2,3-2,0 3,-2-1,5-2,-6 0,1-1,3-7,-5 9,2-6,-1 2,-2 4,4-6,2 8,5-5,-2 4,7-1,-10 4,9-4,-3 3,5-7,8 0,-11 3,20-3,-11 6,-1-3,3-1,-21 3,3-1,-11-8,0 9,-3-13,3 8,0 4,3-9,-2 7,1 0,1-7,1 12,2-9,-5 2,5-4,-4 3,5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8.55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0,'61'51,"10"2,-43-35,32 18,-23-15,25 10,-12-1,4-4,-16-3,22 0,-30-10,39 13,-32-11,25 9,-16-11,7 9,-18-11,16 11,-28-16,18 13,-23-11,1 4,3 3,-3-4,-1 3,5 2,-10-4,5 2,-9-4,12 11,-4-8,3 6,6 4,-17-14,9 9,-9-9,1 0,2 4,0-1,-2-2,12 6,-12-8,9 5,-10-4,1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7:38.06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87 1,'-23'40,"6"-8,10-10,6 6,-3 7,1-1,-3 8,1 2,-6-7,9 14,-5-16,7 9,0 9,0-16,0 14,0-16,0 9,0-10,0 8,0-7,0 0,0 7,3-16,-2 15,8 3,-7 2,4 7,-6-9,4 0,-2-9,3-2,-1 0,-2 1,3 1,-5 7,3-16,-2 7,2-10,-3 19,4-14,0 14,1-10,-2-6,3 25,-1-23,1 14,1-19,-6 1,3 0,-1-1,-2 19,3-19,0 27,-2-30,3 13,-5-14,0 3,0-3,0 4,0-4,0 12,0-10,0 21,0-16,0 1,0-4,0-12,0 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7:39.6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0,'42'36,"8"-6,-34-17,15 0,-17 0,8 2,-8-5,26 9,-12 1,9 1,-6 10,-19-20,9 10,-12-11,-2 0,7 7,3 3,9 9,-2-8,7 9,-3-14,3 8,-4-7,-4-1,-5-2,1 0,-2 0,-7-4,6 3,-5-3,4 1,-1 3,-6-3,4 1,7 7,-7-11,25 15,-16-14,4 4,6 1,-18-6,22 17,-6-13,10 13,-9-15,19 18,-16-16,29 12,2 1,-16-15,30 22,-47-29,19 13,-31-10,3-1,-11 1,11-3,-11 1,6 0,1 1,-7-4,11 5,-11-5,11 6,0 1,-6-3,1 5,-6-6,2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8.55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0,'61'51,"10"2,-43-35,32 18,-23-15,25 10,-12-1,4-4,-16-3,22 0,-30-10,39 13,-32-11,25 9,-16-11,7 9,-18-11,16 11,-28-16,18 13,-23-11,1 4,3 3,-3-4,-1 3,5 2,-10-4,5 2,-9-4,12 11,-4-8,3 6,6 4,-17-14,9 9,-9-9,1 0,2 4,0-1,-2-2,12 6,-12-8,9 5,-10-4,1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8:44.6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0 782,'37'-4,"1"-3,-22 3,17-6,1-4,-4 6,11-11,-25 14,24-15,-19 11,12-9,-10 9,-4-4,-2 6,10-5,3-1,4 5,-1-8,18 8,-12-11,9 8,-7-9,-25 9,10-6,-16 8,-2 0,6-2,-3 1,4-1,-3 0,0-2,-2 3,5-2,-6 1,9 2,-8 0,7 3,7 0,-3-1,11-2,1-5,-7 4,6-8,-16 10,-2-2,-5-2,-2 2,5-8,-3 5,4 1,-1 0,3 0,-5 1,10-1,-12 6,9-1,5 0,-6 0,10 3,-17-1,8 1,-3-3,1 0,19-9,-22 8,19-8,-22 10,1-1,10-4,-8 1,5-3,-8 1,0 3,1-3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0:52.58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2191 0,'-52'8,"-21"14,34-6,-23 9,0 0,-5-3,-18 19,39-23,-1 1,-40 24,2-1,3-7,6 4,-9-9,1 5,-1-1,0-4,1 11,8-7,3 0,9 4,5-6,5 0,-25 16,27-22,-24 15,32-19,0 0,1-5,-1-1,14-7,3-1,10 3,-11-2,2 6,-1-5,9 0,9-6,-6 4,52-34,-34 25,38-26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0:53.46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1,'39'17,"1"-5,-6 2,21 2,30 18,-38-15,2 0,7 3,2 2,5 3,0 0,1-3,0 1,8 7,0-1,-3-6,0 0,4 7,0 0,1-7,-1 0,-4 3,-1 0,0-4,-1 0,-4-4,0 0,0 3,0-1,-4-5,-1-1,-5 2,-1 1,33 9,-35-10,-1-1,-28-6,4-2,-3 2,-11-4,3-3,-5-1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09:51:42.7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1118 239 24575,'-17'-11'0,"-20"-7"0,9 12 0,-14-9 0,10 14 0,-21-2 0,-5 3 0,-6 0 0,11 0 0,23 0 0,-10 0 0,24 0 0,-16 0 0,14 0 0,-15 5 0,-20 8 0,5 0 0,-32 14 0,13-1 0,0 1 0,-6 20 0,35-24 0,-7 11 0,15-3 0,8-8 0,0 13 0,10-12 0,8 9 0,1 2 0,3 8 0,4 1 0,7 0 0,11-5 0,15 2 0,12-5 0,9-3 0,16-1 0,1-5-546,19-4 546,-7-3 0,-36-11 0,1-3 0,35 2 0,6-1 0,-17-7 0,-3 0 0,-8 0 0,-10 0 0,-2 0 0,-23 0 0,-7-3 0,-14 0 546,-2-4-546,-1-9 0,-3-1 0,0-4 0,-3-11 0,0-7 0,0-16 0,0-18 0,0 6 0,0 12 0,0 4 0,0 7 0,-6-11 0,-8-18 0,-21-5-775,-10-1 775,11 37 0,-5 2 0,-33-18 0,27 31 0,2 3 0,-4 2 0,10 10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09:52:14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1164 8 24575,'-16'-4'0,"-1"0"0,-24 4 0,15 0 0,-52 0 0,12 0 0,-30 0-443,43 0 1,0 0 442,1 0 0,-1 0 0,-43 0 0,44 3 0,1 1 0,-36 10-457,-7 9 457,19 9 0,2 2 0,31-7 0,12-3 0,21-6 0,9 9 865,-4-1-865,4 2 477,0-6-477,0-3 0,10 13 0,-1-6 0,26 19 0,-19-18 0,15 9 0,-9 6 0,4-10 0,12 23 0,-5-20 0,11 14 0,-9-14 0,-3-2 0,4-13 0,-6-3 0,23-10 0,2 14 0,18-18 0,-24 9 0,10-12 0,-15 5 0,30-3 0,4 10 0,15-11 0,-17 6 0,-24-7 0,-2 0 0,12 0 0,20 0 0,-52-3 0,1-5 0,-20-2 0,6-4 0,-8-12 0,1 5 0,-4-21 0,-3 17 0,-3-17 0,0 7 0,0-9 0,0-9 0,-5 7 0,-7-16 0,-6 16 0,-1 7 0,-26-16 0,9 24 0,-26-24 0,4 17 0,0 5 0,3 8 0,16 10 0,15 9 0,18 3 0,3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2:19.0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2943 1,'0'64,"-6"14,-2-12,-3-8,-9 20,-6-12,10-15,0 4,-6 2,0 2,1 8,1 1,-4 1,-1 0,1 4,0 0,-4 1,0-1,0-4,-1-1,-7 5,-1 0,0-3,-1 0,-6 5,-3 0,1 1,-1-2,-3-1,0-3,4-4,1-1,1-4,0-1,5-9,1-1,3 0,0-1,1-4,1 0,6-1,2 0,-24 34,15-5,-5 1,10 1,-4 1,8-12,1-11,1 0,0-7,-2 16,-5-12,5 4,-5-7,8-3,0 0,-1 9,0-7,-2 16,3-16,-4 16,-3-6,9-11,1 2,-15 25,17-21,2 0,-4 15,0 8,-2-1,-6 2,5 1,2 6,7-6,-2 9,2-10,5-1,-2-19,3 7,0-16,-3 7,4-9,-10 0,4 0,-9 0,4 0,-5 0,-2 9,6 2,-1 9,6 1,-4 18,-2-23,2 13,1-29,5 0,-7 9,1-7,-7 7,-1 9,1-4,2 24,-3-6,4-1,-6-2,-6 1,0-8,0-1,-4-9,13-11,-15 21,18-26,-11 21,12-17,2 3,3-11,6-13,6-20,0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09:53:17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861 0 24575,'-26'0'0,"5"0"0,-39 0 0,12 0 0,-34 0 0,24 0 0,-22 7 0,13 0 0,-8 7 0,11 3 0,20-1 0,11-1 0,14-2 0,-3-1 0,3 2 0,-8 9 0,5-1 0,-4 14 0,2-6 0,7 4 0,2 3 0,8-11 0,6 15 0,-3-6 0,4 0 0,15 2 0,12 0 0,8-2 0,14 14 0,1-11 0,9 0 0,16-6 0,1-5 0,8-5 0,-8-2 0,-3-12 0,-9-2 0,-8-6 0,6 0 0,-16 0 0,7-5 0,-9-1 0,0-10 0,0-1 0,0-5 0,3-13 0,1 2 0,3-11 0,-15 12 0,-8 1 0,-20-1 0,-4-3 0,-4-9 0,0-20 0,0 30 0,0-17 0,0 37 0,0-8 0,-7 3 0,5 1 0,-5 6 0,7 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3:24.1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365 3327,'-22'-46,"2"14,19-17,-5 25,5-26,-2 15,-9-18,-2-2,0-19,-3 8,10-8,-1 1,3-3,5 1,0 2,0 8,0-8,-6 6,5 3,-10 11,10 9,-8 9,-1-6,-1 6,-4 0,10 2,-2 9,2 1,-4-10,-10 3,10-4,-9-22,17 25,-2-30,3 35,0-6,-5-1,-1-2,-1 5,3-10,0 19,3-21,-7 7,7-9,-4 0,5 0,-4 9,-3-24,-3 19,-3-31,7 25,-4 2,10 11,-4-8,4 4,0-18,0 11,0 7,0 5,0 8,0-8,0 11,0-11,0 19,3-5,-3 0,3 7,-3-8,0 6,3-6,-2 3,1-4,-2 9,0-10,0 10,0-21,0 11,0-20,0 6,0 0,-3 2,2 10,-2 4,3-3,0 8,0-6,0 7,2-2,2 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09:54:17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979 27 24575,'-6'-3'0,"-3"-3"0,-32-1 0,6 3 0,-45-2 0,13 6 0,10 0 0,-12 0 0,14 0 0,-12 0 0,-6 5 0,9 8 0,-23 30 0,22-6 0,-9 25 0,30-17 0,11 12 0,7 2 0,7 14 0,12-6 0,6 6 0,20-8 0,8-7 0,17-1 0,19-1 0,8-14 0,16-6 0,-3-16 0,-8-12 0,6-2 0,-24-6 0,4 0 0,-18 0 0,-14 0 0,-4 0 0,-16-3 0,1 3 0,-1-8 0,2 1 0,-2-3 0,11-11 0,-9 9 0,21-27 0,8 3 0,17-33 0,-12 28 0,5-29 0,-29 29 0,-2-23 0,-9 23 0,-16-9 0,-13 17 0,-14-15 0,-6 5 0,-8 6 0,-7 0 0,3 5 0,5 4 0,10 7 0,17 10 0,5 6 0,2-2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4:22.58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1 961,'60'-5,"-11"0,1-6,-4-5,46-7,-44 6,3-2,15-1,3-1,3-6,2-2,4 4,2-1,12-7,2 0,0 2,2 1,-30 9,0 1,1-1,-1 1,0 0,-1 1,25-3,-2 1,-7 0,-4 1,-15 5,-7 0,14-4,-34 4,-25 12,6-4,1 1,25-5,-14 1,32-2,-14-5,9 4,-2-10,9-3,-22 5,20-9,-16 3,-7 6,-1-1,-18 9,-6 9,1-7,-1 4,3-8,-5 5,2-2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7.0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1068,'36'-16,"-7"1,-8-3,5 7,4-12,11 7,-6 1,9-6,9 3,-7-5,7 0,-18 3,16-2,-28 6,27-6,-34 11,19-14,-20 16,20-16,-22 19,18-7,-20 7,6-2,-4-4,-1 3,3-3,-5 2,5-2,-6 3,4-4,-1 1,1 0,-4 2,3-2,0 3,-2-1,5-2,-6 0,1-1,3-7,-5 9,2-6,-1 2,-2 4,4-6,2 8,5-5,-2 4,7-1,-10 4,9-4,-3 3,5-7,8 0,-11 3,20-3,-11 6,-1-3,3-1,-21 3,3-1,-11-8,0 9,-3-13,3 8,0 4,3-9,-2 7,1 0,1-7,1 12,2-9,-5 2,5-4,-4 3,5 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09:55:24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1347 233 24575,'9'-3'0,"0"-5"0,-5 4 0,1-11 0,-4 5 0,2-2 0,-3 3 0,0 2 0,0-1 0,-11-4 0,3 2 0,-23 3 0,-8-7 0,-16 11 0,-1-9 0,3 12 0,0 0 0,-2 0 0,-9 0 0,-1 0 0,-8 0 0,7 6 0,-27 17 0,24-1 0,-15 19 0,20-8-456,-12 15 456,6 1 0,-9 9 0,16-4 0,4-6 0,15-6 0,15-16 0,14-4 0,12-10 0,3 1 0,15 8 456,8-2-456,25 10 0,7 0 0,0-8 0,16 4 0,5-12-517,-25-6 1,3 1 516,4 0 0,1-1 0,3-2 0,2-1 0,23 0 0,-1-1 0,-26-3 0,-1 0 0,14 0 0,-5 0 0,-4-5 0,-25-2 0,-13-4 0,-13-2 0,-7-13 0,7 5 1033,-11-21-1033,10 7 0,-5-18 0,2 16 0,3-14 0,-7 17 0,11-19 0,-13 6 0,13-6 0,-15 9 0,4 0 0,-16-9 0,-9 4 0,-19-8 0,11 23 0,1 9 0,21 20 0,3 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5:31.4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5768 0,'-42'16,"-4"8,34-9,-9 6,2 1,8-10,-12 14,13-16,-5 13,1-5,2-2,-1 1,6-10,-19 9,13-6,-10 4,6-1,1-1,-3-1,-3 4,9-10,-10 9,10-7,-10 8,10-5,-5 3,1-1,-7 7,4-6,-12 15,17-19,-6 9,3-7,5-4,-10 8,5-4,-1 1,-3 2,3-2,-23 8,14-3,-13 3,17-4,5-2,2-3,0-1,3-1,-1 1,-14 20,18-13,-18 12,10-7,0-10,-13 19,-3-4,5 0,-7 9,12-18,-9 21,14-21,-14 21,11-15,-10 9,-9 2,-1 7,9-14,-7 20,26-32,-21 31,3-18,3 8,-1-6,15-8,-10 13,11-9,-8 4,-5-2,11-14,-21 18,21-13,-6 8,7-5,-7 5,2-7,-1 15,-5-9,2 19,-1-15,-10 17,1-9,3 9,-19 11,21-17,-16 16,12-23,-9 14,8-14,-9 15,20-24,-12 27,-5-16,1 13,-10-7,-5 13,2-15,-6 16,4-20,11 0,-15 9,13-8,-3 5,7-7,-1 6,-8-2,3-3,5-3,-11 4,12-7,-23 14,33-26,-21 17,27-12,-20 7,16-7,-7 2,18-12,-8 8,-23 9,18-10,-42 25,28-23,0 4,-8 3,23-4,-18 12,-3 6,2-11,3 1,14-15,10-3,-10 2,12-3,-10 0,17-3,-3-2,4 2,1-2,-5 0,-14 10,4-5,-9 8,-16 9,21-16,-30 15,40-17,-10-1,12-2,0 2,-3-1,8-2,0 0,-12 3,13-5,-36 14,30-16,-30 15,36-19,-18 12,20-8,-20-1,10 4,-12-1,10 1,-1 2,-18 5,9-4,-5 4,15-6,11-4,2 0,-7 3,6-2,-7 2,6-3,-6 4,0 2,-33 15,20-8,-23 16,34-21,-7 8,17-15,-4 4,-3-2,8-4,-27 6,22-4,-15 2,12 0,6-2,-3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5:32.8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1,'43'13,"-10"-3,-7 6,-15-8,14 5,-15-6,7 0,2-4,4 4,19 0,-19-2,27 10,-29-12,11 10,10-6,-19 0,10 0,-8 5,-6-6,13 8,19-3,-21 1,16-1,-24 3,-8-6,1 2,10-2,-12-1,14 1,-15 1,6 2,-8-1,12 2,3 1,-7-7,13 7,-15-8,16 9,3-4,-5 4,14 9,-27-13,12 10,-11-13,9 7,-1-5,2 4,12 3,12 5,15 5,-1 2,-4 3,-16-12,16 16,-25-19,9 18,-12-19,0 16,-8-20,6 27,-22-24,11 13,-15-15,0-2,10 12,-5-9,6 9,0-11,3 11,-1-9,8 10,-14-16,28 6,-18-2,19 0,-24 0,-3-7,-1 2,-1-3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09:56:11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901 206 24575,'-11'-7'0,"-2"3"0,-29 1 0,-13 3 0,-20 0 0,-10 0 0,0 6 0,28-1 0,-12 8 0,14 11 0,11-11 0,-14 16 0,33-9 0,-9 0 0,-6 14 0,9-8 0,-2 5 0,13-3 0,5-5 0,0 10 0,2-7 0,2 2 0,3 3 0,7-1 0,-4 5 0,5-8 0,0 5 0,17 1 0,2 7 0,25 9 0,7-3 0,20 10 0,-15-10 0,25-3 0,-28-14 0,20-2 0,1-6 0,1 4 0,-8-16 0,4 15 0,-16-15 0,9 4 0,10-1 0,1-11 0,-8 15 0,-5-13 0,-32 7 0,10-10 0,-24 0 0,8 0 0,-15 0 0,-3 0 0,8-7 0,-3-1 0,6-5 0,-7-5 0,8-19 0,6-3 0,-9-14 0,8-2 0,-21-8 0,3-12 0,-5 18 0,0-10 0,-12 12 0,-4-19 0,-12-10 0,1 10 0,-6 1 0,0 16 0,-13-8 0,0 18 0,-8-4 0,-3 19 0,-2 1 0,-5 7 0,0 5 0,-1 7 0,10 7 0,2 6 0,26 0 0,1 0 0,22 0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6:14.9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82 0,'-36'61,"3"14,27-35,0 28,6-3,0 22,0-35,0 1,0 4,0 1,0 0,0 0,0 1,0-1,0 0,0-2,0-3,0 0,0 4,0 0,0-3,0 0,0 3,0 0,0 0,0 0,0 1,0 1,0 4,0 0,0-5,0 1,0 2,0 1,0-3,0-1,0 0,0 1,0-1,0-2,0 40,0-2,0-18,0-3,0-9,0 0,0 1,4-10,-2 7,7-16,-2 7,-1-9,-1 0,-5 0,0 0,4 0,3 0,-1-14,-1 10,-2-19,-2 4,2-11,-3-8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0:52.58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2191 0,'-52'8,"-21"14,34-6,-23 9,0 0,-5-3,-18 19,39-23,-1 1,-40 24,2-1,3-7,6 4,-9-9,1 5,-1-1,0-4,1 11,8-7,3 0,9 4,5-6,5 0,-25 16,27-22,-24 15,32-19,0 0,1-5,-1-1,14-7,3-1,10 3,-11-2,2 6,-1-5,9 0,9-6,-6 4,52-34,-34 25,38-26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0:53.46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1,'39'17,"1"-5,-6 2,21 2,30 18,-38-15,2 0,7 3,2 2,5 3,0 0,1-3,0 1,8 7,0-1,-3-6,0 0,4 7,0 0,1-7,-1 0,-4 3,-1 0,0-4,-1 0,-4-4,0 0,0 3,0-1,-4-5,-1-1,-5 2,-1 1,33 9,-35-10,-1-1,-28-6,4-2,-3 2,-11-4,3-3,-5-1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09:51:42.7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1118 239 24575,'-17'-11'0,"-20"-7"0,9 12 0,-14-9 0,10 14 0,-21-2 0,-5 3 0,-6 0 0,11 0 0,23 0 0,-10 0 0,24 0 0,-16 0 0,14 0 0,-15 5 0,-20 8 0,5 0 0,-32 14 0,13-1 0,0 1 0,-6 20 0,35-24 0,-7 11 0,15-3 0,8-8 0,0 13 0,10-12 0,8 9 0,1 2 0,3 8 0,4 1 0,7 0 0,11-5 0,15 2 0,12-5 0,9-3 0,16-1 0,1-5-546,19-4 546,-7-3 0,-36-11 0,1-3 0,35 2 0,6-1 0,-17-7 0,-3 0 0,-8 0 0,-10 0 0,-2 0 0,-23 0 0,-7-3 0,-14 0 546,-2-4-546,-1-9 0,-3-1 0,0-4 0,-3-11 0,0-7 0,0-16 0,0-18 0,0 6 0,0 12 0,0 4 0,0 7 0,-6-11 0,-8-18 0,-21-5-775,-10-1 775,11 37 0,-5 2 0,-33-18 0,27 31 0,2 3 0,-4 2 0,10 10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09:52:14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1164 8 24575,'-16'-4'0,"-1"0"0,-24 4 0,15 0 0,-52 0 0,12 0 0,-30 0-443,43 0 1,0 0 442,1 0 0,-1 0 0,-43 0 0,44 3 0,1 1 0,-36 10-457,-7 9 457,19 9 0,2 2 0,31-7 0,12-3 0,21-6 0,9 9 865,-4-1-865,4 2 477,0-6-477,0-3 0,10 13 0,-1-6 0,26 19 0,-19-18 0,15 9 0,-9 6 0,4-10 0,12 23 0,-5-20 0,11 14 0,-9-14 0,-3-2 0,4-13 0,-6-3 0,23-10 0,2 14 0,18-18 0,-24 9 0,10-12 0,-15 5 0,30-3 0,4 10 0,15-11 0,-17 6 0,-24-7 0,-2 0 0,12 0 0,20 0 0,-52-3 0,1-5 0,-20-2 0,6-4 0,-8-12 0,1 5 0,-4-21 0,-3 17 0,-3-17 0,0 7 0,0-9 0,0-9 0,-5 7 0,-7-16 0,-6 16 0,-1 7 0,-26-16 0,9 24 0,-26-24 0,4 17 0,0 5 0,3 8 0,16 10 0,15 9 0,18 3 0,3 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2:19.0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2943 1,'0'64,"-6"14,-2-12,-3-8,-9 20,-6-12,10-15,0 4,-6 2,0 2,1 8,1 1,-4 1,-1 0,1 4,0 0,-4 1,0-1,0-4,-1-1,-7 5,-1 0,0-3,-1 0,-6 5,-3 0,1 1,-1-2,-3-1,0-3,4-4,1-1,1-4,0-1,5-9,1-1,3 0,0-1,1-4,1 0,6-1,2 0,-24 34,15-5,-5 1,10 1,-4 1,8-12,1-11,1 0,0-7,-2 16,-5-12,5 4,-5-7,8-3,0 0,-1 9,0-7,-2 16,3-16,-4 16,-3-6,9-11,1 2,-15 25,17-21,2 0,-4 15,0 8,-2-1,-6 2,5 1,2 6,7-6,-2 9,2-10,5-1,-2-19,3 7,0-16,-3 7,4-9,-10 0,4 0,-9 0,4 0,-5 0,-2 9,6 2,-1 9,6 1,-4 18,-2-23,2 13,1-29,5 0,-7 9,1-7,-7 7,-1 9,1-4,2 24,-3-6,4-1,-6-2,-6 1,0-8,0-1,-4-9,13-11,-15 21,18-26,-11 21,12-17,2 3,3-11,6-13,6-20,0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2:08.55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0,'61'51,"10"2,-43-35,32 18,-23-15,25 10,-12-1,4-4,-16-3,22 0,-30-10,39 13,-32-11,25 9,-16-11,7 9,-18-11,16 11,-28-16,18 13,-23-11,1 4,3 3,-3-4,-1 3,5 2,-10-4,5 2,-9-4,12 11,-4-8,3 6,6 4,-17-14,9 9,-9-9,1 0,2 4,0-1,-2-2,12 6,-12-8,9 5,-10-4,1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09:53:17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861 0 24575,'-26'0'0,"5"0"0,-39 0 0,12 0 0,-34 0 0,24 0 0,-22 7 0,13 0 0,-8 7 0,11 3 0,20-1 0,11-1 0,14-2 0,-3-1 0,3 2 0,-8 9 0,5-1 0,-4 14 0,2-6 0,7 4 0,2 3 0,8-11 0,6 15 0,-3-6 0,4 0 0,15 2 0,12 0 0,8-2 0,14 14 0,1-11 0,9 0 0,16-6 0,1-5 0,8-5 0,-8-2 0,-3-12 0,-9-2 0,-8-6 0,6 0 0,-16 0 0,7-5 0,-9-1 0,0-10 0,0-1 0,0-5 0,3-13 0,1 2 0,3-11 0,-15 12 0,-8 1 0,-20-1 0,-4-3 0,-4-9 0,0-20 0,0 30 0,0-17 0,0 37 0,0-8 0,-7 3 0,5 1 0,-5 6 0,7 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3:24.1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365 3327,'-22'-46,"2"14,19-17,-5 25,5-26,-2 15,-9-18,-2-2,0-19,-3 8,10-8,-1 1,3-3,5 1,0 2,0 8,0-8,-6 6,5 3,-10 11,10 9,-8 9,-1-6,-1 6,-4 0,10 2,-2 9,2 1,-4-10,-10 3,10-4,-9-22,17 25,-2-30,3 35,0-6,-5-1,-1-2,-1 5,3-10,0 19,3-21,-7 7,7-9,-4 0,5 0,-4 9,-3-24,-3 19,-3-31,7 25,-4 2,10 11,-4-8,4 4,0-18,0 11,0 7,0 5,0 8,0-8,0 11,0-11,0 19,3-5,-3 0,3 7,-3-8,0 6,3-6,-2 3,1-4,-2 9,0-10,0 10,0-21,0 11,0-20,0 6,0 0,-3 2,2 10,-2 4,3-3,0 8,0-6,0 7,2-2,2 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09:54:17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979 27 24575,'-6'-3'0,"-3"-3"0,-32-1 0,6 3 0,-45-2 0,13 6 0,10 0 0,-12 0 0,14 0 0,-12 0 0,-6 5 0,9 8 0,-23 30 0,22-6 0,-9 25 0,30-17 0,11 12 0,7 2 0,7 14 0,12-6 0,6 6 0,20-8 0,8-7 0,17-1 0,19-1 0,8-14 0,16-6 0,-3-16 0,-8-12 0,6-2 0,-24-6 0,4 0 0,-18 0 0,-14 0 0,-4 0 0,-16-3 0,1 3 0,-1-8 0,2 1 0,-2-3 0,11-11 0,-9 9 0,21-27 0,8 3 0,17-33 0,-12 28 0,5-29 0,-29 29 0,-2-23 0,-9 23 0,-16-9 0,-13 17 0,-14-15 0,-6 5 0,-8 6 0,-7 0 0,3 5 0,5 4 0,10 7 0,17 10 0,5 6 0,2-2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4:22.58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1 961,'60'-5,"-11"0,1-6,-4-5,46-7,-44 6,3-2,15-1,3-1,3-6,2-2,4 4,2-1,12-7,2 0,0 2,2 1,-30 9,0 1,1-1,-1 1,0 0,-1 1,25-3,-2 1,-7 0,-4 1,-15 5,-7 0,14-4,-34 4,-25 12,6-4,1 1,25-5,-14 1,32-2,-14-5,9 4,-2-10,9-3,-22 5,20-9,-16 3,-7 6,-1-1,-18 9,-6 9,1-7,-1 4,3-8,-5 5,2-2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09:55:24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1347 233 24575,'9'-3'0,"0"-5"0,-5 4 0,1-11 0,-4 5 0,2-2 0,-3 3 0,0 2 0,0-1 0,-11-4 0,3 2 0,-23 3 0,-8-7 0,-16 11 0,-1-9 0,3 12 0,0 0 0,-2 0 0,-9 0 0,-1 0 0,-8 0 0,7 6 0,-27 17 0,24-1 0,-15 19 0,20-8-456,-12 15 456,6 1 0,-9 9 0,16-4 0,4-6 0,15-6 0,15-16 0,14-4 0,12-10 0,3 1 0,15 8 456,8-2-456,25 10 0,7 0 0,0-8 0,16 4 0,5-12-517,-25-6 1,3 1 516,4 0 0,1-1 0,3-2 0,2-1 0,23 0 0,-1-1 0,-26-3 0,-1 0 0,14 0 0,-5 0 0,-4-5 0,-25-2 0,-13-4 0,-13-2 0,-7-13 0,7 5 1033,-11-21-1033,10 7 0,-5-18 0,2 16 0,3-14 0,-7 17 0,11-19 0,-13 6 0,13-6 0,-15 9 0,4 0 0,-16-9 0,-9 4 0,-19-8 0,11 23 0,1 9 0,21 20 0,3 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5:31.4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5768 0,'-42'16,"-4"8,34-9,-9 6,2 1,8-10,-12 14,13-16,-5 13,1-5,2-2,-1 1,6-10,-19 9,13-6,-10 4,6-1,1-1,-3-1,-3 4,9-10,-10 9,10-7,-10 8,10-5,-5 3,1-1,-7 7,4-6,-12 15,17-19,-6 9,3-7,5-4,-10 8,5-4,-1 1,-3 2,3-2,-23 8,14-3,-13 3,17-4,5-2,2-3,0-1,3-1,-1 1,-14 20,18-13,-18 12,10-7,0-10,-13 19,-3-4,5 0,-7 9,12-18,-9 21,14-21,-14 21,11-15,-10 9,-9 2,-1 7,9-14,-7 20,26-32,-21 31,3-18,3 8,-1-6,15-8,-10 13,11-9,-8 4,-5-2,11-14,-21 18,21-13,-6 8,7-5,-7 5,2-7,-1 15,-5-9,2 19,-1-15,-10 17,1-9,3 9,-19 11,21-17,-16 16,12-23,-9 14,8-14,-9 15,20-24,-12 27,-5-16,1 13,-10-7,-5 13,2-15,-6 16,4-20,11 0,-15 9,13-8,-3 5,7-7,-1 6,-8-2,3-3,5-3,-11 4,12-7,-23 14,33-26,-21 17,27-12,-20 7,16-7,-7 2,18-12,-8 8,-23 9,18-10,-42 25,28-23,0 4,-8 3,23-4,-18 12,-3 6,2-11,3 1,14-15,10-3,-10 2,12-3,-10 0,17-3,-3-2,4 2,1-2,-5 0,-14 10,4-5,-9 8,-16 9,21-16,-30 15,40-17,-10-1,12-2,0 2,-3-1,8-2,0 0,-12 3,13-5,-36 14,30-16,-30 15,36-19,-18 12,20-8,-20-1,10 4,-12-1,10 1,-1 2,-18 5,9-4,-5 4,15-6,11-4,2 0,-7 3,6-2,-7 2,6-3,-6 4,0 2,-33 15,20-8,-23 16,34-21,-7 8,17-15,-4 4,-3-2,8-4,-27 6,22-4,-15 2,12 0,6-2,-3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5:32.8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1,'43'13,"-10"-3,-7 6,-15-8,14 5,-15-6,7 0,2-4,4 4,19 0,-19-2,27 10,-29-12,11 10,10-6,-19 0,10 0,-8 5,-6-6,13 8,19-3,-21 1,16-1,-24 3,-8-6,1 2,10-2,-12-1,14 1,-15 1,6 2,-8-1,12 2,3 1,-7-7,13 7,-15-8,16 9,3-4,-5 4,14 9,-27-13,12 10,-11-13,9 7,-1-5,2 4,12 3,12 5,15 5,-1 2,-4 3,-16-12,16 16,-25-19,9 18,-12-19,0 16,-8-20,6 27,-22-24,11 13,-15-15,0-2,10 12,-5-9,6 9,0-11,3 11,-1-9,8 10,-14-16,28 6,-18-2,19 0,-24 0,-3-7,-1 2,-1-3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09:56:11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901 206 24575,'-11'-7'0,"-2"3"0,-29 1 0,-13 3 0,-20 0 0,-10 0 0,0 6 0,28-1 0,-12 8 0,14 11 0,11-11 0,-14 16 0,33-9 0,-9 0 0,-6 14 0,9-8 0,-2 5 0,13-3 0,5-5 0,0 10 0,2-7 0,2 2 0,3 3 0,7-1 0,-4 5 0,5-8 0,0 5 0,17 1 0,2 7 0,25 9 0,7-3 0,20 10 0,-15-10 0,25-3 0,-28-14 0,20-2 0,1-6 0,1 4 0,-8-16 0,4 15 0,-16-15 0,9 4 0,10-1 0,1-11 0,-8 15 0,-5-13 0,-32 7 0,10-10 0,-24 0 0,8 0 0,-15 0 0,-3 0 0,8-7 0,-3-1 0,6-5 0,-7-5 0,8-19 0,6-3 0,-9-14 0,8-2 0,-21-8 0,3-12 0,-5 18 0,0-10 0,-12 12 0,-4-19 0,-12-10 0,1 10 0,-6 1 0,0 16 0,-13-8 0,0 18 0,-8-4 0,-3 19 0,-2 1 0,-5 7 0,0 5 0,-1 7 0,10 7 0,2 6 0,26 0 0,1 0 0,22 0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6:14.9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82 0,'-36'61,"3"14,27-35,0 28,6-3,0 22,0-35,0 1,0 4,0 1,0 0,0 0,0 1,0-1,0 0,0-2,0-3,0 0,0 4,0 0,0-3,0 0,0 3,0 0,0 0,0 0,0 1,0 1,0 4,0 0,0-5,0 1,0 2,0 1,0-3,0-1,0 0,0 1,0-1,0-2,0 40,0-2,0-18,0-3,0-9,0 0,0 1,4-10,-2 7,7-16,-2 7,-1-9,-1 0,-5 0,0 0,4 0,3 0,-1-14,-1 10,-2-19,-2 4,2-11,-3-8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09:52:14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1164 8 24575,'-16'-4'0,"-1"0"0,-24 4 0,15 0 0,-52 0 0,12 0 0,-30 0-443,43 0 1,0 0 442,1 0 0,-1 0 0,-43 0 0,44 3 0,1 1 0,-36 10-457,-7 9 457,19 9 0,2 2 0,31-7 0,12-3 0,21-6 0,9 9 865,-4-1-865,4 2 477,0-6-477,0-3 0,10 13 0,-1-6 0,26 19 0,-19-18 0,15 9 0,-9 6 0,4-10 0,12 23 0,-5-20 0,11 14 0,-9-14 0,-3-2 0,4-13 0,-6-3 0,23-10 0,2 14 0,18-18 0,-24 9 0,10-12 0,-15 5 0,30-3 0,4 10 0,15-11 0,-17 6 0,-24-7 0,-2 0 0,12 0 0,20 0 0,-52-3 0,1-5 0,-20-2 0,6-4 0,-8-12 0,1 5 0,-4-21 0,-3 17 0,-3-17 0,0 7 0,0-9 0,0-9 0,-5 7 0,-7-16 0,-6 16 0,-1 7 0,-26-16 0,9 24 0,-26-24 0,4 17 0,0 5 0,3 8 0,16 10 0,15 9 0,18 3 0,3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7:38.06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87 1,'-23'40,"6"-8,10-10,6 6,-3 7,1-1,-3 8,1 2,-6-7,9 14,-5-16,7 9,0 9,0-16,0 14,0-16,0 9,0-10,0 8,0-7,0 0,0 7,3-16,-2 15,8 3,-7 2,4 7,-6-9,4 0,-2-9,3-2,-1 0,-2 1,3 1,-5 7,3-16,-2 7,2-10,-3 19,4-14,0 14,1-10,-2-6,3 25,-1-23,1 14,1-19,-6 1,3 0,-1-1,-2 19,3-19,0 27,-2-30,3 13,-5-14,0 3,0-3,0 4,0-4,0 12,0-10,0 21,0-16,0 1,0-4,0-12,0 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2:19.0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2943 1,'0'64,"-6"14,-2-12,-3-8,-9 20,-6-12,10-15,0 4,-6 2,0 2,1 8,1 1,-4 1,-1 0,1 4,0 0,-4 1,0-1,0-4,-1-1,-7 5,-1 0,0-3,-1 0,-6 5,-3 0,1 1,-1-2,-3-1,0-3,4-4,1-1,1-4,0-1,5-9,1-1,3 0,0-1,1-4,1 0,6-1,2 0,-24 34,15-5,-5 1,10 1,-4 1,8-12,1-11,1 0,0-7,-2 16,-5-12,5 4,-5-7,8-3,0 0,-1 9,0-7,-2 16,3-16,-4 16,-3-6,9-11,1 2,-15 25,17-21,2 0,-4 15,0 8,-2-1,-6 2,5 1,2 6,7-6,-2 9,2-10,5-1,-2-19,3 7,0-16,-3 7,4-9,-10 0,4 0,-9 0,4 0,-5 0,-2 9,6 2,-1 9,6 1,-4 18,-2-23,2 13,1-29,5 0,-7 9,1-7,-7 7,-1 9,1-4,2 24,-3-6,4-1,-6-2,-6 1,0-8,0-1,-4-9,13-11,-15 21,18-26,-11 21,12-17,2 3,3-11,6-13,6-20,0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09:54:17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979 27 24575,'-6'-3'0,"-3"-3"0,-32-1 0,6 3 0,-45-2 0,13 6 0,10 0 0,-12 0 0,14 0 0,-12 0 0,-6 5 0,9 8 0,-23 30 0,22-6 0,-9 25 0,30-17 0,11 12 0,7 2 0,7 14 0,12-6 0,6 6 0,20-8 0,8-7 0,17-1 0,19-1 0,8-14 0,16-6 0,-3-16 0,-8-12 0,6-2 0,-24-6 0,4 0 0,-18 0 0,-14 0 0,-4 0 0,-16-3 0,1 3 0,-1-8 0,2 1 0,-2-3 0,11-11 0,-9 9 0,21-27 0,8 3 0,17-33 0,-12 28 0,5-29 0,-29 29 0,-2-23 0,-9 23 0,-16-9 0,-13 17 0,-14-15 0,-6 5 0,-8 6 0,-7 0 0,3 5 0,5 4 0,10 7 0,17 10 0,5 6 0,2-2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4:22.58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1 961,'60'-5,"-11"0,1-6,-4-5,46-7,-44 6,3-2,15-1,3-1,3-6,2-2,4 4,2-1,12-7,2 0,0 2,2 1,-30 9,0 1,1-1,-1 1,0 0,-1 1,25-3,-2 1,-7 0,-4 1,-15 5,-7 0,14-4,-34 4,-25 12,6-4,1 1,25-5,-14 1,32-2,-14-5,9 4,-2-10,9-3,-22 5,20-9,-16 3,-7 6,-1-1,-18 9,-6 9,1-7,-1 4,3-8,-5 5,2-2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9:57:39.6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0,'42'36,"8"-6,-34-17,15 0,-17 0,8 2,-8-5,26 9,-12 1,9 1,-6 10,-19-20,9 10,-12-11,-2 0,7 7,3 3,9 9,-2-8,7 9,-3-14,3 8,-4-7,-4-1,-5-2,1 0,-2 0,-7-4,6 3,-5-3,4 1,-1 3,-6-3,4 1,7 7,-7-11,25 15,-16-14,4 4,6 1,-18-6,22 17,-6-13,10 13,-9-15,19 18,-16-16,29 12,2 1,-16-15,30 22,-47-29,19 13,-31-10,3-1,-11 1,11-3,-11 1,6 0,1 1,-7-4,11 5,-11-5,11 6,0 1,-6-3,1 5,-6-6,2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52570-2F39-8F42-BD7A-954BE3247BB4}" type="datetimeFigureOut">
              <a:rPr lang="nb-NO" smtClean="0"/>
              <a:t>11.11.2023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E50B8-6C2E-3A4D-8D8B-CDAA6214AAF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056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startpunket</a:t>
            </a:r>
            <a:r>
              <a:rPr lang="nb-NO" dirty="0"/>
              <a:t> våres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7845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4532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5055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Fordi?: Hvis noen sir at den korteste veien fra S til C har 6 kanter så vet vi at en node har blitt gått gjennom flere ganger. </a:t>
            </a:r>
            <a:r>
              <a:rPr lang="nb-NO" b="0" i="0" dirty="0">
                <a:solidFill>
                  <a:srgbClr val="D1D5DB"/>
                </a:solidFill>
                <a:effectLst/>
                <a:latin typeface="Söhne"/>
              </a:rPr>
              <a:t>Den lengste enkleste stien i en graf med |V| noder kan ha maksimalt |V|-1 kanter. Dette er fordi hver gang du legger til en ny node i en sti, legger du til en kant.</a:t>
            </a:r>
            <a:endParaRPr lang="nb-NO" dirty="0"/>
          </a:p>
          <a:p>
            <a:r>
              <a:rPr lang="nb-NO" dirty="0"/>
              <a:t>Hvis vi har flere enn 5 kanter i en vei i denne grafen så er det noder vi har gått gjennom flere ganger, altså vi har en </a:t>
            </a:r>
            <a:r>
              <a:rPr lang="nb-NO" dirty="0" err="1"/>
              <a:t>sykel</a:t>
            </a:r>
            <a:endParaRPr lang="nb-NO" dirty="0"/>
          </a:p>
          <a:p>
            <a:endParaRPr lang="nb-NO" dirty="0"/>
          </a:p>
          <a:p>
            <a:r>
              <a:rPr lang="nb-NO" dirty="0"/>
              <a:t>Punkt3.</a:t>
            </a:r>
            <a:r>
              <a:rPr lang="nb-NO" b="1" i="0" dirty="0">
                <a:effectLst/>
                <a:latin typeface="Söhne"/>
              </a:rPr>
              <a:t> Negative sykler:</a:t>
            </a:r>
            <a:r>
              <a:rPr lang="nb-NO" b="0" i="0" dirty="0">
                <a:solidFill>
                  <a:srgbClr val="D1D5DB"/>
                </a:solidFill>
                <a:effectLst/>
                <a:latin typeface="Söhne"/>
              </a:rPr>
              <a:t> Hvis det er en negativ </a:t>
            </a:r>
            <a:r>
              <a:rPr lang="nb-NO" b="0" i="0" dirty="0" err="1">
                <a:solidFill>
                  <a:srgbClr val="D1D5DB"/>
                </a:solidFill>
                <a:effectLst/>
                <a:latin typeface="Söhne"/>
              </a:rPr>
              <a:t>sykel</a:t>
            </a:r>
            <a:r>
              <a:rPr lang="nb-NO" b="0" i="0" dirty="0">
                <a:solidFill>
                  <a:srgbClr val="D1D5DB"/>
                </a:solidFill>
                <a:effectLst/>
                <a:latin typeface="Söhne"/>
              </a:rPr>
              <a:t> i grafen, kan du alltid finne en kortere vei ved å gå gjennom </a:t>
            </a:r>
            <a:r>
              <a:rPr lang="nb-NO" b="0" i="0" dirty="0" err="1">
                <a:solidFill>
                  <a:srgbClr val="D1D5DB"/>
                </a:solidFill>
                <a:effectLst/>
                <a:latin typeface="Söhne"/>
              </a:rPr>
              <a:t>sykelen</a:t>
            </a:r>
            <a:r>
              <a:rPr lang="nb-NO" b="0" i="0" dirty="0">
                <a:solidFill>
                  <a:srgbClr val="D1D5DB"/>
                </a:solidFill>
                <a:effectLst/>
                <a:latin typeface="Söhne"/>
              </a:rPr>
              <a:t>. Hvis det er mulig å forbedre en avstandsverdi etter |V|-1 iterasjoner, betyr det at det må være en enkel sti til den noden som bruker færre enn |V|-1 kanter. Hvis det er en slik sti, betyr det at det ikke er noen negative sykler på veien, fordi en negativ </a:t>
            </a:r>
            <a:r>
              <a:rPr lang="nb-NO" b="0" i="0" dirty="0" err="1">
                <a:solidFill>
                  <a:srgbClr val="D1D5DB"/>
                </a:solidFill>
                <a:effectLst/>
                <a:latin typeface="Söhne"/>
              </a:rPr>
              <a:t>sykel</a:t>
            </a:r>
            <a:r>
              <a:rPr lang="nb-NO" b="0" i="0" dirty="0">
                <a:solidFill>
                  <a:srgbClr val="D1D5DB"/>
                </a:solidFill>
                <a:effectLst/>
                <a:latin typeface="Söhne"/>
              </a:rPr>
              <a:t> ville gjøre det mulig å gå uendelig ganger rundt </a:t>
            </a:r>
            <a:r>
              <a:rPr lang="nb-NO" b="0" i="0" dirty="0" err="1">
                <a:solidFill>
                  <a:srgbClr val="D1D5DB"/>
                </a:solidFill>
                <a:effectLst/>
                <a:latin typeface="Söhne"/>
              </a:rPr>
              <a:t>sykelen</a:t>
            </a:r>
            <a:r>
              <a:rPr lang="nb-NO" b="0" i="0" dirty="0">
                <a:solidFill>
                  <a:srgbClr val="D1D5DB"/>
                </a:solidFill>
                <a:effectLst/>
                <a:latin typeface="Söhne"/>
              </a:rPr>
              <a:t> og dermed alltid forbedre avstandsverdien.</a:t>
            </a:r>
          </a:p>
          <a:p>
            <a:r>
              <a:rPr lang="nb-NO" b="0" i="0" dirty="0">
                <a:solidFill>
                  <a:srgbClr val="D1D5DB"/>
                </a:solidFill>
                <a:effectLst/>
                <a:latin typeface="Söhne"/>
              </a:rPr>
              <a:t>Spør </a:t>
            </a:r>
            <a:r>
              <a:rPr lang="nb-NO" b="0" i="0" dirty="0" err="1">
                <a:solidFill>
                  <a:srgbClr val="D1D5DB"/>
                </a:solidFill>
                <a:effectLst/>
                <a:latin typeface="Söhne"/>
              </a:rPr>
              <a:t>amandu</a:t>
            </a:r>
            <a:r>
              <a:rPr lang="nb-NO" b="0" i="0" dirty="0">
                <a:solidFill>
                  <a:srgbClr val="D1D5DB"/>
                </a:solidFill>
                <a:effectLst/>
                <a:latin typeface="Söhne"/>
              </a:rPr>
              <a:t>? Han sier det finnes en negativ </a:t>
            </a:r>
            <a:r>
              <a:rPr lang="nb-NO" b="0" i="0" dirty="0" err="1">
                <a:solidFill>
                  <a:srgbClr val="D1D5DB"/>
                </a:solidFill>
                <a:effectLst/>
                <a:latin typeface="Söhne"/>
              </a:rPr>
              <a:t>sykel</a:t>
            </a:r>
            <a:r>
              <a:rPr lang="nb-NO" b="0" i="0" dirty="0">
                <a:solidFill>
                  <a:srgbClr val="D1D5DB"/>
                </a:solidFill>
                <a:effectLst/>
                <a:latin typeface="Söhne"/>
              </a:rPr>
              <a:t> hvis den får en lavere estimert avstand</a:t>
            </a:r>
          </a:p>
          <a:p>
            <a:endParaRPr lang="nb-NO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nb-NO" b="0" i="0" dirty="0">
                <a:solidFill>
                  <a:srgbClr val="D1D5DB"/>
                </a:solidFill>
                <a:effectLst/>
                <a:latin typeface="Söhne"/>
              </a:rPr>
              <a:t>Punkt2. fordi det finnes ikke en korteste vei hvis vi kan gå gjennom en negativ </a:t>
            </a:r>
            <a:r>
              <a:rPr lang="nb-NO" b="0" i="0" dirty="0" err="1">
                <a:solidFill>
                  <a:srgbClr val="D1D5DB"/>
                </a:solidFill>
                <a:effectLst/>
                <a:latin typeface="Söhne"/>
              </a:rPr>
              <a:t>sykel</a:t>
            </a:r>
            <a:r>
              <a:rPr lang="nb-NO" b="0" i="0" dirty="0">
                <a:solidFill>
                  <a:srgbClr val="D1D5DB"/>
                </a:solidFill>
                <a:effectLst/>
                <a:latin typeface="Söhne"/>
              </a:rPr>
              <a:t> og uendelig gjøre veien kortere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074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Utgangspunkt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9275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 starter første iterasjon av alle nodene</a:t>
            </a:r>
          </a:p>
          <a:p>
            <a:r>
              <a:rPr lang="nb-NO" dirty="0" err="1"/>
              <a:t>Current</a:t>
            </a:r>
            <a:r>
              <a:rPr lang="nb-NO" dirty="0"/>
              <a:t> node er S</a:t>
            </a:r>
          </a:p>
          <a:p>
            <a:r>
              <a:rPr lang="nb-NO" dirty="0"/>
              <a:t>Vi oppdaterer E og A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114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 første iterasjon</a:t>
            </a:r>
          </a:p>
          <a:p>
            <a:r>
              <a:rPr lang="nb-NO" dirty="0" err="1"/>
              <a:t>Current</a:t>
            </a:r>
            <a:r>
              <a:rPr lang="nb-NO" dirty="0"/>
              <a:t> node er A</a:t>
            </a:r>
          </a:p>
          <a:p>
            <a:r>
              <a:rPr lang="nb-NO" dirty="0"/>
              <a:t>Vi oppdaterer C til 10 + 2, altså 12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9189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 første iterasjon</a:t>
            </a:r>
          </a:p>
          <a:p>
            <a:r>
              <a:rPr lang="nb-NO" dirty="0" err="1"/>
              <a:t>Current</a:t>
            </a:r>
            <a:r>
              <a:rPr lang="nb-NO" dirty="0"/>
              <a:t> node er B</a:t>
            </a:r>
          </a:p>
          <a:p>
            <a:r>
              <a:rPr lang="nb-NO" dirty="0"/>
              <a:t>Vi vet enda ikke hvordan vi kommer oss til B så vi skipper den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4843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 første iterasjon</a:t>
            </a:r>
          </a:p>
          <a:p>
            <a:r>
              <a:rPr lang="nb-NO" dirty="0" err="1"/>
              <a:t>Current</a:t>
            </a:r>
            <a:r>
              <a:rPr lang="nb-NO" dirty="0"/>
              <a:t> node er C</a:t>
            </a:r>
          </a:p>
          <a:p>
            <a:r>
              <a:rPr lang="nb-NO" dirty="0"/>
              <a:t>Vi ser en vei til B og oppdaterer </a:t>
            </a:r>
            <a:r>
              <a:rPr lang="nb-NO" dirty="0" err="1"/>
              <a:t>distances</a:t>
            </a:r>
            <a:r>
              <a:rPr lang="nb-NO" dirty="0"/>
              <a:t>, veien blir 10 + 2 - 2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5268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 første iterasjon</a:t>
            </a:r>
          </a:p>
          <a:p>
            <a:r>
              <a:rPr lang="nb-NO" dirty="0" err="1"/>
              <a:t>Current</a:t>
            </a:r>
            <a:r>
              <a:rPr lang="nb-NO" dirty="0"/>
              <a:t> node er D</a:t>
            </a:r>
          </a:p>
          <a:p>
            <a:r>
              <a:rPr lang="nb-NO" dirty="0"/>
              <a:t>Vi vet ikke hvordan vi kommer oss til D så vi </a:t>
            </a:r>
            <a:r>
              <a:rPr lang="nb-NO" dirty="0" err="1"/>
              <a:t>skippe</a:t>
            </a:r>
            <a:r>
              <a:rPr lang="nb-NO" dirty="0"/>
              <a:t> den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8037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 første iterasjon</a:t>
            </a:r>
          </a:p>
          <a:p>
            <a:r>
              <a:rPr lang="nb-NO" dirty="0" err="1"/>
              <a:t>Current</a:t>
            </a:r>
            <a:r>
              <a:rPr lang="nb-NO" dirty="0"/>
              <a:t> node er E</a:t>
            </a:r>
          </a:p>
          <a:p>
            <a:r>
              <a:rPr lang="nb-NO" dirty="0"/>
              <a:t>Vi oppdaterer D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374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ingen iterasjoner, skip slide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6418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 var første iterasjon, og </a:t>
            </a:r>
            <a:r>
              <a:rPr lang="nb-NO" dirty="0" err="1"/>
              <a:t>distances</a:t>
            </a:r>
            <a:r>
              <a:rPr lang="nb-NO" dirty="0"/>
              <a:t> ser slik ut, men finnes det noen enda kortere veier?</a:t>
            </a:r>
          </a:p>
          <a:p>
            <a:r>
              <a:rPr lang="nb-NO" dirty="0"/>
              <a:t>Vi itererer gjennom en gang til og ser at fra S til C endres ingenting på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9958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 starter andre iterasjon av alle nodene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397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 andre iterasjon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9147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 andre iterasjon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9180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 andre iterasjon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5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 andre iterasjon</a:t>
            </a:r>
          </a:p>
          <a:p>
            <a:r>
              <a:rPr lang="nb-NO" dirty="0" err="1"/>
              <a:t>Current</a:t>
            </a:r>
            <a:r>
              <a:rPr lang="nb-NO" dirty="0"/>
              <a:t> node er D</a:t>
            </a:r>
          </a:p>
          <a:p>
            <a:r>
              <a:rPr lang="nb-NO" dirty="0"/>
              <a:t>Her endres det noe, vi fant kortere veier til A og C, så vi oppdaterer de</a:t>
            </a:r>
          </a:p>
          <a:p>
            <a:r>
              <a:rPr lang="nb-NO" dirty="0"/>
              <a:t>A til 5 og C til 8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9233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 andre iterasjon</a:t>
            </a:r>
          </a:p>
          <a:p>
            <a:r>
              <a:rPr lang="nb-NO" dirty="0" err="1"/>
              <a:t>Current</a:t>
            </a:r>
            <a:r>
              <a:rPr lang="nb-NO" dirty="0"/>
              <a:t> node er E</a:t>
            </a:r>
          </a:p>
          <a:p>
            <a:r>
              <a:rPr lang="nb-NO" dirty="0"/>
              <a:t>Her endres ingenting igjen og vi er ferdig med andre iterasjon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7977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Slik fortsetter vi til vi har gjort V – 1 iterasjoner, det skjer ikke mye mer </a:t>
            </a:r>
            <a:r>
              <a:rPr lang="nb-NO" dirty="0" err="1"/>
              <a:t>spennede</a:t>
            </a:r>
            <a:r>
              <a:rPr lang="nb-NO" dirty="0"/>
              <a:t>, jeg viser iterasjoner som endrer noe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55313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Tredje iterasjon</a:t>
            </a:r>
          </a:p>
          <a:p>
            <a:r>
              <a:rPr lang="nb-NO" dirty="0"/>
              <a:t>C oppdateres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6935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 tredje iterasjon</a:t>
            </a:r>
          </a:p>
          <a:p>
            <a:r>
              <a:rPr lang="nb-NO" dirty="0"/>
              <a:t>B oppdateres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873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første iterasjon</a:t>
            </a:r>
          </a:p>
          <a:p>
            <a:r>
              <a:rPr lang="nb-NO" dirty="0"/>
              <a:t>vi har oppdatert </a:t>
            </a:r>
            <a:r>
              <a:rPr lang="nb-NO" dirty="0" err="1"/>
              <a:t>distance</a:t>
            </a:r>
            <a:r>
              <a:rPr lang="nb-NO" dirty="0"/>
              <a:t> til B og C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94313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 gjør slik helt til V -1 iterasjoner er gjort, eller så kan vi gjøre algoritmen kjappere å stoppe tidlig hvis ingen endringer gjøres i en iterasjon</a:t>
            </a:r>
          </a:p>
          <a:p>
            <a:r>
              <a:rPr lang="nb-NO" dirty="0"/>
              <a:t>Og da har vi alle korteste veier fra S til alle andre noder i grafen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2340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Hva er det?:</a:t>
            </a:r>
            <a:r>
              <a:rPr lang="nb-NO" dirty="0" err="1"/>
              <a:t>Spenntreet</a:t>
            </a:r>
            <a:r>
              <a:rPr lang="nb-NO" dirty="0"/>
              <a:t> til en graf G er en graf G2 der G2 inneholder alle de originale nodene til grafen G, men har akkurat nok kanter til å gjøre grafen G2 sammenhengende. </a:t>
            </a:r>
          </a:p>
          <a:p>
            <a:r>
              <a:rPr lang="nb-NO" dirty="0"/>
              <a:t>Et minimalt </a:t>
            </a:r>
            <a:r>
              <a:rPr lang="nb-NO" dirty="0" err="1"/>
              <a:t>spenntre</a:t>
            </a:r>
            <a:r>
              <a:rPr lang="nb-NO" dirty="0"/>
              <a:t> er det samme men summen av vektene til alle kantene er så liten så mulig, så det kan finnes flere </a:t>
            </a:r>
            <a:r>
              <a:rPr lang="nb-NO" dirty="0" err="1"/>
              <a:t>spenntre</a:t>
            </a:r>
            <a:r>
              <a:rPr lang="nb-NO" dirty="0"/>
              <a:t> i en graf men vi vil ha den «billigste»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96422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4437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86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andre iterasjon</a:t>
            </a:r>
          </a:p>
          <a:p>
            <a:r>
              <a:rPr lang="nb-NO" dirty="0"/>
              <a:t>vi har nådd en ny node D og oppdatert </a:t>
            </a:r>
            <a:r>
              <a:rPr lang="nb-NO" dirty="0" err="1"/>
              <a:t>distance</a:t>
            </a:r>
            <a:r>
              <a:rPr lang="nb-NO" dirty="0"/>
              <a:t> på den, den blir 1 + 5 </a:t>
            </a:r>
          </a:p>
          <a:p>
            <a:r>
              <a:rPr lang="nb-NO" dirty="0"/>
              <a:t>vi har også funnet en kortere vei til C så den er oppdatert fra 4 til 1 + 2, altså 3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4396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tredje iterasjon,</a:t>
            </a:r>
          </a:p>
          <a:p>
            <a:r>
              <a:rPr lang="nb-NO" dirty="0"/>
              <a:t>vi har funnet en kortere vei til D, så 1 + 2 + 1, så vi oppdaterer den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8898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nå slår denne gjennom fordi vi har funnet de korteste veiene men prioritetskøen er ikke tom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8641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nå itererer den bare helt til køen er tom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6023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5474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E50B8-6C2E-3A4D-8D8B-CDAA6214AAF2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440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96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8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70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5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24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customXml" Target="../ink/ink2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2.xml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customXml" Target="../ink/ink2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customXml" Target="../ink/ink3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2.xml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customXml" Target="../ink/ink4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.xml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customXml" Target="../ink/ink4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2.xml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customXml" Target="../ink/ink44.xml"/><Relationship Id="rId4" Type="http://schemas.openxmlformats.org/officeDocument/2006/relationships/customXml" Target="../ink/ink41.xml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customXml" Target="../ink/ink5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7.xml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customXml" Target="../ink/ink5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customXml" Target="../ink/ink5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customXml" Target="../ink/ink5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customXml" Target="../ink/ink59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60.xml"/><Relationship Id="rId7" Type="http://schemas.openxmlformats.org/officeDocument/2006/relationships/customXml" Target="../ink/ink6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customXml" Target="../ink/ink6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customXml" Target="../ink/ink64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65.xml"/><Relationship Id="rId7" Type="http://schemas.openxmlformats.org/officeDocument/2006/relationships/customXml" Target="../ink/ink6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customXml" Target="../ink/ink66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customXml" Target="../ink/ink69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customXml" Target="../ink/ink7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customXml" Target="../ink/ink7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74.xml"/><Relationship Id="rId7" Type="http://schemas.openxmlformats.org/officeDocument/2006/relationships/customXml" Target="../ink/ink7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customXml" Target="../ink/ink75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customXml" Target="../ink/ink78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customXml" Target="../ink/ink80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customXml" Target="../ink/ink8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customXml" Target="../ink/ink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.xml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customXml" Target="../ink/ink1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6.xml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12.png"/><Relationship Id="rId14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Økonomigrafer på en mørk skjerm">
            <a:extLst>
              <a:ext uri="{FF2B5EF4-FFF2-40B4-BE49-F238E27FC236}">
                <a16:creationId xmlns:a16="http://schemas.microsoft.com/office/drawing/2014/main" id="{146E118B-4CD6-72DA-C700-38125021D5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4A2E8E0-6BA2-0CC0-2F50-1CE51498D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nb-NO" dirty="0"/>
              <a:t>Grafer: korteste veier og minimale </a:t>
            </a:r>
            <a:r>
              <a:rPr lang="nb-NO" dirty="0" err="1"/>
              <a:t>spenntrær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4EC0EAB-6A7E-3EB3-7C6D-289A27B61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nb-NO" dirty="0"/>
              <a:t>En presentasjon av Jonny Jones</a:t>
            </a: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3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89B5E2-40E2-DC08-5AB5-C352D87D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546"/>
            <a:ext cx="9238434" cy="889592"/>
          </a:xfrm>
        </p:spPr>
        <p:txBody>
          <a:bodyPr/>
          <a:lstStyle/>
          <a:p>
            <a:r>
              <a:rPr lang="nb-NO" dirty="0" err="1"/>
              <a:t>dijkstra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968654-F813-3523-1EA7-5E3549A82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08323"/>
            <a:ext cx="4495800" cy="3960435"/>
          </a:xfrm>
        </p:spPr>
        <p:txBody>
          <a:bodyPr/>
          <a:lstStyle/>
          <a:p>
            <a:r>
              <a:rPr lang="nb-NO" dirty="0"/>
              <a:t>Queue = [4D, </a:t>
            </a:r>
            <a:r>
              <a:rPr lang="nb-NO" dirty="0" err="1"/>
              <a:t>infB</a:t>
            </a:r>
            <a:r>
              <a:rPr lang="nb-NO" dirty="0"/>
              <a:t>, 6D, </a:t>
            </a:r>
            <a:r>
              <a:rPr lang="nb-NO" dirty="0" err="1"/>
              <a:t>infC</a:t>
            </a:r>
            <a:r>
              <a:rPr lang="nb-NO" dirty="0"/>
              <a:t>, </a:t>
            </a:r>
            <a:r>
              <a:rPr lang="nb-NO" dirty="0" err="1"/>
              <a:t>infD</a:t>
            </a:r>
            <a:r>
              <a:rPr lang="nb-NO" dirty="0"/>
              <a:t>]</a:t>
            </a:r>
          </a:p>
          <a:p>
            <a:r>
              <a:rPr lang="nb-NO" dirty="0" err="1"/>
              <a:t>Distances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	A=0</a:t>
            </a:r>
          </a:p>
          <a:p>
            <a:pPr lvl="1"/>
            <a:r>
              <a:rPr lang="nb-NO" dirty="0"/>
              <a:t>	B=1</a:t>
            </a:r>
          </a:p>
          <a:p>
            <a:pPr lvl="1"/>
            <a:r>
              <a:rPr lang="nb-NO" dirty="0"/>
              <a:t>	C=3</a:t>
            </a:r>
          </a:p>
          <a:p>
            <a:pPr lvl="1"/>
            <a:r>
              <a:rPr lang="nb-NO" dirty="0"/>
              <a:t>	D=4</a:t>
            </a:r>
          </a:p>
          <a:p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4E5C21D-DC0B-A4E1-63FA-E46C76403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0094" y="1"/>
            <a:ext cx="7551906" cy="3146628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7CDB731-092D-7F42-8316-E08BB6ADCE2D}"/>
              </a:ext>
            </a:extLst>
          </p:cNvPr>
          <p:cNvSpPr/>
          <p:nvPr/>
        </p:nvSpPr>
        <p:spPr>
          <a:xfrm>
            <a:off x="7795098" y="3636792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06BA9E4-1631-3294-F4FE-3926A8B79359}"/>
              </a:ext>
            </a:extLst>
          </p:cNvPr>
          <p:cNvSpPr/>
          <p:nvPr/>
        </p:nvSpPr>
        <p:spPr>
          <a:xfrm>
            <a:off x="6799634" y="449417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FF94B29-A8B1-14D9-3B3A-ECC6C9FB7D94}"/>
              </a:ext>
            </a:extLst>
          </p:cNvPr>
          <p:cNvSpPr/>
          <p:nvPr/>
        </p:nvSpPr>
        <p:spPr>
          <a:xfrm>
            <a:off x="7795098" y="509269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07694D5-5B42-1ECF-0FA2-19867232850F}"/>
              </a:ext>
            </a:extLst>
          </p:cNvPr>
          <p:cNvSpPr/>
          <p:nvPr/>
        </p:nvSpPr>
        <p:spPr>
          <a:xfrm>
            <a:off x="8888086" y="4490936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7A25B6C-5BF8-9E81-0F46-172B26967BA0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7329648" y="4131065"/>
            <a:ext cx="556386" cy="44791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0C00BB1D-D250-5395-B6BD-7E356486E263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7329648" y="4988451"/>
            <a:ext cx="465450" cy="393786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390A7256-A425-C4CD-EEDF-6856484BE29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8105573" y="4215869"/>
            <a:ext cx="0" cy="876829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74FEA2A4-E265-CA1D-CB7C-403EF3A9F6E5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8325112" y="4131065"/>
            <a:ext cx="653910" cy="44467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B88723F4-2BF4-90E9-D3E1-AFA0A2D97DB7}"/>
              </a:ext>
            </a:extLst>
          </p:cNvPr>
          <p:cNvCxnSpPr>
            <a:cxnSpLocks/>
            <a:stCxn id="11" idx="3"/>
            <a:endCxn id="10" idx="6"/>
          </p:cNvCxnSpPr>
          <p:nvPr/>
        </p:nvCxnSpPr>
        <p:spPr>
          <a:xfrm flipH="1">
            <a:off x="8416048" y="4985209"/>
            <a:ext cx="562974" cy="39702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A6BE4FD3-8690-9DCC-076C-0B8A7B22F0DA}"/>
              </a:ext>
            </a:extLst>
          </p:cNvPr>
          <p:cNvSpPr txBox="1"/>
          <p:nvPr/>
        </p:nvSpPr>
        <p:spPr>
          <a:xfrm>
            <a:off x="7257944" y="405103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53A5BCCD-432C-3898-6D83-56C44D3E6279}"/>
              </a:ext>
            </a:extLst>
          </p:cNvPr>
          <p:cNvSpPr txBox="1"/>
          <p:nvPr/>
        </p:nvSpPr>
        <p:spPr>
          <a:xfrm>
            <a:off x="7257943" y="517750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nb-NO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E504B2A5-5079-BE9D-757B-A4FB70F14FCC}"/>
              </a:ext>
            </a:extLst>
          </p:cNvPr>
          <p:cNvSpPr txBox="1"/>
          <p:nvPr/>
        </p:nvSpPr>
        <p:spPr>
          <a:xfrm>
            <a:off x="8576829" y="403120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nb-NO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9EC15F10-352C-E783-72C5-B1702F9A521A}"/>
              </a:ext>
            </a:extLst>
          </p:cNvPr>
          <p:cNvSpPr txBox="1"/>
          <p:nvPr/>
        </p:nvSpPr>
        <p:spPr>
          <a:xfrm>
            <a:off x="7824084" y="459580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B5251D2A-C8AA-64D0-EEE6-DDD72DB4101D}"/>
              </a:ext>
            </a:extLst>
          </p:cNvPr>
          <p:cNvSpPr txBox="1"/>
          <p:nvPr/>
        </p:nvSpPr>
        <p:spPr>
          <a:xfrm>
            <a:off x="8660625" y="509008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723A3172-1712-3E7A-8F75-D6BD7617B821}"/>
              </a:ext>
            </a:extLst>
          </p:cNvPr>
          <p:cNvSpPr txBox="1"/>
          <p:nvPr/>
        </p:nvSpPr>
        <p:spPr>
          <a:xfrm>
            <a:off x="214009" y="3540868"/>
            <a:ext cx="302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14:cNvPr>
              <p14:cNvContentPartPr/>
              <p14:nvPr/>
            </p14:nvContentPartPr>
            <p14:xfrm>
              <a:off x="7302148" y="4183391"/>
              <a:ext cx="514440" cy="38448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8148" y="4075391"/>
                <a:ext cx="622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14:cNvPr>
              <p14:cNvContentPartPr/>
              <p14:nvPr/>
            </p14:nvContentPartPr>
            <p14:xfrm>
              <a:off x="7330588" y="4989791"/>
              <a:ext cx="489960" cy="29052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6628" y="4881791"/>
                <a:ext cx="597521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8E1445A5-686B-CCAC-E50B-022E47CEAF87}"/>
                  </a:ext>
                </a:extLst>
              </p14:cNvPr>
              <p14:cNvContentPartPr/>
              <p14:nvPr/>
            </p14:nvContentPartPr>
            <p14:xfrm>
              <a:off x="8072908" y="4226231"/>
              <a:ext cx="41400" cy="82620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8E1445A5-686B-CCAC-E50B-022E47CEAF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8908" y="4118231"/>
                <a:ext cx="14904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B2D778F0-FB19-C4C9-F4FB-910BCAAD714F}"/>
                  </a:ext>
                </a:extLst>
              </p14:cNvPr>
              <p14:cNvContentPartPr/>
              <p14:nvPr/>
            </p14:nvContentPartPr>
            <p14:xfrm>
              <a:off x="8355148" y="4140551"/>
              <a:ext cx="614520" cy="35424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B2D778F0-FB19-C4C9-F4FB-910BCAAD71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1148" y="4032551"/>
                <a:ext cx="72216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E0A98253-33D5-37CA-160D-F5822166B543}"/>
                  </a:ext>
                </a:extLst>
              </p14:cNvPr>
              <p14:cNvContentPartPr/>
              <p14:nvPr/>
            </p14:nvContentPartPr>
            <p14:xfrm>
              <a:off x="8397268" y="5021111"/>
              <a:ext cx="549360" cy="281880"/>
            </p14:xfrm>
          </p:contentPart>
        </mc:Choice>
        <mc:Fallback xmlns=""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E0A98253-33D5-37CA-160D-F5822166B5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43303" y="4912973"/>
                <a:ext cx="656930" cy="4977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53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89B5E2-40E2-DC08-5AB5-C352D87D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546"/>
            <a:ext cx="9238434" cy="889592"/>
          </a:xfrm>
        </p:spPr>
        <p:txBody>
          <a:bodyPr/>
          <a:lstStyle/>
          <a:p>
            <a:r>
              <a:rPr lang="nb-NO" dirty="0" err="1"/>
              <a:t>dijkstra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968654-F813-3523-1EA7-5E3549A82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08323"/>
            <a:ext cx="4495800" cy="3960435"/>
          </a:xfrm>
        </p:spPr>
        <p:txBody>
          <a:bodyPr/>
          <a:lstStyle/>
          <a:p>
            <a:r>
              <a:rPr lang="nb-NO" dirty="0"/>
              <a:t>Queue = [6D, </a:t>
            </a:r>
            <a:r>
              <a:rPr lang="nb-NO" dirty="0" err="1"/>
              <a:t>infB</a:t>
            </a:r>
            <a:r>
              <a:rPr lang="nb-NO" dirty="0"/>
              <a:t>, </a:t>
            </a:r>
            <a:r>
              <a:rPr lang="nb-NO" dirty="0" err="1"/>
              <a:t>infC</a:t>
            </a:r>
            <a:r>
              <a:rPr lang="nb-NO" dirty="0"/>
              <a:t>, </a:t>
            </a:r>
            <a:r>
              <a:rPr lang="nb-NO" dirty="0" err="1"/>
              <a:t>infD</a:t>
            </a:r>
            <a:r>
              <a:rPr lang="nb-NO" dirty="0"/>
              <a:t>]</a:t>
            </a:r>
          </a:p>
          <a:p>
            <a:r>
              <a:rPr lang="nb-NO" dirty="0" err="1"/>
              <a:t>Distances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	A=0</a:t>
            </a:r>
          </a:p>
          <a:p>
            <a:pPr lvl="1"/>
            <a:r>
              <a:rPr lang="nb-NO" dirty="0"/>
              <a:t>	B=1</a:t>
            </a:r>
          </a:p>
          <a:p>
            <a:pPr lvl="1"/>
            <a:r>
              <a:rPr lang="nb-NO" dirty="0"/>
              <a:t>	C=3</a:t>
            </a:r>
          </a:p>
          <a:p>
            <a:pPr lvl="1"/>
            <a:r>
              <a:rPr lang="nb-NO" dirty="0"/>
              <a:t>	D=4</a:t>
            </a:r>
          </a:p>
          <a:p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4E5C21D-DC0B-A4E1-63FA-E46C76403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0094" y="1"/>
            <a:ext cx="7551906" cy="3146628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7CDB731-092D-7F42-8316-E08BB6ADCE2D}"/>
              </a:ext>
            </a:extLst>
          </p:cNvPr>
          <p:cNvSpPr/>
          <p:nvPr/>
        </p:nvSpPr>
        <p:spPr>
          <a:xfrm>
            <a:off x="7795098" y="3636792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06BA9E4-1631-3294-F4FE-3926A8B79359}"/>
              </a:ext>
            </a:extLst>
          </p:cNvPr>
          <p:cNvSpPr/>
          <p:nvPr/>
        </p:nvSpPr>
        <p:spPr>
          <a:xfrm>
            <a:off x="6799634" y="449417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FF94B29-A8B1-14D9-3B3A-ECC6C9FB7D94}"/>
              </a:ext>
            </a:extLst>
          </p:cNvPr>
          <p:cNvSpPr/>
          <p:nvPr/>
        </p:nvSpPr>
        <p:spPr>
          <a:xfrm>
            <a:off x="7795098" y="509269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07694D5-5B42-1ECF-0FA2-19867232850F}"/>
              </a:ext>
            </a:extLst>
          </p:cNvPr>
          <p:cNvSpPr/>
          <p:nvPr/>
        </p:nvSpPr>
        <p:spPr>
          <a:xfrm>
            <a:off x="8888086" y="4490936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7A25B6C-5BF8-9E81-0F46-172B26967BA0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7329648" y="4131065"/>
            <a:ext cx="556386" cy="44791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0C00BB1D-D250-5395-B6BD-7E356486E263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7329648" y="4988451"/>
            <a:ext cx="465450" cy="393786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390A7256-A425-C4CD-EEDF-6856484BE29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8105573" y="4215869"/>
            <a:ext cx="0" cy="876829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74FEA2A4-E265-CA1D-CB7C-403EF3A9F6E5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8325112" y="4131065"/>
            <a:ext cx="653910" cy="44467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B88723F4-2BF4-90E9-D3E1-AFA0A2D97DB7}"/>
              </a:ext>
            </a:extLst>
          </p:cNvPr>
          <p:cNvCxnSpPr>
            <a:cxnSpLocks/>
            <a:stCxn id="11" idx="3"/>
            <a:endCxn id="10" idx="6"/>
          </p:cNvCxnSpPr>
          <p:nvPr/>
        </p:nvCxnSpPr>
        <p:spPr>
          <a:xfrm flipH="1">
            <a:off x="8416048" y="4985209"/>
            <a:ext cx="562974" cy="39702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A6BE4FD3-8690-9DCC-076C-0B8A7B22F0DA}"/>
              </a:ext>
            </a:extLst>
          </p:cNvPr>
          <p:cNvSpPr txBox="1"/>
          <p:nvPr/>
        </p:nvSpPr>
        <p:spPr>
          <a:xfrm>
            <a:off x="7257944" y="405103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53A5BCCD-432C-3898-6D83-56C44D3E6279}"/>
              </a:ext>
            </a:extLst>
          </p:cNvPr>
          <p:cNvSpPr txBox="1"/>
          <p:nvPr/>
        </p:nvSpPr>
        <p:spPr>
          <a:xfrm>
            <a:off x="7257943" y="517750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nb-NO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E504B2A5-5079-BE9D-757B-A4FB70F14FCC}"/>
              </a:ext>
            </a:extLst>
          </p:cNvPr>
          <p:cNvSpPr txBox="1"/>
          <p:nvPr/>
        </p:nvSpPr>
        <p:spPr>
          <a:xfrm>
            <a:off x="8576829" y="403120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nb-NO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9EC15F10-352C-E783-72C5-B1702F9A521A}"/>
              </a:ext>
            </a:extLst>
          </p:cNvPr>
          <p:cNvSpPr txBox="1"/>
          <p:nvPr/>
        </p:nvSpPr>
        <p:spPr>
          <a:xfrm>
            <a:off x="7824084" y="459580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B5251D2A-C8AA-64D0-EEE6-DDD72DB4101D}"/>
              </a:ext>
            </a:extLst>
          </p:cNvPr>
          <p:cNvSpPr txBox="1"/>
          <p:nvPr/>
        </p:nvSpPr>
        <p:spPr>
          <a:xfrm>
            <a:off x="8660625" y="509008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723A3172-1712-3E7A-8F75-D6BD7617B821}"/>
              </a:ext>
            </a:extLst>
          </p:cNvPr>
          <p:cNvSpPr txBox="1"/>
          <p:nvPr/>
        </p:nvSpPr>
        <p:spPr>
          <a:xfrm>
            <a:off x="214009" y="3540868"/>
            <a:ext cx="302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14:cNvPr>
              <p14:cNvContentPartPr/>
              <p14:nvPr/>
            </p14:nvContentPartPr>
            <p14:xfrm>
              <a:off x="7302148" y="4183391"/>
              <a:ext cx="514440" cy="38448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8148" y="4075391"/>
                <a:ext cx="622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14:cNvPr>
              <p14:cNvContentPartPr/>
              <p14:nvPr/>
            </p14:nvContentPartPr>
            <p14:xfrm>
              <a:off x="7330588" y="4989791"/>
              <a:ext cx="489960" cy="29052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76628" y="4881791"/>
                <a:ext cx="597521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8E1445A5-686B-CCAC-E50B-022E47CEAF87}"/>
                  </a:ext>
                </a:extLst>
              </p14:cNvPr>
              <p14:cNvContentPartPr/>
              <p14:nvPr/>
            </p14:nvContentPartPr>
            <p14:xfrm>
              <a:off x="8072908" y="4226231"/>
              <a:ext cx="41400" cy="82620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8E1445A5-686B-CCAC-E50B-022E47CEAF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18908" y="4118231"/>
                <a:ext cx="14904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B2D778F0-FB19-C4C9-F4FB-910BCAAD714F}"/>
                  </a:ext>
                </a:extLst>
              </p14:cNvPr>
              <p14:cNvContentPartPr/>
              <p14:nvPr/>
            </p14:nvContentPartPr>
            <p14:xfrm>
              <a:off x="8355148" y="4140551"/>
              <a:ext cx="614520" cy="35424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B2D778F0-FB19-C4C9-F4FB-910BCAAD71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01148" y="4032551"/>
                <a:ext cx="72216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E0A98253-33D5-37CA-160D-F5822166B543}"/>
                  </a:ext>
                </a:extLst>
              </p14:cNvPr>
              <p14:cNvContentPartPr/>
              <p14:nvPr/>
            </p14:nvContentPartPr>
            <p14:xfrm>
              <a:off x="8397268" y="5021111"/>
              <a:ext cx="549360" cy="281880"/>
            </p14:xfrm>
          </p:contentPart>
        </mc:Choice>
        <mc:Fallback xmlns=""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E0A98253-33D5-37CA-160D-F5822166B5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43303" y="4912973"/>
                <a:ext cx="656930" cy="4977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95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89B5E2-40E2-DC08-5AB5-C352D87D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546"/>
            <a:ext cx="9238434" cy="889592"/>
          </a:xfrm>
        </p:spPr>
        <p:txBody>
          <a:bodyPr/>
          <a:lstStyle/>
          <a:p>
            <a:r>
              <a:rPr lang="nb-NO" dirty="0" err="1"/>
              <a:t>dijkstra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968654-F813-3523-1EA7-5E3549A82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08323"/>
            <a:ext cx="4495800" cy="3960435"/>
          </a:xfrm>
        </p:spPr>
        <p:txBody>
          <a:bodyPr/>
          <a:lstStyle/>
          <a:p>
            <a:r>
              <a:rPr lang="nb-NO" dirty="0"/>
              <a:t>Queue = [</a:t>
            </a:r>
            <a:r>
              <a:rPr lang="nb-NO" dirty="0" err="1"/>
              <a:t>infB</a:t>
            </a:r>
            <a:r>
              <a:rPr lang="nb-NO" dirty="0"/>
              <a:t>, </a:t>
            </a:r>
            <a:r>
              <a:rPr lang="nb-NO" dirty="0" err="1"/>
              <a:t>infC</a:t>
            </a:r>
            <a:r>
              <a:rPr lang="nb-NO" dirty="0"/>
              <a:t>, </a:t>
            </a:r>
            <a:r>
              <a:rPr lang="nb-NO" dirty="0" err="1"/>
              <a:t>infD</a:t>
            </a:r>
            <a:r>
              <a:rPr lang="nb-NO" dirty="0"/>
              <a:t>]</a:t>
            </a:r>
          </a:p>
          <a:p>
            <a:r>
              <a:rPr lang="nb-NO" dirty="0" err="1"/>
              <a:t>Distances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	A=0</a:t>
            </a:r>
          </a:p>
          <a:p>
            <a:pPr lvl="1"/>
            <a:r>
              <a:rPr lang="nb-NO" dirty="0"/>
              <a:t>	B=1</a:t>
            </a:r>
          </a:p>
          <a:p>
            <a:pPr lvl="1"/>
            <a:r>
              <a:rPr lang="nb-NO" dirty="0"/>
              <a:t>	C=3</a:t>
            </a:r>
          </a:p>
          <a:p>
            <a:pPr lvl="1"/>
            <a:r>
              <a:rPr lang="nb-NO" dirty="0"/>
              <a:t>	D=4</a:t>
            </a:r>
          </a:p>
          <a:p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4E5C21D-DC0B-A4E1-63FA-E46C76403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0094" y="1"/>
            <a:ext cx="7551906" cy="3146628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7CDB731-092D-7F42-8316-E08BB6ADCE2D}"/>
              </a:ext>
            </a:extLst>
          </p:cNvPr>
          <p:cNvSpPr/>
          <p:nvPr/>
        </p:nvSpPr>
        <p:spPr>
          <a:xfrm>
            <a:off x="7795098" y="3636792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06BA9E4-1631-3294-F4FE-3926A8B79359}"/>
              </a:ext>
            </a:extLst>
          </p:cNvPr>
          <p:cNvSpPr/>
          <p:nvPr/>
        </p:nvSpPr>
        <p:spPr>
          <a:xfrm>
            <a:off x="6799634" y="449417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FF94B29-A8B1-14D9-3B3A-ECC6C9FB7D94}"/>
              </a:ext>
            </a:extLst>
          </p:cNvPr>
          <p:cNvSpPr/>
          <p:nvPr/>
        </p:nvSpPr>
        <p:spPr>
          <a:xfrm>
            <a:off x="7795098" y="509269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07694D5-5B42-1ECF-0FA2-19867232850F}"/>
              </a:ext>
            </a:extLst>
          </p:cNvPr>
          <p:cNvSpPr/>
          <p:nvPr/>
        </p:nvSpPr>
        <p:spPr>
          <a:xfrm>
            <a:off x="8888086" y="4490936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7A25B6C-5BF8-9E81-0F46-172B26967BA0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7329648" y="4131065"/>
            <a:ext cx="556386" cy="44791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0C00BB1D-D250-5395-B6BD-7E356486E263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7329648" y="4988451"/>
            <a:ext cx="465450" cy="393786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390A7256-A425-C4CD-EEDF-6856484BE29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8105573" y="4215869"/>
            <a:ext cx="0" cy="876829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74FEA2A4-E265-CA1D-CB7C-403EF3A9F6E5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8325112" y="4131065"/>
            <a:ext cx="653910" cy="44467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B88723F4-2BF4-90E9-D3E1-AFA0A2D97DB7}"/>
              </a:ext>
            </a:extLst>
          </p:cNvPr>
          <p:cNvCxnSpPr>
            <a:cxnSpLocks/>
            <a:stCxn id="11" idx="3"/>
            <a:endCxn id="10" idx="6"/>
          </p:cNvCxnSpPr>
          <p:nvPr/>
        </p:nvCxnSpPr>
        <p:spPr>
          <a:xfrm flipH="1">
            <a:off x="8416048" y="4985209"/>
            <a:ext cx="562974" cy="39702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A6BE4FD3-8690-9DCC-076C-0B8A7B22F0DA}"/>
              </a:ext>
            </a:extLst>
          </p:cNvPr>
          <p:cNvSpPr txBox="1"/>
          <p:nvPr/>
        </p:nvSpPr>
        <p:spPr>
          <a:xfrm>
            <a:off x="7257944" y="405103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53A5BCCD-432C-3898-6D83-56C44D3E6279}"/>
              </a:ext>
            </a:extLst>
          </p:cNvPr>
          <p:cNvSpPr txBox="1"/>
          <p:nvPr/>
        </p:nvSpPr>
        <p:spPr>
          <a:xfrm>
            <a:off x="7257943" y="517750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nb-NO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E504B2A5-5079-BE9D-757B-A4FB70F14FCC}"/>
              </a:ext>
            </a:extLst>
          </p:cNvPr>
          <p:cNvSpPr txBox="1"/>
          <p:nvPr/>
        </p:nvSpPr>
        <p:spPr>
          <a:xfrm>
            <a:off x="8576829" y="403120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nb-NO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9EC15F10-352C-E783-72C5-B1702F9A521A}"/>
              </a:ext>
            </a:extLst>
          </p:cNvPr>
          <p:cNvSpPr txBox="1"/>
          <p:nvPr/>
        </p:nvSpPr>
        <p:spPr>
          <a:xfrm>
            <a:off x="7824084" y="459580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B5251D2A-C8AA-64D0-EEE6-DDD72DB4101D}"/>
              </a:ext>
            </a:extLst>
          </p:cNvPr>
          <p:cNvSpPr txBox="1"/>
          <p:nvPr/>
        </p:nvSpPr>
        <p:spPr>
          <a:xfrm>
            <a:off x="8660625" y="509008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723A3172-1712-3E7A-8F75-D6BD7617B821}"/>
              </a:ext>
            </a:extLst>
          </p:cNvPr>
          <p:cNvSpPr txBox="1"/>
          <p:nvPr/>
        </p:nvSpPr>
        <p:spPr>
          <a:xfrm>
            <a:off x="214009" y="3540868"/>
            <a:ext cx="302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14:cNvPr>
              <p14:cNvContentPartPr/>
              <p14:nvPr/>
            </p14:nvContentPartPr>
            <p14:xfrm>
              <a:off x="7302148" y="4183391"/>
              <a:ext cx="514440" cy="38448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8148" y="4075391"/>
                <a:ext cx="622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14:cNvPr>
              <p14:cNvContentPartPr/>
              <p14:nvPr/>
            </p14:nvContentPartPr>
            <p14:xfrm>
              <a:off x="7330588" y="4989791"/>
              <a:ext cx="489960" cy="29052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6628" y="4881791"/>
                <a:ext cx="597521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8E1445A5-686B-CCAC-E50B-022E47CEAF87}"/>
                  </a:ext>
                </a:extLst>
              </p14:cNvPr>
              <p14:cNvContentPartPr/>
              <p14:nvPr/>
            </p14:nvContentPartPr>
            <p14:xfrm>
              <a:off x="8072908" y="4226231"/>
              <a:ext cx="41400" cy="82620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8E1445A5-686B-CCAC-E50B-022E47CEAF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8908" y="4118231"/>
                <a:ext cx="14904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B2D778F0-FB19-C4C9-F4FB-910BCAAD714F}"/>
                  </a:ext>
                </a:extLst>
              </p14:cNvPr>
              <p14:cNvContentPartPr/>
              <p14:nvPr/>
            </p14:nvContentPartPr>
            <p14:xfrm>
              <a:off x="8355148" y="4140551"/>
              <a:ext cx="614520" cy="35424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B2D778F0-FB19-C4C9-F4FB-910BCAAD71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1148" y="4032551"/>
                <a:ext cx="72216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E0A98253-33D5-37CA-160D-F5822166B543}"/>
                  </a:ext>
                </a:extLst>
              </p14:cNvPr>
              <p14:cNvContentPartPr/>
              <p14:nvPr/>
            </p14:nvContentPartPr>
            <p14:xfrm>
              <a:off x="8397268" y="5021111"/>
              <a:ext cx="549360" cy="281880"/>
            </p14:xfrm>
          </p:contentPart>
        </mc:Choice>
        <mc:Fallback xmlns=""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E0A98253-33D5-37CA-160D-F5822166B5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43303" y="4912973"/>
                <a:ext cx="656930" cy="4977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35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89B5E2-40E2-DC08-5AB5-C352D87D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546"/>
            <a:ext cx="9238434" cy="889592"/>
          </a:xfrm>
        </p:spPr>
        <p:txBody>
          <a:bodyPr/>
          <a:lstStyle/>
          <a:p>
            <a:r>
              <a:rPr lang="nb-NO" dirty="0" err="1"/>
              <a:t>dijkstra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968654-F813-3523-1EA7-5E3549A82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08323"/>
            <a:ext cx="4495800" cy="3960435"/>
          </a:xfrm>
        </p:spPr>
        <p:txBody>
          <a:bodyPr/>
          <a:lstStyle/>
          <a:p>
            <a:r>
              <a:rPr lang="nb-NO" dirty="0"/>
              <a:t>Queue = [</a:t>
            </a:r>
            <a:r>
              <a:rPr lang="nb-NO" dirty="0" err="1"/>
              <a:t>infC</a:t>
            </a:r>
            <a:r>
              <a:rPr lang="nb-NO" dirty="0"/>
              <a:t>, </a:t>
            </a:r>
            <a:r>
              <a:rPr lang="nb-NO" dirty="0" err="1"/>
              <a:t>infD</a:t>
            </a:r>
            <a:r>
              <a:rPr lang="nb-NO" dirty="0"/>
              <a:t>]</a:t>
            </a:r>
          </a:p>
          <a:p>
            <a:r>
              <a:rPr lang="nb-NO" dirty="0" err="1"/>
              <a:t>Distances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	A=0</a:t>
            </a:r>
          </a:p>
          <a:p>
            <a:pPr lvl="1"/>
            <a:r>
              <a:rPr lang="nb-NO" dirty="0"/>
              <a:t>	B=1</a:t>
            </a:r>
          </a:p>
          <a:p>
            <a:pPr lvl="1"/>
            <a:r>
              <a:rPr lang="nb-NO" dirty="0"/>
              <a:t>	C=3</a:t>
            </a:r>
          </a:p>
          <a:p>
            <a:pPr lvl="1"/>
            <a:r>
              <a:rPr lang="nb-NO" dirty="0"/>
              <a:t>	D=4</a:t>
            </a:r>
          </a:p>
          <a:p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4E5C21D-DC0B-A4E1-63FA-E46C76403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0094" y="1"/>
            <a:ext cx="7551906" cy="3146628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7CDB731-092D-7F42-8316-E08BB6ADCE2D}"/>
              </a:ext>
            </a:extLst>
          </p:cNvPr>
          <p:cNvSpPr/>
          <p:nvPr/>
        </p:nvSpPr>
        <p:spPr>
          <a:xfrm>
            <a:off x="7795098" y="3636792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06BA9E4-1631-3294-F4FE-3926A8B79359}"/>
              </a:ext>
            </a:extLst>
          </p:cNvPr>
          <p:cNvSpPr/>
          <p:nvPr/>
        </p:nvSpPr>
        <p:spPr>
          <a:xfrm>
            <a:off x="6799634" y="449417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FF94B29-A8B1-14D9-3B3A-ECC6C9FB7D94}"/>
              </a:ext>
            </a:extLst>
          </p:cNvPr>
          <p:cNvSpPr/>
          <p:nvPr/>
        </p:nvSpPr>
        <p:spPr>
          <a:xfrm>
            <a:off x="7795098" y="509269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07694D5-5B42-1ECF-0FA2-19867232850F}"/>
              </a:ext>
            </a:extLst>
          </p:cNvPr>
          <p:cNvSpPr/>
          <p:nvPr/>
        </p:nvSpPr>
        <p:spPr>
          <a:xfrm>
            <a:off x="8888086" y="4490936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7A25B6C-5BF8-9E81-0F46-172B26967BA0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7329648" y="4131065"/>
            <a:ext cx="556386" cy="44791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0C00BB1D-D250-5395-B6BD-7E356486E263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7329648" y="4988451"/>
            <a:ext cx="465450" cy="393786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390A7256-A425-C4CD-EEDF-6856484BE29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8105573" y="4215869"/>
            <a:ext cx="0" cy="876829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74FEA2A4-E265-CA1D-CB7C-403EF3A9F6E5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8325112" y="4131065"/>
            <a:ext cx="653910" cy="44467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B88723F4-2BF4-90E9-D3E1-AFA0A2D97DB7}"/>
              </a:ext>
            </a:extLst>
          </p:cNvPr>
          <p:cNvCxnSpPr>
            <a:cxnSpLocks/>
            <a:stCxn id="11" idx="3"/>
            <a:endCxn id="10" idx="6"/>
          </p:cNvCxnSpPr>
          <p:nvPr/>
        </p:nvCxnSpPr>
        <p:spPr>
          <a:xfrm flipH="1">
            <a:off x="8416048" y="4985209"/>
            <a:ext cx="562974" cy="39702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A6BE4FD3-8690-9DCC-076C-0B8A7B22F0DA}"/>
              </a:ext>
            </a:extLst>
          </p:cNvPr>
          <p:cNvSpPr txBox="1"/>
          <p:nvPr/>
        </p:nvSpPr>
        <p:spPr>
          <a:xfrm>
            <a:off x="7257944" y="405103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53A5BCCD-432C-3898-6D83-56C44D3E6279}"/>
              </a:ext>
            </a:extLst>
          </p:cNvPr>
          <p:cNvSpPr txBox="1"/>
          <p:nvPr/>
        </p:nvSpPr>
        <p:spPr>
          <a:xfrm>
            <a:off x="7257943" y="517750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nb-NO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E504B2A5-5079-BE9D-757B-A4FB70F14FCC}"/>
              </a:ext>
            </a:extLst>
          </p:cNvPr>
          <p:cNvSpPr txBox="1"/>
          <p:nvPr/>
        </p:nvSpPr>
        <p:spPr>
          <a:xfrm>
            <a:off x="8576829" y="403120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nb-NO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9EC15F10-352C-E783-72C5-B1702F9A521A}"/>
              </a:ext>
            </a:extLst>
          </p:cNvPr>
          <p:cNvSpPr txBox="1"/>
          <p:nvPr/>
        </p:nvSpPr>
        <p:spPr>
          <a:xfrm>
            <a:off x="7824084" y="459580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B5251D2A-C8AA-64D0-EEE6-DDD72DB4101D}"/>
              </a:ext>
            </a:extLst>
          </p:cNvPr>
          <p:cNvSpPr txBox="1"/>
          <p:nvPr/>
        </p:nvSpPr>
        <p:spPr>
          <a:xfrm>
            <a:off x="8660625" y="509008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723A3172-1712-3E7A-8F75-D6BD7617B821}"/>
              </a:ext>
            </a:extLst>
          </p:cNvPr>
          <p:cNvSpPr txBox="1"/>
          <p:nvPr/>
        </p:nvSpPr>
        <p:spPr>
          <a:xfrm>
            <a:off x="214009" y="3540868"/>
            <a:ext cx="302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14:cNvPr>
              <p14:cNvContentPartPr/>
              <p14:nvPr/>
            </p14:nvContentPartPr>
            <p14:xfrm>
              <a:off x="7302148" y="4183391"/>
              <a:ext cx="514440" cy="38448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8148" y="4075391"/>
                <a:ext cx="622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14:cNvPr>
              <p14:cNvContentPartPr/>
              <p14:nvPr/>
            </p14:nvContentPartPr>
            <p14:xfrm>
              <a:off x="7330588" y="4989791"/>
              <a:ext cx="489960" cy="29052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6628" y="4881791"/>
                <a:ext cx="597521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8E1445A5-686B-CCAC-E50B-022E47CEAF87}"/>
                  </a:ext>
                </a:extLst>
              </p14:cNvPr>
              <p14:cNvContentPartPr/>
              <p14:nvPr/>
            </p14:nvContentPartPr>
            <p14:xfrm>
              <a:off x="8072908" y="4226231"/>
              <a:ext cx="41400" cy="82620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8E1445A5-686B-CCAC-E50B-022E47CEAF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8908" y="4118231"/>
                <a:ext cx="14904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B2D778F0-FB19-C4C9-F4FB-910BCAAD714F}"/>
                  </a:ext>
                </a:extLst>
              </p14:cNvPr>
              <p14:cNvContentPartPr/>
              <p14:nvPr/>
            </p14:nvContentPartPr>
            <p14:xfrm>
              <a:off x="8355148" y="4140551"/>
              <a:ext cx="614520" cy="35424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B2D778F0-FB19-C4C9-F4FB-910BCAAD71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1148" y="4032551"/>
                <a:ext cx="72216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E0A98253-33D5-37CA-160D-F5822166B543}"/>
                  </a:ext>
                </a:extLst>
              </p14:cNvPr>
              <p14:cNvContentPartPr/>
              <p14:nvPr/>
            </p14:nvContentPartPr>
            <p14:xfrm>
              <a:off x="8397268" y="5021111"/>
              <a:ext cx="549360" cy="281880"/>
            </p14:xfrm>
          </p:contentPart>
        </mc:Choice>
        <mc:Fallback xmlns=""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E0A98253-33D5-37CA-160D-F5822166B5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43303" y="4912973"/>
                <a:ext cx="656930" cy="4977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60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89B5E2-40E2-DC08-5AB5-C352D87D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546"/>
            <a:ext cx="9238434" cy="889592"/>
          </a:xfrm>
        </p:spPr>
        <p:txBody>
          <a:bodyPr/>
          <a:lstStyle/>
          <a:p>
            <a:r>
              <a:rPr lang="nb-NO" dirty="0" err="1"/>
              <a:t>dijkstra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968654-F813-3523-1EA7-5E3549A82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08323"/>
            <a:ext cx="4495800" cy="3960435"/>
          </a:xfrm>
        </p:spPr>
        <p:txBody>
          <a:bodyPr/>
          <a:lstStyle/>
          <a:p>
            <a:r>
              <a:rPr lang="nb-NO" dirty="0"/>
              <a:t>Queue = [</a:t>
            </a:r>
            <a:r>
              <a:rPr lang="nb-NO" dirty="0" err="1"/>
              <a:t>infD</a:t>
            </a:r>
            <a:r>
              <a:rPr lang="nb-NO" dirty="0"/>
              <a:t>]</a:t>
            </a:r>
          </a:p>
          <a:p>
            <a:r>
              <a:rPr lang="nb-NO" dirty="0" err="1"/>
              <a:t>Distances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	A=0</a:t>
            </a:r>
          </a:p>
          <a:p>
            <a:pPr lvl="1"/>
            <a:r>
              <a:rPr lang="nb-NO" dirty="0"/>
              <a:t>	B=1</a:t>
            </a:r>
          </a:p>
          <a:p>
            <a:pPr lvl="1"/>
            <a:r>
              <a:rPr lang="nb-NO" dirty="0"/>
              <a:t>	C=3</a:t>
            </a:r>
          </a:p>
          <a:p>
            <a:pPr lvl="1"/>
            <a:r>
              <a:rPr lang="nb-NO" dirty="0"/>
              <a:t>	D=4</a:t>
            </a:r>
          </a:p>
          <a:p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4E5C21D-DC0B-A4E1-63FA-E46C76403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0094" y="1"/>
            <a:ext cx="7551906" cy="3146628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7CDB731-092D-7F42-8316-E08BB6ADCE2D}"/>
              </a:ext>
            </a:extLst>
          </p:cNvPr>
          <p:cNvSpPr/>
          <p:nvPr/>
        </p:nvSpPr>
        <p:spPr>
          <a:xfrm>
            <a:off x="7795098" y="3636792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06BA9E4-1631-3294-F4FE-3926A8B79359}"/>
              </a:ext>
            </a:extLst>
          </p:cNvPr>
          <p:cNvSpPr/>
          <p:nvPr/>
        </p:nvSpPr>
        <p:spPr>
          <a:xfrm>
            <a:off x="6799634" y="449417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FF94B29-A8B1-14D9-3B3A-ECC6C9FB7D94}"/>
              </a:ext>
            </a:extLst>
          </p:cNvPr>
          <p:cNvSpPr/>
          <p:nvPr/>
        </p:nvSpPr>
        <p:spPr>
          <a:xfrm>
            <a:off x="7795098" y="509269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07694D5-5B42-1ECF-0FA2-19867232850F}"/>
              </a:ext>
            </a:extLst>
          </p:cNvPr>
          <p:cNvSpPr/>
          <p:nvPr/>
        </p:nvSpPr>
        <p:spPr>
          <a:xfrm>
            <a:off x="8888086" y="4490936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7A25B6C-5BF8-9E81-0F46-172B26967BA0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7329648" y="4131065"/>
            <a:ext cx="556386" cy="44791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0C00BB1D-D250-5395-B6BD-7E356486E263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7329648" y="4988451"/>
            <a:ext cx="465450" cy="393786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390A7256-A425-C4CD-EEDF-6856484BE29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8105573" y="4215869"/>
            <a:ext cx="0" cy="876829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74FEA2A4-E265-CA1D-CB7C-403EF3A9F6E5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8325112" y="4131065"/>
            <a:ext cx="653910" cy="44467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B88723F4-2BF4-90E9-D3E1-AFA0A2D97DB7}"/>
              </a:ext>
            </a:extLst>
          </p:cNvPr>
          <p:cNvCxnSpPr>
            <a:cxnSpLocks/>
            <a:stCxn id="11" idx="3"/>
            <a:endCxn id="10" idx="6"/>
          </p:cNvCxnSpPr>
          <p:nvPr/>
        </p:nvCxnSpPr>
        <p:spPr>
          <a:xfrm flipH="1">
            <a:off x="8416048" y="4985209"/>
            <a:ext cx="562974" cy="39702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A6BE4FD3-8690-9DCC-076C-0B8A7B22F0DA}"/>
              </a:ext>
            </a:extLst>
          </p:cNvPr>
          <p:cNvSpPr txBox="1"/>
          <p:nvPr/>
        </p:nvSpPr>
        <p:spPr>
          <a:xfrm>
            <a:off x="7257944" y="405103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53A5BCCD-432C-3898-6D83-56C44D3E6279}"/>
              </a:ext>
            </a:extLst>
          </p:cNvPr>
          <p:cNvSpPr txBox="1"/>
          <p:nvPr/>
        </p:nvSpPr>
        <p:spPr>
          <a:xfrm>
            <a:off x="7257943" y="517750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nb-NO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E504B2A5-5079-BE9D-757B-A4FB70F14FCC}"/>
              </a:ext>
            </a:extLst>
          </p:cNvPr>
          <p:cNvSpPr txBox="1"/>
          <p:nvPr/>
        </p:nvSpPr>
        <p:spPr>
          <a:xfrm>
            <a:off x="8576829" y="403120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nb-NO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9EC15F10-352C-E783-72C5-B1702F9A521A}"/>
              </a:ext>
            </a:extLst>
          </p:cNvPr>
          <p:cNvSpPr txBox="1"/>
          <p:nvPr/>
        </p:nvSpPr>
        <p:spPr>
          <a:xfrm>
            <a:off x="7824084" y="459580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B5251D2A-C8AA-64D0-EEE6-DDD72DB4101D}"/>
              </a:ext>
            </a:extLst>
          </p:cNvPr>
          <p:cNvSpPr txBox="1"/>
          <p:nvPr/>
        </p:nvSpPr>
        <p:spPr>
          <a:xfrm>
            <a:off x="8660625" y="509008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723A3172-1712-3E7A-8F75-D6BD7617B821}"/>
              </a:ext>
            </a:extLst>
          </p:cNvPr>
          <p:cNvSpPr txBox="1"/>
          <p:nvPr/>
        </p:nvSpPr>
        <p:spPr>
          <a:xfrm>
            <a:off x="214009" y="3540868"/>
            <a:ext cx="302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14:cNvPr>
              <p14:cNvContentPartPr/>
              <p14:nvPr/>
            </p14:nvContentPartPr>
            <p14:xfrm>
              <a:off x="7302148" y="4183391"/>
              <a:ext cx="514440" cy="38448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8148" y="4075391"/>
                <a:ext cx="622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14:cNvPr>
              <p14:cNvContentPartPr/>
              <p14:nvPr/>
            </p14:nvContentPartPr>
            <p14:xfrm>
              <a:off x="7330588" y="4989791"/>
              <a:ext cx="489960" cy="29052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6628" y="4881791"/>
                <a:ext cx="597521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8E1445A5-686B-CCAC-E50B-022E47CEAF87}"/>
                  </a:ext>
                </a:extLst>
              </p14:cNvPr>
              <p14:cNvContentPartPr/>
              <p14:nvPr/>
            </p14:nvContentPartPr>
            <p14:xfrm>
              <a:off x="8072908" y="4226231"/>
              <a:ext cx="41400" cy="82620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8E1445A5-686B-CCAC-E50B-022E47CEAF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8908" y="4118231"/>
                <a:ext cx="14904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B2D778F0-FB19-C4C9-F4FB-910BCAAD714F}"/>
                  </a:ext>
                </a:extLst>
              </p14:cNvPr>
              <p14:cNvContentPartPr/>
              <p14:nvPr/>
            </p14:nvContentPartPr>
            <p14:xfrm>
              <a:off x="8355148" y="4140551"/>
              <a:ext cx="614520" cy="35424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B2D778F0-FB19-C4C9-F4FB-910BCAAD71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1148" y="4032551"/>
                <a:ext cx="72216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E0A98253-33D5-37CA-160D-F5822166B543}"/>
                  </a:ext>
                </a:extLst>
              </p14:cNvPr>
              <p14:cNvContentPartPr/>
              <p14:nvPr/>
            </p14:nvContentPartPr>
            <p14:xfrm>
              <a:off x="8397268" y="5021111"/>
              <a:ext cx="549360" cy="281880"/>
            </p14:xfrm>
          </p:contentPart>
        </mc:Choice>
        <mc:Fallback xmlns=""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E0A98253-33D5-37CA-160D-F5822166B5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43303" y="4912973"/>
                <a:ext cx="656930" cy="4977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925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89B5E2-40E2-DC08-5AB5-C352D87D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546"/>
            <a:ext cx="9238434" cy="889592"/>
          </a:xfrm>
        </p:spPr>
        <p:txBody>
          <a:bodyPr/>
          <a:lstStyle/>
          <a:p>
            <a:r>
              <a:rPr lang="nb-NO" dirty="0" err="1"/>
              <a:t>dijkstra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968654-F813-3523-1EA7-5E3549A82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08323"/>
            <a:ext cx="4495800" cy="3960435"/>
          </a:xfrm>
        </p:spPr>
        <p:txBody>
          <a:bodyPr/>
          <a:lstStyle/>
          <a:p>
            <a:r>
              <a:rPr lang="nb-NO" dirty="0"/>
              <a:t>Queue = []</a:t>
            </a:r>
          </a:p>
          <a:p>
            <a:r>
              <a:rPr lang="nb-NO" dirty="0" err="1"/>
              <a:t>Distances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	A=0</a:t>
            </a:r>
          </a:p>
          <a:p>
            <a:pPr lvl="1"/>
            <a:r>
              <a:rPr lang="nb-NO" dirty="0"/>
              <a:t>	B=1</a:t>
            </a:r>
          </a:p>
          <a:p>
            <a:pPr lvl="1"/>
            <a:r>
              <a:rPr lang="nb-NO" dirty="0"/>
              <a:t>	C=3</a:t>
            </a:r>
          </a:p>
          <a:p>
            <a:pPr lvl="1"/>
            <a:r>
              <a:rPr lang="nb-NO" dirty="0"/>
              <a:t>	D=4</a:t>
            </a:r>
          </a:p>
          <a:p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4E5C21D-DC0B-A4E1-63FA-E46C76403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0094" y="1"/>
            <a:ext cx="7551906" cy="3146628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7CDB731-092D-7F42-8316-E08BB6ADCE2D}"/>
              </a:ext>
            </a:extLst>
          </p:cNvPr>
          <p:cNvSpPr/>
          <p:nvPr/>
        </p:nvSpPr>
        <p:spPr>
          <a:xfrm>
            <a:off x="7795098" y="3636792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06BA9E4-1631-3294-F4FE-3926A8B79359}"/>
              </a:ext>
            </a:extLst>
          </p:cNvPr>
          <p:cNvSpPr/>
          <p:nvPr/>
        </p:nvSpPr>
        <p:spPr>
          <a:xfrm>
            <a:off x="6799634" y="449417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FF94B29-A8B1-14D9-3B3A-ECC6C9FB7D94}"/>
              </a:ext>
            </a:extLst>
          </p:cNvPr>
          <p:cNvSpPr/>
          <p:nvPr/>
        </p:nvSpPr>
        <p:spPr>
          <a:xfrm>
            <a:off x="7795098" y="509269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07694D5-5B42-1ECF-0FA2-19867232850F}"/>
              </a:ext>
            </a:extLst>
          </p:cNvPr>
          <p:cNvSpPr/>
          <p:nvPr/>
        </p:nvSpPr>
        <p:spPr>
          <a:xfrm>
            <a:off x="8888086" y="4490936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7A25B6C-5BF8-9E81-0F46-172B26967BA0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7329648" y="4131065"/>
            <a:ext cx="556386" cy="44791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0C00BB1D-D250-5395-B6BD-7E356486E263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7329648" y="4988451"/>
            <a:ext cx="465450" cy="393786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390A7256-A425-C4CD-EEDF-6856484BE29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8105573" y="4215869"/>
            <a:ext cx="0" cy="876829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74FEA2A4-E265-CA1D-CB7C-403EF3A9F6E5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8325112" y="4131065"/>
            <a:ext cx="653910" cy="44467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B88723F4-2BF4-90E9-D3E1-AFA0A2D97DB7}"/>
              </a:ext>
            </a:extLst>
          </p:cNvPr>
          <p:cNvCxnSpPr>
            <a:cxnSpLocks/>
            <a:stCxn id="11" idx="3"/>
            <a:endCxn id="10" idx="6"/>
          </p:cNvCxnSpPr>
          <p:nvPr/>
        </p:nvCxnSpPr>
        <p:spPr>
          <a:xfrm flipH="1">
            <a:off x="8416048" y="4985209"/>
            <a:ext cx="562974" cy="39702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A6BE4FD3-8690-9DCC-076C-0B8A7B22F0DA}"/>
              </a:ext>
            </a:extLst>
          </p:cNvPr>
          <p:cNvSpPr txBox="1"/>
          <p:nvPr/>
        </p:nvSpPr>
        <p:spPr>
          <a:xfrm>
            <a:off x="7257944" y="405103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53A5BCCD-432C-3898-6D83-56C44D3E6279}"/>
              </a:ext>
            </a:extLst>
          </p:cNvPr>
          <p:cNvSpPr txBox="1"/>
          <p:nvPr/>
        </p:nvSpPr>
        <p:spPr>
          <a:xfrm>
            <a:off x="7257943" y="517750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nb-NO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E504B2A5-5079-BE9D-757B-A4FB70F14FCC}"/>
              </a:ext>
            </a:extLst>
          </p:cNvPr>
          <p:cNvSpPr txBox="1"/>
          <p:nvPr/>
        </p:nvSpPr>
        <p:spPr>
          <a:xfrm>
            <a:off x="8576829" y="403120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nb-NO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9EC15F10-352C-E783-72C5-B1702F9A521A}"/>
              </a:ext>
            </a:extLst>
          </p:cNvPr>
          <p:cNvSpPr txBox="1"/>
          <p:nvPr/>
        </p:nvSpPr>
        <p:spPr>
          <a:xfrm>
            <a:off x="7824084" y="459580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B5251D2A-C8AA-64D0-EEE6-DDD72DB4101D}"/>
              </a:ext>
            </a:extLst>
          </p:cNvPr>
          <p:cNvSpPr txBox="1"/>
          <p:nvPr/>
        </p:nvSpPr>
        <p:spPr>
          <a:xfrm>
            <a:off x="8660625" y="509008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723A3172-1712-3E7A-8F75-D6BD7617B821}"/>
              </a:ext>
            </a:extLst>
          </p:cNvPr>
          <p:cNvSpPr txBox="1"/>
          <p:nvPr/>
        </p:nvSpPr>
        <p:spPr>
          <a:xfrm>
            <a:off x="214009" y="3540868"/>
            <a:ext cx="302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14:cNvPr>
              <p14:cNvContentPartPr/>
              <p14:nvPr/>
            </p14:nvContentPartPr>
            <p14:xfrm>
              <a:off x="7302148" y="4183391"/>
              <a:ext cx="514440" cy="38448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8148" y="4075391"/>
                <a:ext cx="622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14:cNvPr>
              <p14:cNvContentPartPr/>
              <p14:nvPr/>
            </p14:nvContentPartPr>
            <p14:xfrm>
              <a:off x="7330588" y="4989791"/>
              <a:ext cx="489960" cy="29052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6628" y="4881791"/>
                <a:ext cx="597521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8E1445A5-686B-CCAC-E50B-022E47CEAF87}"/>
                  </a:ext>
                </a:extLst>
              </p14:cNvPr>
              <p14:cNvContentPartPr/>
              <p14:nvPr/>
            </p14:nvContentPartPr>
            <p14:xfrm>
              <a:off x="8072908" y="4226231"/>
              <a:ext cx="41400" cy="82620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8E1445A5-686B-CCAC-E50B-022E47CEAF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8908" y="4118231"/>
                <a:ext cx="14904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B2D778F0-FB19-C4C9-F4FB-910BCAAD714F}"/>
                  </a:ext>
                </a:extLst>
              </p14:cNvPr>
              <p14:cNvContentPartPr/>
              <p14:nvPr/>
            </p14:nvContentPartPr>
            <p14:xfrm>
              <a:off x="8355148" y="4140551"/>
              <a:ext cx="614520" cy="35424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B2D778F0-FB19-C4C9-F4FB-910BCAAD71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1148" y="4032551"/>
                <a:ext cx="72216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E0A98253-33D5-37CA-160D-F5822166B543}"/>
                  </a:ext>
                </a:extLst>
              </p14:cNvPr>
              <p14:cNvContentPartPr/>
              <p14:nvPr/>
            </p14:nvContentPartPr>
            <p14:xfrm>
              <a:off x="8397268" y="5021111"/>
              <a:ext cx="549360" cy="281880"/>
            </p14:xfrm>
          </p:contentPart>
        </mc:Choice>
        <mc:Fallback xmlns=""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E0A98253-33D5-37CA-160D-F5822166B5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43303" y="4912973"/>
                <a:ext cx="656930" cy="4977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091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80D3F-84A1-6385-1FCE-B3BBB555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592"/>
            <a:ext cx="9238434" cy="889592"/>
          </a:xfrm>
        </p:spPr>
        <p:txBody>
          <a:bodyPr/>
          <a:lstStyle/>
          <a:p>
            <a:r>
              <a:rPr lang="nb-NO" dirty="0"/>
              <a:t>Bellman-</a:t>
            </a:r>
            <a:r>
              <a:rPr lang="nb-NO" dirty="0" err="1"/>
              <a:t>ford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9EDDA25-9BCD-06CC-6E3C-A2A93834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692" y="844702"/>
            <a:ext cx="4495800" cy="3960435"/>
          </a:xfrm>
        </p:spPr>
        <p:txBody>
          <a:bodyPr>
            <a:normAutofit lnSpcReduction="10000"/>
          </a:bodyPr>
          <a:lstStyle/>
          <a:p>
            <a:r>
              <a:rPr lang="nb-NO" dirty="0"/>
              <a:t>Ideen er å gjøre </a:t>
            </a:r>
            <a:r>
              <a:rPr lang="nb-NO" dirty="0" err="1"/>
              <a:t>dijkstra</a:t>
            </a:r>
            <a:r>
              <a:rPr lang="nb-NO" dirty="0"/>
              <a:t> for | V |-1 iterasjoner</a:t>
            </a:r>
          </a:p>
          <a:p>
            <a:r>
              <a:rPr lang="nb-NO" dirty="0"/>
              <a:t>Funker på graf med negative vekter</a:t>
            </a:r>
          </a:p>
          <a:p>
            <a:r>
              <a:rPr lang="nb-NO" dirty="0"/>
              <a:t>Funker ikke på en graf med negativ </a:t>
            </a:r>
            <a:r>
              <a:rPr lang="nb-NO" dirty="0" err="1"/>
              <a:t>sykel</a:t>
            </a:r>
            <a:endParaRPr lang="nb-NO" dirty="0"/>
          </a:p>
          <a:p>
            <a:r>
              <a:rPr lang="nb-NO" dirty="0"/>
              <a:t>Hvis en node får lavere estimert avstand etter | V |-1 iterasjoner finnes det en negativ </a:t>
            </a:r>
            <a:r>
              <a:rPr lang="nb-NO" dirty="0" err="1"/>
              <a:t>sykel</a:t>
            </a:r>
            <a:r>
              <a:rPr lang="nb-NO" dirty="0"/>
              <a:t> i grafen.</a:t>
            </a:r>
          </a:p>
          <a:p>
            <a:r>
              <a:rPr lang="nb-NO" dirty="0"/>
              <a:t>Det kan maks være | V |-1 kanter i en vei til en node i grafen fra startnoden</a:t>
            </a:r>
          </a:p>
          <a:p>
            <a:pPr lvl="1"/>
            <a:r>
              <a:rPr lang="nb-NO" dirty="0"/>
              <a:t>	fordi?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8FDC95-344C-7E67-15B4-171ACEA27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0183" y="3501488"/>
            <a:ext cx="1272346" cy="3255523"/>
          </a:xfrm>
        </p:spPr>
        <p:txBody>
          <a:bodyPr>
            <a:normAutofit lnSpcReduction="10000"/>
          </a:bodyPr>
          <a:lstStyle/>
          <a:p>
            <a:endParaRPr lang="nb-NO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D7CCEA4-9DFD-E2E4-6D3E-E10092A7D5E1}"/>
              </a:ext>
            </a:extLst>
          </p:cNvPr>
          <p:cNvSpPr/>
          <p:nvPr/>
        </p:nvSpPr>
        <p:spPr>
          <a:xfrm>
            <a:off x="7759597" y="1140323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87E2ED9A-88A3-3594-81B4-0B3EB4591C31}"/>
              </a:ext>
            </a:extLst>
          </p:cNvPr>
          <p:cNvSpPr/>
          <p:nvPr/>
        </p:nvSpPr>
        <p:spPr>
          <a:xfrm>
            <a:off x="6536988" y="1984441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046F67E-BD2C-5F08-6A0C-F136F6D7669B}"/>
              </a:ext>
            </a:extLst>
          </p:cNvPr>
          <p:cNvSpPr/>
          <p:nvPr/>
        </p:nvSpPr>
        <p:spPr>
          <a:xfrm>
            <a:off x="6535369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DFBC8F8-FF30-C028-655A-D22DBC8F99B0}"/>
              </a:ext>
            </a:extLst>
          </p:cNvPr>
          <p:cNvSpPr/>
          <p:nvPr/>
        </p:nvSpPr>
        <p:spPr>
          <a:xfrm>
            <a:off x="9053209" y="181028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E67A922A-8F74-CF8B-C2FF-BA9E242916AB}"/>
              </a:ext>
            </a:extLst>
          </p:cNvPr>
          <p:cNvSpPr txBox="1"/>
          <p:nvPr/>
        </p:nvSpPr>
        <p:spPr>
          <a:xfrm>
            <a:off x="7159562" y="143505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AFC7C54C-949B-9AAA-AED3-FEAE6BA8D283}"/>
              </a:ext>
            </a:extLst>
          </p:cNvPr>
          <p:cNvSpPr txBox="1"/>
          <p:nvPr/>
        </p:nvSpPr>
        <p:spPr>
          <a:xfrm>
            <a:off x="6469472" y="316391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62" name="TekstSylinder 61">
            <a:extLst>
              <a:ext uri="{FF2B5EF4-FFF2-40B4-BE49-F238E27FC236}">
                <a16:creationId xmlns:a16="http://schemas.microsoft.com/office/drawing/2014/main" id="{A9E72E2B-3EDC-8405-74BD-0635938523ED}"/>
              </a:ext>
            </a:extLst>
          </p:cNvPr>
          <p:cNvSpPr txBox="1"/>
          <p:nvPr/>
        </p:nvSpPr>
        <p:spPr>
          <a:xfrm>
            <a:off x="8734628" y="137848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0F6041DB-E961-4E04-620B-6414CA30985F}"/>
              </a:ext>
            </a:extLst>
          </p:cNvPr>
          <p:cNvSpPr txBox="1"/>
          <p:nvPr/>
        </p:nvSpPr>
        <p:spPr>
          <a:xfrm>
            <a:off x="7886034" y="276727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nb-NO" dirty="0"/>
          </a:p>
        </p:txBody>
      </p:sp>
      <p:sp>
        <p:nvSpPr>
          <p:cNvPr id="64" name="TekstSylinder 63">
            <a:extLst>
              <a:ext uri="{FF2B5EF4-FFF2-40B4-BE49-F238E27FC236}">
                <a16:creationId xmlns:a16="http://schemas.microsoft.com/office/drawing/2014/main" id="{BCF7FB80-19C4-5159-6DD9-ADD6F78B1975}"/>
              </a:ext>
            </a:extLst>
          </p:cNvPr>
          <p:cNvSpPr txBox="1"/>
          <p:nvPr/>
        </p:nvSpPr>
        <p:spPr>
          <a:xfrm>
            <a:off x="9497487" y="30455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789CBC1-CEF8-FE8C-3A71-3FE6AA72EAAE}"/>
              </a:ext>
            </a:extLst>
          </p:cNvPr>
          <p:cNvSpPr/>
          <p:nvPr/>
        </p:nvSpPr>
        <p:spPr>
          <a:xfrm>
            <a:off x="9176898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D1B77FE2-37F4-F159-5DAB-07410A2742B4}"/>
              </a:ext>
            </a:extLst>
          </p:cNvPr>
          <p:cNvSpPr/>
          <p:nvPr/>
        </p:nvSpPr>
        <p:spPr>
          <a:xfrm>
            <a:off x="7792004" y="4698415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82CF07A1-B16E-0284-F066-927E72BC578B}"/>
              </a:ext>
            </a:extLst>
          </p:cNvPr>
          <p:cNvSpPr txBox="1"/>
          <p:nvPr/>
        </p:nvSpPr>
        <p:spPr>
          <a:xfrm>
            <a:off x="8852032" y="454530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nb-NO" dirty="0"/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357A0429-E1E7-C71E-2EEF-F4CA3CC10BC6}"/>
              </a:ext>
            </a:extLst>
          </p:cNvPr>
          <p:cNvSpPr txBox="1"/>
          <p:nvPr/>
        </p:nvSpPr>
        <p:spPr>
          <a:xfrm>
            <a:off x="8211942" y="351703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69" name="TekstSylinder 68">
            <a:extLst>
              <a:ext uri="{FF2B5EF4-FFF2-40B4-BE49-F238E27FC236}">
                <a16:creationId xmlns:a16="http://schemas.microsoft.com/office/drawing/2014/main" id="{4094434B-402E-D47D-FBA0-6ABFA44B989F}"/>
              </a:ext>
            </a:extLst>
          </p:cNvPr>
          <p:cNvSpPr txBox="1"/>
          <p:nvPr/>
        </p:nvSpPr>
        <p:spPr>
          <a:xfrm>
            <a:off x="7097788" y="458770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nb-NO" dirty="0"/>
          </a:p>
        </p:txBody>
      </p:sp>
      <p:cxnSp>
        <p:nvCxnSpPr>
          <p:cNvPr id="70" name="Rett pil 69">
            <a:extLst>
              <a:ext uri="{FF2B5EF4-FFF2-40B4-BE49-F238E27FC236}">
                <a16:creationId xmlns:a16="http://schemas.microsoft.com/office/drawing/2014/main" id="{86909702-D974-F602-27E2-4F1D28EB7C2A}"/>
              </a:ext>
            </a:extLst>
          </p:cNvPr>
          <p:cNvCxnSpPr>
            <a:cxnSpLocks/>
            <a:endCxn id="57" idx="7"/>
          </p:cNvCxnSpPr>
          <p:nvPr/>
        </p:nvCxnSpPr>
        <p:spPr>
          <a:xfrm flipH="1">
            <a:off x="7067002" y="1580508"/>
            <a:ext cx="725002" cy="488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Rett pil 70">
            <a:extLst>
              <a:ext uri="{FF2B5EF4-FFF2-40B4-BE49-F238E27FC236}">
                <a16:creationId xmlns:a16="http://schemas.microsoft.com/office/drawing/2014/main" id="{DC9E6FF8-56EB-4812-E09B-BA6B7F93563B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8380547" y="1538983"/>
            <a:ext cx="763598" cy="3561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Rett pil 71">
            <a:extLst>
              <a:ext uri="{FF2B5EF4-FFF2-40B4-BE49-F238E27FC236}">
                <a16:creationId xmlns:a16="http://schemas.microsoft.com/office/drawing/2014/main" id="{27047AA8-BB3E-39EE-28D6-9B63B2139AE4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 flipH="1">
            <a:off x="6845844" y="2563518"/>
            <a:ext cx="1619" cy="1382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Rett pil 72">
            <a:extLst>
              <a:ext uri="{FF2B5EF4-FFF2-40B4-BE49-F238E27FC236}">
                <a16:creationId xmlns:a16="http://schemas.microsoft.com/office/drawing/2014/main" id="{6B792A91-41A0-0D3D-67E4-98482084CB40}"/>
              </a:ext>
            </a:extLst>
          </p:cNvPr>
          <p:cNvCxnSpPr>
            <a:cxnSpLocks/>
            <a:stCxn id="58" idx="7"/>
            <a:endCxn id="59" idx="3"/>
          </p:cNvCxnSpPr>
          <p:nvPr/>
        </p:nvCxnSpPr>
        <p:spPr>
          <a:xfrm flipV="1">
            <a:off x="7065383" y="2304561"/>
            <a:ext cx="2078762" cy="17264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Rett pil 73">
            <a:extLst>
              <a:ext uri="{FF2B5EF4-FFF2-40B4-BE49-F238E27FC236}">
                <a16:creationId xmlns:a16="http://schemas.microsoft.com/office/drawing/2014/main" id="{253044B0-F456-ADAC-0C23-FD6C4DF35BC6}"/>
              </a:ext>
            </a:extLst>
          </p:cNvPr>
          <p:cNvCxnSpPr>
            <a:cxnSpLocks/>
          </p:cNvCxnSpPr>
          <p:nvPr/>
        </p:nvCxnSpPr>
        <p:spPr>
          <a:xfrm flipH="1">
            <a:off x="8226547" y="2386850"/>
            <a:ext cx="1001857" cy="23115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Rett pil 74">
            <a:extLst>
              <a:ext uri="{FF2B5EF4-FFF2-40B4-BE49-F238E27FC236}">
                <a16:creationId xmlns:a16="http://schemas.microsoft.com/office/drawing/2014/main" id="{5C500114-297C-6DBC-EC81-DBA213E869B3}"/>
              </a:ext>
            </a:extLst>
          </p:cNvPr>
          <p:cNvCxnSpPr>
            <a:cxnSpLocks/>
            <a:stCxn id="58" idx="5"/>
            <a:endCxn id="69" idx="3"/>
          </p:cNvCxnSpPr>
          <p:nvPr/>
        </p:nvCxnSpPr>
        <p:spPr>
          <a:xfrm>
            <a:off x="7065383" y="4440433"/>
            <a:ext cx="785150" cy="3319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Rett pil 75">
            <a:extLst>
              <a:ext uri="{FF2B5EF4-FFF2-40B4-BE49-F238E27FC236}">
                <a16:creationId xmlns:a16="http://schemas.microsoft.com/office/drawing/2014/main" id="{4DF60B60-1025-9D90-F36C-E8C34A3232D2}"/>
              </a:ext>
            </a:extLst>
          </p:cNvPr>
          <p:cNvCxnSpPr>
            <a:cxnSpLocks/>
            <a:endCxn id="65" idx="3"/>
          </p:cNvCxnSpPr>
          <p:nvPr/>
        </p:nvCxnSpPr>
        <p:spPr>
          <a:xfrm flipV="1">
            <a:off x="8422868" y="4440433"/>
            <a:ext cx="844966" cy="4052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Rett pil 76">
            <a:extLst>
              <a:ext uri="{FF2B5EF4-FFF2-40B4-BE49-F238E27FC236}">
                <a16:creationId xmlns:a16="http://schemas.microsoft.com/office/drawing/2014/main" id="{F64B84EE-0147-B9D5-CBCD-45EB22C945FA}"/>
              </a:ext>
            </a:extLst>
          </p:cNvPr>
          <p:cNvCxnSpPr>
            <a:cxnSpLocks/>
            <a:stCxn id="65" idx="0"/>
            <a:endCxn id="59" idx="4"/>
          </p:cNvCxnSpPr>
          <p:nvPr/>
        </p:nvCxnSpPr>
        <p:spPr>
          <a:xfrm flipH="1" flipV="1">
            <a:off x="9363684" y="2389365"/>
            <a:ext cx="123689" cy="15567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2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80D3F-84A1-6385-1FCE-B3BBB555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592"/>
            <a:ext cx="9238434" cy="889592"/>
          </a:xfrm>
        </p:spPr>
        <p:txBody>
          <a:bodyPr/>
          <a:lstStyle/>
          <a:p>
            <a:r>
              <a:rPr lang="nb-NO" dirty="0"/>
              <a:t>Bellman-</a:t>
            </a:r>
            <a:r>
              <a:rPr lang="nb-NO" dirty="0" err="1"/>
              <a:t>ford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8FDC95-344C-7E67-15B4-171ACEA27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613" y="3946160"/>
            <a:ext cx="1272346" cy="3255523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74401C-24EA-86CB-1971-2A7627862396}"/>
              </a:ext>
            </a:extLst>
          </p:cNvPr>
          <p:cNvSpPr/>
          <p:nvPr/>
        </p:nvSpPr>
        <p:spPr>
          <a:xfrm>
            <a:off x="7759597" y="1140323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75E7B7-582A-7B26-B1E1-DD6B9B876FF4}"/>
              </a:ext>
            </a:extLst>
          </p:cNvPr>
          <p:cNvSpPr/>
          <p:nvPr/>
        </p:nvSpPr>
        <p:spPr>
          <a:xfrm>
            <a:off x="6536988" y="1984441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B2EF3-6D32-0A3E-E29A-52696BDE5BC5}"/>
              </a:ext>
            </a:extLst>
          </p:cNvPr>
          <p:cNvSpPr/>
          <p:nvPr/>
        </p:nvSpPr>
        <p:spPr>
          <a:xfrm>
            <a:off x="6535369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BFD1B2-7189-0F14-2C69-05D409D74E70}"/>
              </a:ext>
            </a:extLst>
          </p:cNvPr>
          <p:cNvSpPr/>
          <p:nvPr/>
        </p:nvSpPr>
        <p:spPr>
          <a:xfrm>
            <a:off x="9053209" y="181028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F59337-335C-8457-583E-3369342FFBAC}"/>
              </a:ext>
            </a:extLst>
          </p:cNvPr>
          <p:cNvSpPr txBox="1"/>
          <p:nvPr/>
        </p:nvSpPr>
        <p:spPr>
          <a:xfrm>
            <a:off x="7159562" y="143505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82A614A4-122B-80C5-5A77-5E597DB94443}"/>
              </a:ext>
            </a:extLst>
          </p:cNvPr>
          <p:cNvSpPr txBox="1"/>
          <p:nvPr/>
        </p:nvSpPr>
        <p:spPr>
          <a:xfrm>
            <a:off x="6469472" y="316391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C1FFC234-017E-2587-8B15-2E4CBFAA9FE8}"/>
              </a:ext>
            </a:extLst>
          </p:cNvPr>
          <p:cNvSpPr txBox="1"/>
          <p:nvPr/>
        </p:nvSpPr>
        <p:spPr>
          <a:xfrm>
            <a:off x="8734628" y="137848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17E0EDF-6774-6418-F24C-E51A81CEAE7C}"/>
              </a:ext>
            </a:extLst>
          </p:cNvPr>
          <p:cNvSpPr txBox="1"/>
          <p:nvPr/>
        </p:nvSpPr>
        <p:spPr>
          <a:xfrm>
            <a:off x="7886034" y="276727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60FA21F5-C5E9-E3B9-A512-46CE56DF64B5}"/>
              </a:ext>
            </a:extLst>
          </p:cNvPr>
          <p:cNvSpPr txBox="1"/>
          <p:nvPr/>
        </p:nvSpPr>
        <p:spPr>
          <a:xfrm>
            <a:off x="9497487" y="30455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835EB7-C9AC-2CD8-B2F1-D28207045839}"/>
              </a:ext>
            </a:extLst>
          </p:cNvPr>
          <p:cNvSpPr/>
          <p:nvPr/>
        </p:nvSpPr>
        <p:spPr>
          <a:xfrm>
            <a:off x="9176898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87FC20-C421-C544-1992-3496873397A5}"/>
              </a:ext>
            </a:extLst>
          </p:cNvPr>
          <p:cNvSpPr/>
          <p:nvPr/>
        </p:nvSpPr>
        <p:spPr>
          <a:xfrm>
            <a:off x="7792004" y="4698415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020E747F-EFB8-CE6A-151A-7AD9E2F764B3}"/>
              </a:ext>
            </a:extLst>
          </p:cNvPr>
          <p:cNvSpPr txBox="1"/>
          <p:nvPr/>
        </p:nvSpPr>
        <p:spPr>
          <a:xfrm>
            <a:off x="8852032" y="454530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nb-NO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6E29FC1-576E-CAFB-4502-3AEA4AC0A612}"/>
              </a:ext>
            </a:extLst>
          </p:cNvPr>
          <p:cNvSpPr txBox="1"/>
          <p:nvPr/>
        </p:nvSpPr>
        <p:spPr>
          <a:xfrm>
            <a:off x="8211942" y="351703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210239D8-26BC-9085-5CE2-F88305FCF422}"/>
              </a:ext>
            </a:extLst>
          </p:cNvPr>
          <p:cNvSpPr txBox="1"/>
          <p:nvPr/>
        </p:nvSpPr>
        <p:spPr>
          <a:xfrm>
            <a:off x="7097788" y="458770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nb-NO" dirty="0"/>
          </a:p>
        </p:txBody>
      </p:sp>
      <p:sp>
        <p:nvSpPr>
          <p:cNvPr id="19" name="Plassholder for innhold 18">
            <a:extLst>
              <a:ext uri="{FF2B5EF4-FFF2-40B4-BE49-F238E27FC236}">
                <a16:creationId xmlns:a16="http://schemas.microsoft.com/office/drawing/2014/main" id="{16A64653-5232-F67D-5FF0-9989F894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290" y="971725"/>
            <a:ext cx="3562273" cy="5701449"/>
          </a:xfrm>
        </p:spPr>
        <p:txBody>
          <a:bodyPr/>
          <a:lstStyle/>
          <a:p>
            <a:r>
              <a:rPr lang="nb-NO" dirty="0" err="1"/>
              <a:t>Distances</a:t>
            </a:r>
            <a:r>
              <a:rPr lang="nb-NO" dirty="0"/>
              <a:t>:</a:t>
            </a:r>
          </a:p>
          <a:p>
            <a:r>
              <a:rPr lang="nb-NO" dirty="0"/>
              <a:t>S = 0</a:t>
            </a:r>
          </a:p>
          <a:p>
            <a:r>
              <a:rPr lang="nb-NO" dirty="0"/>
              <a:t>A = inf</a:t>
            </a:r>
          </a:p>
          <a:p>
            <a:r>
              <a:rPr lang="nb-NO" dirty="0"/>
              <a:t>B = inf</a:t>
            </a:r>
          </a:p>
          <a:p>
            <a:r>
              <a:rPr lang="nb-NO" dirty="0"/>
              <a:t>C = inf</a:t>
            </a:r>
          </a:p>
          <a:p>
            <a:r>
              <a:rPr lang="nb-NO" dirty="0"/>
              <a:t>D = inf</a:t>
            </a:r>
          </a:p>
          <a:p>
            <a:r>
              <a:rPr lang="nb-NO" dirty="0"/>
              <a:t>E = inf</a:t>
            </a:r>
          </a:p>
        </p:txBody>
      </p:sp>
      <p:cxnSp>
        <p:nvCxnSpPr>
          <p:cNvPr id="21" name="Rett pil 20">
            <a:extLst>
              <a:ext uri="{FF2B5EF4-FFF2-40B4-BE49-F238E27FC236}">
                <a16:creationId xmlns:a16="http://schemas.microsoft.com/office/drawing/2014/main" id="{4F8D4B9E-44CA-ADFA-F1E6-B101CB99EE6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067002" y="1580508"/>
            <a:ext cx="725002" cy="488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EB459EC1-F5E6-32D7-1CD2-0C05E94AAE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80547" y="1538983"/>
            <a:ext cx="763598" cy="3561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F61F71AD-3872-79C4-AFCB-4A0F666E404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845844" y="2563518"/>
            <a:ext cx="1619" cy="1382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C9BFC4E1-7AFF-1D90-DD4F-DABCA415F19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065383" y="2304561"/>
            <a:ext cx="2078762" cy="17264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9970D4A3-59D6-94D3-87AA-7C217479FCBD}"/>
              </a:ext>
            </a:extLst>
          </p:cNvPr>
          <p:cNvCxnSpPr>
            <a:cxnSpLocks/>
          </p:cNvCxnSpPr>
          <p:nvPr/>
        </p:nvCxnSpPr>
        <p:spPr>
          <a:xfrm flipH="1">
            <a:off x="8226547" y="2386850"/>
            <a:ext cx="1001857" cy="23115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Rett pil 44">
            <a:extLst>
              <a:ext uri="{FF2B5EF4-FFF2-40B4-BE49-F238E27FC236}">
                <a16:creationId xmlns:a16="http://schemas.microsoft.com/office/drawing/2014/main" id="{5F87A8AA-FF59-8821-D507-7E174C1EA624}"/>
              </a:ext>
            </a:extLst>
          </p:cNvPr>
          <p:cNvCxnSpPr>
            <a:cxnSpLocks/>
            <a:stCxn id="7" idx="5"/>
            <a:endCxn id="55" idx="3"/>
          </p:cNvCxnSpPr>
          <p:nvPr/>
        </p:nvCxnSpPr>
        <p:spPr>
          <a:xfrm>
            <a:off x="7065383" y="4440433"/>
            <a:ext cx="785150" cy="3319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Rett pil 49">
            <a:extLst>
              <a:ext uri="{FF2B5EF4-FFF2-40B4-BE49-F238E27FC236}">
                <a16:creationId xmlns:a16="http://schemas.microsoft.com/office/drawing/2014/main" id="{F3286D61-DEAD-F7D2-755B-20BFE2BAE1A5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8422868" y="4440433"/>
            <a:ext cx="844966" cy="4052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D84AEE31-3C18-9749-0721-693291DFE1BC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H="1" flipV="1">
            <a:off x="9363684" y="2389365"/>
            <a:ext cx="123689" cy="15567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721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80D3F-84A1-6385-1FCE-B3BBB555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592"/>
            <a:ext cx="9238434" cy="889592"/>
          </a:xfrm>
        </p:spPr>
        <p:txBody>
          <a:bodyPr/>
          <a:lstStyle/>
          <a:p>
            <a:r>
              <a:rPr lang="nb-NO" dirty="0"/>
              <a:t>Bellman-</a:t>
            </a:r>
            <a:r>
              <a:rPr lang="nb-NO" dirty="0" err="1"/>
              <a:t>ford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8FDC95-344C-7E67-15B4-171ACEA27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613" y="3946160"/>
            <a:ext cx="1272346" cy="3255523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74401C-24EA-86CB-1971-2A7627862396}"/>
              </a:ext>
            </a:extLst>
          </p:cNvPr>
          <p:cNvSpPr/>
          <p:nvPr/>
        </p:nvSpPr>
        <p:spPr>
          <a:xfrm>
            <a:off x="7759597" y="1140323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75E7B7-582A-7B26-B1E1-DD6B9B876FF4}"/>
              </a:ext>
            </a:extLst>
          </p:cNvPr>
          <p:cNvSpPr/>
          <p:nvPr/>
        </p:nvSpPr>
        <p:spPr>
          <a:xfrm>
            <a:off x="6536988" y="1984441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B2EF3-6D32-0A3E-E29A-52696BDE5BC5}"/>
              </a:ext>
            </a:extLst>
          </p:cNvPr>
          <p:cNvSpPr/>
          <p:nvPr/>
        </p:nvSpPr>
        <p:spPr>
          <a:xfrm>
            <a:off x="6535369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BFD1B2-7189-0F14-2C69-05D409D74E70}"/>
              </a:ext>
            </a:extLst>
          </p:cNvPr>
          <p:cNvSpPr/>
          <p:nvPr/>
        </p:nvSpPr>
        <p:spPr>
          <a:xfrm>
            <a:off x="9053209" y="181028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F59337-335C-8457-583E-3369342FFBAC}"/>
              </a:ext>
            </a:extLst>
          </p:cNvPr>
          <p:cNvSpPr txBox="1"/>
          <p:nvPr/>
        </p:nvSpPr>
        <p:spPr>
          <a:xfrm>
            <a:off x="7159562" y="143505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82A614A4-122B-80C5-5A77-5E597DB94443}"/>
              </a:ext>
            </a:extLst>
          </p:cNvPr>
          <p:cNvSpPr txBox="1"/>
          <p:nvPr/>
        </p:nvSpPr>
        <p:spPr>
          <a:xfrm>
            <a:off x="6469472" y="316391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C1FFC234-017E-2587-8B15-2E4CBFAA9FE8}"/>
              </a:ext>
            </a:extLst>
          </p:cNvPr>
          <p:cNvSpPr txBox="1"/>
          <p:nvPr/>
        </p:nvSpPr>
        <p:spPr>
          <a:xfrm>
            <a:off x="8734628" y="137848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17E0EDF-6774-6418-F24C-E51A81CEAE7C}"/>
              </a:ext>
            </a:extLst>
          </p:cNvPr>
          <p:cNvSpPr txBox="1"/>
          <p:nvPr/>
        </p:nvSpPr>
        <p:spPr>
          <a:xfrm>
            <a:off x="7886034" y="276727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60FA21F5-C5E9-E3B9-A512-46CE56DF64B5}"/>
              </a:ext>
            </a:extLst>
          </p:cNvPr>
          <p:cNvSpPr txBox="1"/>
          <p:nvPr/>
        </p:nvSpPr>
        <p:spPr>
          <a:xfrm>
            <a:off x="9497487" y="30455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835EB7-C9AC-2CD8-B2F1-D28207045839}"/>
              </a:ext>
            </a:extLst>
          </p:cNvPr>
          <p:cNvSpPr/>
          <p:nvPr/>
        </p:nvSpPr>
        <p:spPr>
          <a:xfrm>
            <a:off x="9176898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87FC20-C421-C544-1992-3496873397A5}"/>
              </a:ext>
            </a:extLst>
          </p:cNvPr>
          <p:cNvSpPr/>
          <p:nvPr/>
        </p:nvSpPr>
        <p:spPr>
          <a:xfrm>
            <a:off x="7792004" y="4698415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020E747F-EFB8-CE6A-151A-7AD9E2F764B3}"/>
              </a:ext>
            </a:extLst>
          </p:cNvPr>
          <p:cNvSpPr txBox="1"/>
          <p:nvPr/>
        </p:nvSpPr>
        <p:spPr>
          <a:xfrm>
            <a:off x="8852032" y="454530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nb-NO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6E29FC1-576E-CAFB-4502-3AEA4AC0A612}"/>
              </a:ext>
            </a:extLst>
          </p:cNvPr>
          <p:cNvSpPr txBox="1"/>
          <p:nvPr/>
        </p:nvSpPr>
        <p:spPr>
          <a:xfrm>
            <a:off x="8211942" y="351703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210239D8-26BC-9085-5CE2-F88305FCF422}"/>
              </a:ext>
            </a:extLst>
          </p:cNvPr>
          <p:cNvSpPr txBox="1"/>
          <p:nvPr/>
        </p:nvSpPr>
        <p:spPr>
          <a:xfrm>
            <a:off x="7097788" y="458770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nb-NO" dirty="0"/>
          </a:p>
        </p:txBody>
      </p:sp>
      <p:sp>
        <p:nvSpPr>
          <p:cNvPr id="19" name="Plassholder for innhold 18">
            <a:extLst>
              <a:ext uri="{FF2B5EF4-FFF2-40B4-BE49-F238E27FC236}">
                <a16:creationId xmlns:a16="http://schemas.microsoft.com/office/drawing/2014/main" id="{16A64653-5232-F67D-5FF0-9989F894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290" y="971725"/>
            <a:ext cx="3562273" cy="5701449"/>
          </a:xfrm>
        </p:spPr>
        <p:txBody>
          <a:bodyPr/>
          <a:lstStyle/>
          <a:p>
            <a:r>
              <a:rPr lang="nb-NO" dirty="0" err="1"/>
              <a:t>Distances</a:t>
            </a:r>
            <a:r>
              <a:rPr lang="nb-NO" dirty="0"/>
              <a:t>:</a:t>
            </a:r>
          </a:p>
          <a:p>
            <a:r>
              <a:rPr lang="nb-NO" dirty="0"/>
              <a:t>S = 0</a:t>
            </a:r>
          </a:p>
          <a:p>
            <a:r>
              <a:rPr lang="nb-NO" dirty="0"/>
              <a:t>A = inf -&gt; 10</a:t>
            </a:r>
          </a:p>
          <a:p>
            <a:r>
              <a:rPr lang="nb-NO" dirty="0"/>
              <a:t>B = inf</a:t>
            </a:r>
          </a:p>
          <a:p>
            <a:r>
              <a:rPr lang="nb-NO" dirty="0"/>
              <a:t>C = inf</a:t>
            </a:r>
          </a:p>
          <a:p>
            <a:r>
              <a:rPr lang="nb-NO" dirty="0"/>
              <a:t>D = inf</a:t>
            </a:r>
          </a:p>
          <a:p>
            <a:r>
              <a:rPr lang="nb-NO" dirty="0"/>
              <a:t>E = inf -&gt; 8</a:t>
            </a:r>
          </a:p>
        </p:txBody>
      </p:sp>
      <p:cxnSp>
        <p:nvCxnSpPr>
          <p:cNvPr id="21" name="Rett pil 20">
            <a:extLst>
              <a:ext uri="{FF2B5EF4-FFF2-40B4-BE49-F238E27FC236}">
                <a16:creationId xmlns:a16="http://schemas.microsoft.com/office/drawing/2014/main" id="{4F8D4B9E-44CA-ADFA-F1E6-B101CB99EE6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067002" y="1580508"/>
            <a:ext cx="725002" cy="488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EB459EC1-F5E6-32D7-1CD2-0C05E94AAE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80547" y="1538983"/>
            <a:ext cx="763598" cy="3561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F61F71AD-3872-79C4-AFCB-4A0F666E404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845844" y="2563518"/>
            <a:ext cx="1619" cy="1382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C9BFC4E1-7AFF-1D90-DD4F-DABCA415F19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065383" y="2304561"/>
            <a:ext cx="2078762" cy="17264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9970D4A3-59D6-94D3-87AA-7C217479FCBD}"/>
              </a:ext>
            </a:extLst>
          </p:cNvPr>
          <p:cNvCxnSpPr>
            <a:cxnSpLocks/>
          </p:cNvCxnSpPr>
          <p:nvPr/>
        </p:nvCxnSpPr>
        <p:spPr>
          <a:xfrm flipH="1">
            <a:off x="8226547" y="2386850"/>
            <a:ext cx="1001857" cy="23115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Rett pil 44">
            <a:extLst>
              <a:ext uri="{FF2B5EF4-FFF2-40B4-BE49-F238E27FC236}">
                <a16:creationId xmlns:a16="http://schemas.microsoft.com/office/drawing/2014/main" id="{5F87A8AA-FF59-8821-D507-7E174C1EA624}"/>
              </a:ext>
            </a:extLst>
          </p:cNvPr>
          <p:cNvCxnSpPr>
            <a:cxnSpLocks/>
            <a:stCxn id="7" idx="5"/>
            <a:endCxn id="55" idx="3"/>
          </p:cNvCxnSpPr>
          <p:nvPr/>
        </p:nvCxnSpPr>
        <p:spPr>
          <a:xfrm>
            <a:off x="7065383" y="4440433"/>
            <a:ext cx="785150" cy="3319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Rett pil 49">
            <a:extLst>
              <a:ext uri="{FF2B5EF4-FFF2-40B4-BE49-F238E27FC236}">
                <a16:creationId xmlns:a16="http://schemas.microsoft.com/office/drawing/2014/main" id="{F3286D61-DEAD-F7D2-755B-20BFE2BAE1A5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8422868" y="4440433"/>
            <a:ext cx="844966" cy="4052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D84AEE31-3C18-9749-0721-693291DFE1BC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H="1" flipV="1">
            <a:off x="9363684" y="2389365"/>
            <a:ext cx="123689" cy="15567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8A415E41-5F2E-2C43-BEC2-8017F4A45587}"/>
                  </a:ext>
                </a:extLst>
              </p14:cNvPr>
              <p14:cNvContentPartPr/>
              <p14:nvPr/>
            </p14:nvContentPartPr>
            <p14:xfrm>
              <a:off x="7003547" y="1587071"/>
              <a:ext cx="788760" cy="349920"/>
            </p14:xfrm>
          </p:contentPart>
        </mc:Choice>
        <mc:Fallback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8A415E41-5F2E-2C43-BEC2-8017F4A455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9547" y="1479071"/>
                <a:ext cx="89640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57DB3427-69EE-EB14-F284-927EC1F2099B}"/>
                  </a:ext>
                </a:extLst>
              </p14:cNvPr>
              <p14:cNvContentPartPr/>
              <p14:nvPr/>
            </p14:nvContentPartPr>
            <p14:xfrm>
              <a:off x="8405747" y="1590671"/>
              <a:ext cx="837000" cy="315000"/>
            </p14:xfrm>
          </p:contentPart>
        </mc:Choice>
        <mc:Fallback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57DB3427-69EE-EB14-F284-927EC1F209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51747" y="1483031"/>
                <a:ext cx="94464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1B44F534-FAFE-F433-1450-13CCDC21984F}"/>
                  </a:ext>
                </a:extLst>
              </p14:cNvPr>
              <p14:cNvContentPartPr/>
              <p14:nvPr/>
            </p14:nvContentPartPr>
            <p14:xfrm>
              <a:off x="7772867" y="1205831"/>
              <a:ext cx="431280" cy="357840"/>
            </p14:xfrm>
          </p:contentPart>
        </mc:Choice>
        <mc:Fallback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1B44F534-FAFE-F433-1450-13CCDC2198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6747" y="1199711"/>
                <a:ext cx="443520" cy="3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8759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80D3F-84A1-6385-1FCE-B3BBB555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592"/>
            <a:ext cx="9238434" cy="889592"/>
          </a:xfrm>
        </p:spPr>
        <p:txBody>
          <a:bodyPr/>
          <a:lstStyle/>
          <a:p>
            <a:r>
              <a:rPr lang="nb-NO" dirty="0"/>
              <a:t>Bellman-</a:t>
            </a:r>
            <a:r>
              <a:rPr lang="nb-NO" dirty="0" err="1"/>
              <a:t>ford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8FDC95-344C-7E67-15B4-171ACEA27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613" y="3946160"/>
            <a:ext cx="1272346" cy="3255523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74401C-24EA-86CB-1971-2A7627862396}"/>
              </a:ext>
            </a:extLst>
          </p:cNvPr>
          <p:cNvSpPr/>
          <p:nvPr/>
        </p:nvSpPr>
        <p:spPr>
          <a:xfrm>
            <a:off x="7759597" y="1140323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75E7B7-582A-7B26-B1E1-DD6B9B876FF4}"/>
              </a:ext>
            </a:extLst>
          </p:cNvPr>
          <p:cNvSpPr/>
          <p:nvPr/>
        </p:nvSpPr>
        <p:spPr>
          <a:xfrm>
            <a:off x="6536988" y="1984441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B2EF3-6D32-0A3E-E29A-52696BDE5BC5}"/>
              </a:ext>
            </a:extLst>
          </p:cNvPr>
          <p:cNvSpPr/>
          <p:nvPr/>
        </p:nvSpPr>
        <p:spPr>
          <a:xfrm>
            <a:off x="6535369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BFD1B2-7189-0F14-2C69-05D409D74E70}"/>
              </a:ext>
            </a:extLst>
          </p:cNvPr>
          <p:cNvSpPr/>
          <p:nvPr/>
        </p:nvSpPr>
        <p:spPr>
          <a:xfrm>
            <a:off x="9053209" y="181028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F59337-335C-8457-583E-3369342FFBAC}"/>
              </a:ext>
            </a:extLst>
          </p:cNvPr>
          <p:cNvSpPr txBox="1"/>
          <p:nvPr/>
        </p:nvSpPr>
        <p:spPr>
          <a:xfrm>
            <a:off x="7159562" y="143505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82A614A4-122B-80C5-5A77-5E597DB94443}"/>
              </a:ext>
            </a:extLst>
          </p:cNvPr>
          <p:cNvSpPr txBox="1"/>
          <p:nvPr/>
        </p:nvSpPr>
        <p:spPr>
          <a:xfrm>
            <a:off x="6469472" y="316391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C1FFC234-017E-2587-8B15-2E4CBFAA9FE8}"/>
              </a:ext>
            </a:extLst>
          </p:cNvPr>
          <p:cNvSpPr txBox="1"/>
          <p:nvPr/>
        </p:nvSpPr>
        <p:spPr>
          <a:xfrm>
            <a:off x="8734628" y="137848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17E0EDF-6774-6418-F24C-E51A81CEAE7C}"/>
              </a:ext>
            </a:extLst>
          </p:cNvPr>
          <p:cNvSpPr txBox="1"/>
          <p:nvPr/>
        </p:nvSpPr>
        <p:spPr>
          <a:xfrm>
            <a:off x="7886034" y="276727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60FA21F5-C5E9-E3B9-A512-46CE56DF64B5}"/>
              </a:ext>
            </a:extLst>
          </p:cNvPr>
          <p:cNvSpPr txBox="1"/>
          <p:nvPr/>
        </p:nvSpPr>
        <p:spPr>
          <a:xfrm>
            <a:off x="9497487" y="30455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835EB7-C9AC-2CD8-B2F1-D28207045839}"/>
              </a:ext>
            </a:extLst>
          </p:cNvPr>
          <p:cNvSpPr/>
          <p:nvPr/>
        </p:nvSpPr>
        <p:spPr>
          <a:xfrm>
            <a:off x="9176898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87FC20-C421-C544-1992-3496873397A5}"/>
              </a:ext>
            </a:extLst>
          </p:cNvPr>
          <p:cNvSpPr/>
          <p:nvPr/>
        </p:nvSpPr>
        <p:spPr>
          <a:xfrm>
            <a:off x="7792004" y="4698415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020E747F-EFB8-CE6A-151A-7AD9E2F764B3}"/>
              </a:ext>
            </a:extLst>
          </p:cNvPr>
          <p:cNvSpPr txBox="1"/>
          <p:nvPr/>
        </p:nvSpPr>
        <p:spPr>
          <a:xfrm>
            <a:off x="8852032" y="454530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nb-NO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6E29FC1-576E-CAFB-4502-3AEA4AC0A612}"/>
              </a:ext>
            </a:extLst>
          </p:cNvPr>
          <p:cNvSpPr txBox="1"/>
          <p:nvPr/>
        </p:nvSpPr>
        <p:spPr>
          <a:xfrm>
            <a:off x="8211942" y="351703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210239D8-26BC-9085-5CE2-F88305FCF422}"/>
              </a:ext>
            </a:extLst>
          </p:cNvPr>
          <p:cNvSpPr txBox="1"/>
          <p:nvPr/>
        </p:nvSpPr>
        <p:spPr>
          <a:xfrm>
            <a:off x="7097788" y="458770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nb-NO" dirty="0"/>
          </a:p>
        </p:txBody>
      </p:sp>
      <p:sp>
        <p:nvSpPr>
          <p:cNvPr id="19" name="Plassholder for innhold 18">
            <a:extLst>
              <a:ext uri="{FF2B5EF4-FFF2-40B4-BE49-F238E27FC236}">
                <a16:creationId xmlns:a16="http://schemas.microsoft.com/office/drawing/2014/main" id="{16A64653-5232-F67D-5FF0-9989F894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290" y="971725"/>
            <a:ext cx="3562273" cy="5701449"/>
          </a:xfrm>
        </p:spPr>
        <p:txBody>
          <a:bodyPr/>
          <a:lstStyle/>
          <a:p>
            <a:r>
              <a:rPr lang="nb-NO" dirty="0" err="1"/>
              <a:t>Distances</a:t>
            </a:r>
            <a:r>
              <a:rPr lang="nb-NO" dirty="0"/>
              <a:t>:</a:t>
            </a:r>
          </a:p>
          <a:p>
            <a:r>
              <a:rPr lang="nb-NO" dirty="0"/>
              <a:t>S = 0</a:t>
            </a:r>
          </a:p>
          <a:p>
            <a:r>
              <a:rPr lang="nb-NO" dirty="0"/>
              <a:t>A = 10</a:t>
            </a:r>
          </a:p>
          <a:p>
            <a:r>
              <a:rPr lang="nb-NO" dirty="0"/>
              <a:t>B = inf</a:t>
            </a:r>
          </a:p>
          <a:p>
            <a:r>
              <a:rPr lang="nb-NO" dirty="0"/>
              <a:t>C = inf -&gt; 12</a:t>
            </a:r>
          </a:p>
          <a:p>
            <a:r>
              <a:rPr lang="nb-NO" dirty="0"/>
              <a:t>D = inf</a:t>
            </a:r>
          </a:p>
          <a:p>
            <a:r>
              <a:rPr lang="nb-NO" dirty="0"/>
              <a:t>E = 8</a:t>
            </a:r>
          </a:p>
        </p:txBody>
      </p:sp>
      <p:cxnSp>
        <p:nvCxnSpPr>
          <p:cNvPr id="21" name="Rett pil 20">
            <a:extLst>
              <a:ext uri="{FF2B5EF4-FFF2-40B4-BE49-F238E27FC236}">
                <a16:creationId xmlns:a16="http://schemas.microsoft.com/office/drawing/2014/main" id="{4F8D4B9E-44CA-ADFA-F1E6-B101CB99EE6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067002" y="1580508"/>
            <a:ext cx="725002" cy="488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EB459EC1-F5E6-32D7-1CD2-0C05E94AAE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80547" y="1538983"/>
            <a:ext cx="763598" cy="3561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F61F71AD-3872-79C4-AFCB-4A0F666E404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845844" y="2563518"/>
            <a:ext cx="1619" cy="1382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C9BFC4E1-7AFF-1D90-DD4F-DABCA415F19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065383" y="2304561"/>
            <a:ext cx="2078762" cy="17264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9970D4A3-59D6-94D3-87AA-7C217479FCBD}"/>
              </a:ext>
            </a:extLst>
          </p:cNvPr>
          <p:cNvCxnSpPr>
            <a:cxnSpLocks/>
          </p:cNvCxnSpPr>
          <p:nvPr/>
        </p:nvCxnSpPr>
        <p:spPr>
          <a:xfrm flipH="1">
            <a:off x="8226547" y="2386850"/>
            <a:ext cx="1001857" cy="23115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Rett pil 44">
            <a:extLst>
              <a:ext uri="{FF2B5EF4-FFF2-40B4-BE49-F238E27FC236}">
                <a16:creationId xmlns:a16="http://schemas.microsoft.com/office/drawing/2014/main" id="{5F87A8AA-FF59-8821-D507-7E174C1EA624}"/>
              </a:ext>
            </a:extLst>
          </p:cNvPr>
          <p:cNvCxnSpPr>
            <a:cxnSpLocks/>
            <a:stCxn id="7" idx="5"/>
            <a:endCxn id="55" idx="3"/>
          </p:cNvCxnSpPr>
          <p:nvPr/>
        </p:nvCxnSpPr>
        <p:spPr>
          <a:xfrm>
            <a:off x="7065383" y="4440433"/>
            <a:ext cx="785150" cy="3319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Rett pil 49">
            <a:extLst>
              <a:ext uri="{FF2B5EF4-FFF2-40B4-BE49-F238E27FC236}">
                <a16:creationId xmlns:a16="http://schemas.microsoft.com/office/drawing/2014/main" id="{F3286D61-DEAD-F7D2-755B-20BFE2BAE1A5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8422868" y="4440433"/>
            <a:ext cx="844966" cy="4052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D84AEE31-3C18-9749-0721-693291DFE1BC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H="1" flipV="1">
            <a:off x="9363684" y="2389365"/>
            <a:ext cx="123689" cy="15567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235AEFCD-FB7D-9908-A69C-FC3CF5EA0076}"/>
                  </a:ext>
                </a:extLst>
              </p14:cNvPr>
              <p14:cNvContentPartPr/>
              <p14:nvPr/>
            </p14:nvContentPartPr>
            <p14:xfrm>
              <a:off x="9003707" y="1945271"/>
              <a:ext cx="509400" cy="308160"/>
            </p14:xfrm>
          </p:contentPart>
        </mc:Choice>
        <mc:Fallback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235AEFCD-FB7D-9908-A69C-FC3CF5EA00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7587" y="1939151"/>
                <a:ext cx="5216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EDED03AE-C005-7068-C3BB-7D832C118AB4}"/>
                  </a:ext>
                </a:extLst>
              </p14:cNvPr>
              <p14:cNvContentPartPr/>
              <p14:nvPr/>
            </p14:nvContentPartPr>
            <p14:xfrm>
              <a:off x="8170667" y="2308151"/>
              <a:ext cx="1059840" cy="2578680"/>
            </p14:xfrm>
          </p:contentPart>
        </mc:Choice>
        <mc:Fallback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EDED03AE-C005-7068-C3BB-7D832C118A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16667" y="2200511"/>
                <a:ext cx="1167480" cy="27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1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E53AE0-4FEB-EDDB-D81E-FDF55DB8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E9C470-1ED6-9159-8E35-F65601FC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Grafer: korteste veier </a:t>
            </a:r>
          </a:p>
          <a:p>
            <a:pPr lvl="1"/>
            <a:r>
              <a:rPr lang="nb-NO" dirty="0"/>
              <a:t>	</a:t>
            </a:r>
            <a:r>
              <a:rPr lang="nb-NO" dirty="0" err="1"/>
              <a:t>Dijkstra</a:t>
            </a:r>
            <a:endParaRPr lang="nb-NO" dirty="0"/>
          </a:p>
          <a:p>
            <a:pPr lvl="1"/>
            <a:r>
              <a:rPr lang="nb-NO" dirty="0"/>
              <a:t>	Bellman-</a:t>
            </a:r>
            <a:r>
              <a:rPr lang="nb-NO" dirty="0" err="1"/>
              <a:t>ford</a:t>
            </a:r>
            <a:endParaRPr lang="nb-NO" dirty="0"/>
          </a:p>
          <a:p>
            <a:pPr lvl="1"/>
            <a:r>
              <a:rPr lang="nb-NO" dirty="0"/>
              <a:t>Minimale </a:t>
            </a:r>
            <a:r>
              <a:rPr lang="nb-NO" dirty="0" err="1"/>
              <a:t>spenntrær</a:t>
            </a:r>
            <a:endParaRPr lang="nb-NO" dirty="0"/>
          </a:p>
          <a:p>
            <a:pPr lvl="1"/>
            <a:r>
              <a:rPr lang="nb-NO" dirty="0"/>
              <a:t>	Prims</a:t>
            </a:r>
          </a:p>
          <a:p>
            <a:pPr lvl="1"/>
            <a:r>
              <a:rPr lang="nb-NO" dirty="0"/>
              <a:t>	</a:t>
            </a:r>
            <a:r>
              <a:rPr lang="nb-NO" dirty="0" err="1"/>
              <a:t>Kruskals</a:t>
            </a:r>
            <a:endParaRPr lang="nb-NO" dirty="0"/>
          </a:p>
          <a:p>
            <a:pPr lvl="1"/>
            <a:r>
              <a:rPr lang="nb-NO" dirty="0"/>
              <a:t>	</a:t>
            </a:r>
            <a:r>
              <a:rPr lang="nb-NO" dirty="0" err="1"/>
              <a:t>Boruvkas</a:t>
            </a:r>
            <a:endParaRPr lang="nb-NO" dirty="0"/>
          </a:p>
          <a:p>
            <a:pPr lvl="1"/>
            <a:r>
              <a:rPr lang="nb-NO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5598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80D3F-84A1-6385-1FCE-B3BBB555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592"/>
            <a:ext cx="9238434" cy="889592"/>
          </a:xfrm>
        </p:spPr>
        <p:txBody>
          <a:bodyPr/>
          <a:lstStyle/>
          <a:p>
            <a:r>
              <a:rPr lang="nb-NO" dirty="0"/>
              <a:t>Bellman-</a:t>
            </a:r>
            <a:r>
              <a:rPr lang="nb-NO" dirty="0" err="1"/>
              <a:t>ford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8FDC95-344C-7E67-15B4-171ACEA27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613" y="3946160"/>
            <a:ext cx="1272346" cy="3255523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74401C-24EA-86CB-1971-2A7627862396}"/>
              </a:ext>
            </a:extLst>
          </p:cNvPr>
          <p:cNvSpPr/>
          <p:nvPr/>
        </p:nvSpPr>
        <p:spPr>
          <a:xfrm>
            <a:off x="7759597" y="1140323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75E7B7-582A-7B26-B1E1-DD6B9B876FF4}"/>
              </a:ext>
            </a:extLst>
          </p:cNvPr>
          <p:cNvSpPr/>
          <p:nvPr/>
        </p:nvSpPr>
        <p:spPr>
          <a:xfrm>
            <a:off x="6536988" y="1984441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B2EF3-6D32-0A3E-E29A-52696BDE5BC5}"/>
              </a:ext>
            </a:extLst>
          </p:cNvPr>
          <p:cNvSpPr/>
          <p:nvPr/>
        </p:nvSpPr>
        <p:spPr>
          <a:xfrm>
            <a:off x="6535369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BFD1B2-7189-0F14-2C69-05D409D74E70}"/>
              </a:ext>
            </a:extLst>
          </p:cNvPr>
          <p:cNvSpPr/>
          <p:nvPr/>
        </p:nvSpPr>
        <p:spPr>
          <a:xfrm>
            <a:off x="9053209" y="181028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F59337-335C-8457-583E-3369342FFBAC}"/>
              </a:ext>
            </a:extLst>
          </p:cNvPr>
          <p:cNvSpPr txBox="1"/>
          <p:nvPr/>
        </p:nvSpPr>
        <p:spPr>
          <a:xfrm>
            <a:off x="7159562" y="143505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82A614A4-122B-80C5-5A77-5E597DB94443}"/>
              </a:ext>
            </a:extLst>
          </p:cNvPr>
          <p:cNvSpPr txBox="1"/>
          <p:nvPr/>
        </p:nvSpPr>
        <p:spPr>
          <a:xfrm>
            <a:off x="6469472" y="316391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C1FFC234-017E-2587-8B15-2E4CBFAA9FE8}"/>
              </a:ext>
            </a:extLst>
          </p:cNvPr>
          <p:cNvSpPr txBox="1"/>
          <p:nvPr/>
        </p:nvSpPr>
        <p:spPr>
          <a:xfrm>
            <a:off x="8734628" y="137848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17E0EDF-6774-6418-F24C-E51A81CEAE7C}"/>
              </a:ext>
            </a:extLst>
          </p:cNvPr>
          <p:cNvSpPr txBox="1"/>
          <p:nvPr/>
        </p:nvSpPr>
        <p:spPr>
          <a:xfrm>
            <a:off x="7886034" y="276727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60FA21F5-C5E9-E3B9-A512-46CE56DF64B5}"/>
              </a:ext>
            </a:extLst>
          </p:cNvPr>
          <p:cNvSpPr txBox="1"/>
          <p:nvPr/>
        </p:nvSpPr>
        <p:spPr>
          <a:xfrm>
            <a:off x="9497487" y="30455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835EB7-C9AC-2CD8-B2F1-D28207045839}"/>
              </a:ext>
            </a:extLst>
          </p:cNvPr>
          <p:cNvSpPr/>
          <p:nvPr/>
        </p:nvSpPr>
        <p:spPr>
          <a:xfrm>
            <a:off x="9176898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87FC20-C421-C544-1992-3496873397A5}"/>
              </a:ext>
            </a:extLst>
          </p:cNvPr>
          <p:cNvSpPr/>
          <p:nvPr/>
        </p:nvSpPr>
        <p:spPr>
          <a:xfrm>
            <a:off x="7792004" y="4698415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020E747F-EFB8-CE6A-151A-7AD9E2F764B3}"/>
              </a:ext>
            </a:extLst>
          </p:cNvPr>
          <p:cNvSpPr txBox="1"/>
          <p:nvPr/>
        </p:nvSpPr>
        <p:spPr>
          <a:xfrm>
            <a:off x="8852032" y="454530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nb-NO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6E29FC1-576E-CAFB-4502-3AEA4AC0A612}"/>
              </a:ext>
            </a:extLst>
          </p:cNvPr>
          <p:cNvSpPr txBox="1"/>
          <p:nvPr/>
        </p:nvSpPr>
        <p:spPr>
          <a:xfrm>
            <a:off x="8211942" y="351703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210239D8-26BC-9085-5CE2-F88305FCF422}"/>
              </a:ext>
            </a:extLst>
          </p:cNvPr>
          <p:cNvSpPr txBox="1"/>
          <p:nvPr/>
        </p:nvSpPr>
        <p:spPr>
          <a:xfrm>
            <a:off x="7097788" y="458770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nb-NO" dirty="0"/>
          </a:p>
        </p:txBody>
      </p:sp>
      <p:sp>
        <p:nvSpPr>
          <p:cNvPr id="19" name="Plassholder for innhold 18">
            <a:extLst>
              <a:ext uri="{FF2B5EF4-FFF2-40B4-BE49-F238E27FC236}">
                <a16:creationId xmlns:a16="http://schemas.microsoft.com/office/drawing/2014/main" id="{16A64653-5232-F67D-5FF0-9989F894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290" y="971725"/>
            <a:ext cx="3562273" cy="5701449"/>
          </a:xfrm>
        </p:spPr>
        <p:txBody>
          <a:bodyPr/>
          <a:lstStyle/>
          <a:p>
            <a:r>
              <a:rPr lang="nb-NO" dirty="0" err="1"/>
              <a:t>Distances</a:t>
            </a:r>
            <a:r>
              <a:rPr lang="nb-NO" dirty="0"/>
              <a:t>:</a:t>
            </a:r>
          </a:p>
          <a:p>
            <a:r>
              <a:rPr lang="nb-NO" dirty="0"/>
              <a:t>S = 0</a:t>
            </a:r>
          </a:p>
          <a:p>
            <a:r>
              <a:rPr lang="nb-NO" dirty="0"/>
              <a:t>A = 10</a:t>
            </a:r>
          </a:p>
          <a:p>
            <a:r>
              <a:rPr lang="nb-NO" dirty="0"/>
              <a:t>B = inf</a:t>
            </a:r>
          </a:p>
          <a:p>
            <a:r>
              <a:rPr lang="nb-NO" dirty="0"/>
              <a:t>C = 12</a:t>
            </a:r>
          </a:p>
          <a:p>
            <a:r>
              <a:rPr lang="nb-NO" dirty="0"/>
              <a:t>D = inf</a:t>
            </a:r>
          </a:p>
          <a:p>
            <a:r>
              <a:rPr lang="nb-NO" dirty="0"/>
              <a:t>E = 8</a:t>
            </a:r>
          </a:p>
        </p:txBody>
      </p:sp>
      <p:cxnSp>
        <p:nvCxnSpPr>
          <p:cNvPr id="21" name="Rett pil 20">
            <a:extLst>
              <a:ext uri="{FF2B5EF4-FFF2-40B4-BE49-F238E27FC236}">
                <a16:creationId xmlns:a16="http://schemas.microsoft.com/office/drawing/2014/main" id="{4F8D4B9E-44CA-ADFA-F1E6-B101CB99EE6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067002" y="1580508"/>
            <a:ext cx="725002" cy="488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EB459EC1-F5E6-32D7-1CD2-0C05E94AAE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80547" y="1538983"/>
            <a:ext cx="763598" cy="3561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F61F71AD-3872-79C4-AFCB-4A0F666E404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845844" y="2563518"/>
            <a:ext cx="1619" cy="1382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C9BFC4E1-7AFF-1D90-DD4F-DABCA415F19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065383" y="2304561"/>
            <a:ext cx="2078762" cy="17264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9970D4A3-59D6-94D3-87AA-7C217479FCBD}"/>
              </a:ext>
            </a:extLst>
          </p:cNvPr>
          <p:cNvCxnSpPr>
            <a:cxnSpLocks/>
          </p:cNvCxnSpPr>
          <p:nvPr/>
        </p:nvCxnSpPr>
        <p:spPr>
          <a:xfrm flipH="1">
            <a:off x="8226547" y="2386850"/>
            <a:ext cx="1001857" cy="23115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Rett pil 44">
            <a:extLst>
              <a:ext uri="{FF2B5EF4-FFF2-40B4-BE49-F238E27FC236}">
                <a16:creationId xmlns:a16="http://schemas.microsoft.com/office/drawing/2014/main" id="{5F87A8AA-FF59-8821-D507-7E174C1EA624}"/>
              </a:ext>
            </a:extLst>
          </p:cNvPr>
          <p:cNvCxnSpPr>
            <a:cxnSpLocks/>
            <a:stCxn id="7" idx="5"/>
            <a:endCxn id="55" idx="3"/>
          </p:cNvCxnSpPr>
          <p:nvPr/>
        </p:nvCxnSpPr>
        <p:spPr>
          <a:xfrm>
            <a:off x="7065383" y="4440433"/>
            <a:ext cx="785150" cy="3319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Rett pil 49">
            <a:extLst>
              <a:ext uri="{FF2B5EF4-FFF2-40B4-BE49-F238E27FC236}">
                <a16:creationId xmlns:a16="http://schemas.microsoft.com/office/drawing/2014/main" id="{F3286D61-DEAD-F7D2-755B-20BFE2BAE1A5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8422868" y="4440433"/>
            <a:ext cx="844966" cy="4052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D84AEE31-3C18-9749-0721-693291DFE1BC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H="1" flipV="1">
            <a:off x="9363684" y="2389365"/>
            <a:ext cx="123689" cy="15567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825E42B1-2319-DF67-1F6F-20FF2FAB6AC6}"/>
                  </a:ext>
                </a:extLst>
              </p14:cNvPr>
              <p14:cNvContentPartPr/>
              <p14:nvPr/>
            </p14:nvContentPartPr>
            <p14:xfrm>
              <a:off x="9246347" y="4129031"/>
              <a:ext cx="467280" cy="281880"/>
            </p14:xfrm>
          </p:contentPart>
        </mc:Choice>
        <mc:Fallback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825E42B1-2319-DF67-1F6F-20FF2FAB6A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0227" y="4122911"/>
                <a:ext cx="4795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3E760ABF-BA57-65AD-C2E2-43C28A7D49CE}"/>
                  </a:ext>
                </a:extLst>
              </p14:cNvPr>
              <p14:cNvContentPartPr/>
              <p14:nvPr/>
            </p14:nvContentPartPr>
            <p14:xfrm>
              <a:off x="9392867" y="2657351"/>
              <a:ext cx="131760" cy="1198080"/>
            </p14:xfrm>
          </p:contentPart>
        </mc:Choice>
        <mc:Fallback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3E760ABF-BA57-65AD-C2E2-43C28A7D49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8867" y="2549351"/>
                <a:ext cx="239400" cy="14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87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80D3F-84A1-6385-1FCE-B3BBB555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592"/>
            <a:ext cx="9238434" cy="889592"/>
          </a:xfrm>
        </p:spPr>
        <p:txBody>
          <a:bodyPr/>
          <a:lstStyle/>
          <a:p>
            <a:r>
              <a:rPr lang="nb-NO" dirty="0"/>
              <a:t>Bellman-</a:t>
            </a:r>
            <a:r>
              <a:rPr lang="nb-NO" dirty="0" err="1"/>
              <a:t>ford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8FDC95-344C-7E67-15B4-171ACEA27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613" y="3946160"/>
            <a:ext cx="1272346" cy="3255523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74401C-24EA-86CB-1971-2A7627862396}"/>
              </a:ext>
            </a:extLst>
          </p:cNvPr>
          <p:cNvSpPr/>
          <p:nvPr/>
        </p:nvSpPr>
        <p:spPr>
          <a:xfrm>
            <a:off x="7759597" y="1140323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75E7B7-582A-7B26-B1E1-DD6B9B876FF4}"/>
              </a:ext>
            </a:extLst>
          </p:cNvPr>
          <p:cNvSpPr/>
          <p:nvPr/>
        </p:nvSpPr>
        <p:spPr>
          <a:xfrm>
            <a:off x="6536988" y="1984441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B2EF3-6D32-0A3E-E29A-52696BDE5BC5}"/>
              </a:ext>
            </a:extLst>
          </p:cNvPr>
          <p:cNvSpPr/>
          <p:nvPr/>
        </p:nvSpPr>
        <p:spPr>
          <a:xfrm>
            <a:off x="6535369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BFD1B2-7189-0F14-2C69-05D409D74E70}"/>
              </a:ext>
            </a:extLst>
          </p:cNvPr>
          <p:cNvSpPr/>
          <p:nvPr/>
        </p:nvSpPr>
        <p:spPr>
          <a:xfrm>
            <a:off x="9053209" y="181028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F59337-335C-8457-583E-3369342FFBAC}"/>
              </a:ext>
            </a:extLst>
          </p:cNvPr>
          <p:cNvSpPr txBox="1"/>
          <p:nvPr/>
        </p:nvSpPr>
        <p:spPr>
          <a:xfrm>
            <a:off x="7159562" y="143505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82A614A4-122B-80C5-5A77-5E597DB94443}"/>
              </a:ext>
            </a:extLst>
          </p:cNvPr>
          <p:cNvSpPr txBox="1"/>
          <p:nvPr/>
        </p:nvSpPr>
        <p:spPr>
          <a:xfrm>
            <a:off x="6469472" y="316391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C1FFC234-017E-2587-8B15-2E4CBFAA9FE8}"/>
              </a:ext>
            </a:extLst>
          </p:cNvPr>
          <p:cNvSpPr txBox="1"/>
          <p:nvPr/>
        </p:nvSpPr>
        <p:spPr>
          <a:xfrm>
            <a:off x="8734628" y="137848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17E0EDF-6774-6418-F24C-E51A81CEAE7C}"/>
              </a:ext>
            </a:extLst>
          </p:cNvPr>
          <p:cNvSpPr txBox="1"/>
          <p:nvPr/>
        </p:nvSpPr>
        <p:spPr>
          <a:xfrm>
            <a:off x="7886034" y="276727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60FA21F5-C5E9-E3B9-A512-46CE56DF64B5}"/>
              </a:ext>
            </a:extLst>
          </p:cNvPr>
          <p:cNvSpPr txBox="1"/>
          <p:nvPr/>
        </p:nvSpPr>
        <p:spPr>
          <a:xfrm>
            <a:off x="9497487" y="30455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835EB7-C9AC-2CD8-B2F1-D28207045839}"/>
              </a:ext>
            </a:extLst>
          </p:cNvPr>
          <p:cNvSpPr/>
          <p:nvPr/>
        </p:nvSpPr>
        <p:spPr>
          <a:xfrm>
            <a:off x="9176898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87FC20-C421-C544-1992-3496873397A5}"/>
              </a:ext>
            </a:extLst>
          </p:cNvPr>
          <p:cNvSpPr/>
          <p:nvPr/>
        </p:nvSpPr>
        <p:spPr>
          <a:xfrm>
            <a:off x="7792004" y="4698415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020E747F-EFB8-CE6A-151A-7AD9E2F764B3}"/>
              </a:ext>
            </a:extLst>
          </p:cNvPr>
          <p:cNvSpPr txBox="1"/>
          <p:nvPr/>
        </p:nvSpPr>
        <p:spPr>
          <a:xfrm>
            <a:off x="8852032" y="454530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nb-NO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6E29FC1-576E-CAFB-4502-3AEA4AC0A612}"/>
              </a:ext>
            </a:extLst>
          </p:cNvPr>
          <p:cNvSpPr txBox="1"/>
          <p:nvPr/>
        </p:nvSpPr>
        <p:spPr>
          <a:xfrm>
            <a:off x="8211942" y="351703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210239D8-26BC-9085-5CE2-F88305FCF422}"/>
              </a:ext>
            </a:extLst>
          </p:cNvPr>
          <p:cNvSpPr txBox="1"/>
          <p:nvPr/>
        </p:nvSpPr>
        <p:spPr>
          <a:xfrm>
            <a:off x="7097788" y="458770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nb-NO" dirty="0"/>
          </a:p>
        </p:txBody>
      </p:sp>
      <p:sp>
        <p:nvSpPr>
          <p:cNvPr id="19" name="Plassholder for innhold 18">
            <a:extLst>
              <a:ext uri="{FF2B5EF4-FFF2-40B4-BE49-F238E27FC236}">
                <a16:creationId xmlns:a16="http://schemas.microsoft.com/office/drawing/2014/main" id="{16A64653-5232-F67D-5FF0-9989F894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290" y="971725"/>
            <a:ext cx="3562273" cy="5701449"/>
          </a:xfrm>
        </p:spPr>
        <p:txBody>
          <a:bodyPr/>
          <a:lstStyle/>
          <a:p>
            <a:r>
              <a:rPr lang="nb-NO" dirty="0" err="1"/>
              <a:t>Distances</a:t>
            </a:r>
            <a:r>
              <a:rPr lang="nb-NO" dirty="0"/>
              <a:t>:</a:t>
            </a:r>
          </a:p>
          <a:p>
            <a:r>
              <a:rPr lang="nb-NO" dirty="0"/>
              <a:t>S = 0</a:t>
            </a:r>
          </a:p>
          <a:p>
            <a:r>
              <a:rPr lang="nb-NO" dirty="0"/>
              <a:t>A = 10</a:t>
            </a:r>
          </a:p>
          <a:p>
            <a:r>
              <a:rPr lang="nb-NO" dirty="0"/>
              <a:t>B = inf -&gt; 10</a:t>
            </a:r>
          </a:p>
          <a:p>
            <a:r>
              <a:rPr lang="nb-NO" dirty="0"/>
              <a:t>C = 12</a:t>
            </a:r>
          </a:p>
          <a:p>
            <a:r>
              <a:rPr lang="nb-NO" dirty="0"/>
              <a:t>D = inf</a:t>
            </a:r>
          </a:p>
          <a:p>
            <a:r>
              <a:rPr lang="nb-NO" dirty="0"/>
              <a:t>E = 8</a:t>
            </a:r>
          </a:p>
        </p:txBody>
      </p:sp>
      <p:cxnSp>
        <p:nvCxnSpPr>
          <p:cNvPr id="21" name="Rett pil 20">
            <a:extLst>
              <a:ext uri="{FF2B5EF4-FFF2-40B4-BE49-F238E27FC236}">
                <a16:creationId xmlns:a16="http://schemas.microsoft.com/office/drawing/2014/main" id="{4F8D4B9E-44CA-ADFA-F1E6-B101CB99EE6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067002" y="1580508"/>
            <a:ext cx="725002" cy="488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EB459EC1-F5E6-32D7-1CD2-0C05E94AAE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80547" y="1538983"/>
            <a:ext cx="763598" cy="3561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F61F71AD-3872-79C4-AFCB-4A0F666E404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845844" y="2563518"/>
            <a:ext cx="1619" cy="1382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C9BFC4E1-7AFF-1D90-DD4F-DABCA415F19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065383" y="2304561"/>
            <a:ext cx="2078762" cy="17264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9970D4A3-59D6-94D3-87AA-7C217479FCBD}"/>
              </a:ext>
            </a:extLst>
          </p:cNvPr>
          <p:cNvCxnSpPr>
            <a:cxnSpLocks/>
          </p:cNvCxnSpPr>
          <p:nvPr/>
        </p:nvCxnSpPr>
        <p:spPr>
          <a:xfrm flipH="1">
            <a:off x="8226547" y="2386850"/>
            <a:ext cx="1001857" cy="23115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Rett pil 44">
            <a:extLst>
              <a:ext uri="{FF2B5EF4-FFF2-40B4-BE49-F238E27FC236}">
                <a16:creationId xmlns:a16="http://schemas.microsoft.com/office/drawing/2014/main" id="{5F87A8AA-FF59-8821-D507-7E174C1EA624}"/>
              </a:ext>
            </a:extLst>
          </p:cNvPr>
          <p:cNvCxnSpPr>
            <a:cxnSpLocks/>
            <a:stCxn id="7" idx="5"/>
            <a:endCxn id="55" idx="3"/>
          </p:cNvCxnSpPr>
          <p:nvPr/>
        </p:nvCxnSpPr>
        <p:spPr>
          <a:xfrm>
            <a:off x="7065383" y="4440433"/>
            <a:ext cx="785150" cy="3319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Rett pil 49">
            <a:extLst>
              <a:ext uri="{FF2B5EF4-FFF2-40B4-BE49-F238E27FC236}">
                <a16:creationId xmlns:a16="http://schemas.microsoft.com/office/drawing/2014/main" id="{F3286D61-DEAD-F7D2-755B-20BFE2BAE1A5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8422868" y="4440433"/>
            <a:ext cx="844966" cy="4052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D84AEE31-3C18-9749-0721-693291DFE1BC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H="1" flipV="1">
            <a:off x="9363684" y="2389365"/>
            <a:ext cx="123689" cy="15567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F5D8E98C-998B-863E-8FB8-C24FCF1057A8}"/>
                  </a:ext>
                </a:extLst>
              </p14:cNvPr>
              <p14:cNvContentPartPr/>
              <p14:nvPr/>
            </p14:nvContentPartPr>
            <p14:xfrm>
              <a:off x="7842347" y="4891511"/>
              <a:ext cx="411120" cy="318240"/>
            </p14:xfrm>
          </p:contentPart>
        </mc:Choice>
        <mc:Fallback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F5D8E98C-998B-863E-8FB8-C24FCF1057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6227" y="4885391"/>
                <a:ext cx="4233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82D8039F-BEB7-9165-5B8E-372DF2348378}"/>
                  </a:ext>
                </a:extLst>
              </p14:cNvPr>
              <p14:cNvContentPartPr/>
              <p14:nvPr/>
            </p14:nvContentPartPr>
            <p14:xfrm>
              <a:off x="8332307" y="4464551"/>
              <a:ext cx="1030680" cy="346320"/>
            </p14:xfrm>
          </p:contentPart>
        </mc:Choice>
        <mc:Fallback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82D8039F-BEB7-9165-5B8E-372DF23483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78667" y="4356551"/>
                <a:ext cx="1138320" cy="5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60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80D3F-84A1-6385-1FCE-B3BBB555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592"/>
            <a:ext cx="9238434" cy="889592"/>
          </a:xfrm>
        </p:spPr>
        <p:txBody>
          <a:bodyPr/>
          <a:lstStyle/>
          <a:p>
            <a:r>
              <a:rPr lang="nb-NO" dirty="0"/>
              <a:t>Bellman-</a:t>
            </a:r>
            <a:r>
              <a:rPr lang="nb-NO" dirty="0" err="1"/>
              <a:t>ford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8FDC95-344C-7E67-15B4-171ACEA27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613" y="3946160"/>
            <a:ext cx="1272346" cy="3255523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74401C-24EA-86CB-1971-2A7627862396}"/>
              </a:ext>
            </a:extLst>
          </p:cNvPr>
          <p:cNvSpPr/>
          <p:nvPr/>
        </p:nvSpPr>
        <p:spPr>
          <a:xfrm>
            <a:off x="7759597" y="1140323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75E7B7-582A-7B26-B1E1-DD6B9B876FF4}"/>
              </a:ext>
            </a:extLst>
          </p:cNvPr>
          <p:cNvSpPr/>
          <p:nvPr/>
        </p:nvSpPr>
        <p:spPr>
          <a:xfrm>
            <a:off x="6536988" y="1984441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B2EF3-6D32-0A3E-E29A-52696BDE5BC5}"/>
              </a:ext>
            </a:extLst>
          </p:cNvPr>
          <p:cNvSpPr/>
          <p:nvPr/>
        </p:nvSpPr>
        <p:spPr>
          <a:xfrm>
            <a:off x="6535369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BFD1B2-7189-0F14-2C69-05D409D74E70}"/>
              </a:ext>
            </a:extLst>
          </p:cNvPr>
          <p:cNvSpPr/>
          <p:nvPr/>
        </p:nvSpPr>
        <p:spPr>
          <a:xfrm>
            <a:off x="9053209" y="181028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F59337-335C-8457-583E-3369342FFBAC}"/>
              </a:ext>
            </a:extLst>
          </p:cNvPr>
          <p:cNvSpPr txBox="1"/>
          <p:nvPr/>
        </p:nvSpPr>
        <p:spPr>
          <a:xfrm>
            <a:off x="7159562" y="143505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82A614A4-122B-80C5-5A77-5E597DB94443}"/>
              </a:ext>
            </a:extLst>
          </p:cNvPr>
          <p:cNvSpPr txBox="1"/>
          <p:nvPr/>
        </p:nvSpPr>
        <p:spPr>
          <a:xfrm>
            <a:off x="6469472" y="316391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C1FFC234-017E-2587-8B15-2E4CBFAA9FE8}"/>
              </a:ext>
            </a:extLst>
          </p:cNvPr>
          <p:cNvSpPr txBox="1"/>
          <p:nvPr/>
        </p:nvSpPr>
        <p:spPr>
          <a:xfrm>
            <a:off x="8734628" y="137848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17E0EDF-6774-6418-F24C-E51A81CEAE7C}"/>
              </a:ext>
            </a:extLst>
          </p:cNvPr>
          <p:cNvSpPr txBox="1"/>
          <p:nvPr/>
        </p:nvSpPr>
        <p:spPr>
          <a:xfrm>
            <a:off x="7886034" y="276727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60FA21F5-C5E9-E3B9-A512-46CE56DF64B5}"/>
              </a:ext>
            </a:extLst>
          </p:cNvPr>
          <p:cNvSpPr txBox="1"/>
          <p:nvPr/>
        </p:nvSpPr>
        <p:spPr>
          <a:xfrm>
            <a:off x="9497487" y="30455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835EB7-C9AC-2CD8-B2F1-D28207045839}"/>
              </a:ext>
            </a:extLst>
          </p:cNvPr>
          <p:cNvSpPr/>
          <p:nvPr/>
        </p:nvSpPr>
        <p:spPr>
          <a:xfrm>
            <a:off x="9176898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87FC20-C421-C544-1992-3496873397A5}"/>
              </a:ext>
            </a:extLst>
          </p:cNvPr>
          <p:cNvSpPr/>
          <p:nvPr/>
        </p:nvSpPr>
        <p:spPr>
          <a:xfrm>
            <a:off x="7792004" y="4698415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020E747F-EFB8-CE6A-151A-7AD9E2F764B3}"/>
              </a:ext>
            </a:extLst>
          </p:cNvPr>
          <p:cNvSpPr txBox="1"/>
          <p:nvPr/>
        </p:nvSpPr>
        <p:spPr>
          <a:xfrm>
            <a:off x="8852032" y="454530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nb-NO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6E29FC1-576E-CAFB-4502-3AEA4AC0A612}"/>
              </a:ext>
            </a:extLst>
          </p:cNvPr>
          <p:cNvSpPr txBox="1"/>
          <p:nvPr/>
        </p:nvSpPr>
        <p:spPr>
          <a:xfrm>
            <a:off x="8211942" y="351703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210239D8-26BC-9085-5CE2-F88305FCF422}"/>
              </a:ext>
            </a:extLst>
          </p:cNvPr>
          <p:cNvSpPr txBox="1"/>
          <p:nvPr/>
        </p:nvSpPr>
        <p:spPr>
          <a:xfrm>
            <a:off x="7097788" y="458770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nb-NO" dirty="0"/>
          </a:p>
        </p:txBody>
      </p:sp>
      <p:sp>
        <p:nvSpPr>
          <p:cNvPr id="19" name="Plassholder for innhold 18">
            <a:extLst>
              <a:ext uri="{FF2B5EF4-FFF2-40B4-BE49-F238E27FC236}">
                <a16:creationId xmlns:a16="http://schemas.microsoft.com/office/drawing/2014/main" id="{16A64653-5232-F67D-5FF0-9989F894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290" y="971725"/>
            <a:ext cx="3562273" cy="5701449"/>
          </a:xfrm>
        </p:spPr>
        <p:txBody>
          <a:bodyPr/>
          <a:lstStyle/>
          <a:p>
            <a:r>
              <a:rPr lang="nb-NO" dirty="0" err="1"/>
              <a:t>Distances</a:t>
            </a:r>
            <a:r>
              <a:rPr lang="nb-NO" dirty="0"/>
              <a:t>:</a:t>
            </a:r>
          </a:p>
          <a:p>
            <a:r>
              <a:rPr lang="nb-NO" dirty="0"/>
              <a:t>S = 0</a:t>
            </a:r>
          </a:p>
          <a:p>
            <a:r>
              <a:rPr lang="nb-NO" dirty="0"/>
              <a:t>A = 10</a:t>
            </a:r>
          </a:p>
          <a:p>
            <a:r>
              <a:rPr lang="nb-NO" dirty="0"/>
              <a:t>B = 10</a:t>
            </a:r>
          </a:p>
          <a:p>
            <a:r>
              <a:rPr lang="nb-NO" dirty="0"/>
              <a:t>C = 12</a:t>
            </a:r>
          </a:p>
          <a:p>
            <a:r>
              <a:rPr lang="nb-NO" dirty="0"/>
              <a:t>D = inf</a:t>
            </a:r>
          </a:p>
          <a:p>
            <a:r>
              <a:rPr lang="nb-NO" dirty="0"/>
              <a:t>E = 8</a:t>
            </a:r>
          </a:p>
        </p:txBody>
      </p:sp>
      <p:cxnSp>
        <p:nvCxnSpPr>
          <p:cNvPr id="21" name="Rett pil 20">
            <a:extLst>
              <a:ext uri="{FF2B5EF4-FFF2-40B4-BE49-F238E27FC236}">
                <a16:creationId xmlns:a16="http://schemas.microsoft.com/office/drawing/2014/main" id="{4F8D4B9E-44CA-ADFA-F1E6-B101CB99EE6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067002" y="1580508"/>
            <a:ext cx="725002" cy="488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EB459EC1-F5E6-32D7-1CD2-0C05E94AAE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80547" y="1538983"/>
            <a:ext cx="763598" cy="3561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F61F71AD-3872-79C4-AFCB-4A0F666E404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845844" y="2563518"/>
            <a:ext cx="1619" cy="1382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C9BFC4E1-7AFF-1D90-DD4F-DABCA415F19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065383" y="2304561"/>
            <a:ext cx="2078762" cy="17264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9970D4A3-59D6-94D3-87AA-7C217479FCBD}"/>
              </a:ext>
            </a:extLst>
          </p:cNvPr>
          <p:cNvCxnSpPr>
            <a:cxnSpLocks/>
          </p:cNvCxnSpPr>
          <p:nvPr/>
        </p:nvCxnSpPr>
        <p:spPr>
          <a:xfrm flipH="1">
            <a:off x="8226547" y="2386850"/>
            <a:ext cx="1001857" cy="23115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Rett pil 44">
            <a:extLst>
              <a:ext uri="{FF2B5EF4-FFF2-40B4-BE49-F238E27FC236}">
                <a16:creationId xmlns:a16="http://schemas.microsoft.com/office/drawing/2014/main" id="{5F87A8AA-FF59-8821-D507-7E174C1EA624}"/>
              </a:ext>
            </a:extLst>
          </p:cNvPr>
          <p:cNvCxnSpPr>
            <a:cxnSpLocks/>
            <a:stCxn id="7" idx="5"/>
            <a:endCxn id="55" idx="3"/>
          </p:cNvCxnSpPr>
          <p:nvPr/>
        </p:nvCxnSpPr>
        <p:spPr>
          <a:xfrm>
            <a:off x="7065383" y="4440433"/>
            <a:ext cx="785150" cy="3319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Rett pil 49">
            <a:extLst>
              <a:ext uri="{FF2B5EF4-FFF2-40B4-BE49-F238E27FC236}">
                <a16:creationId xmlns:a16="http://schemas.microsoft.com/office/drawing/2014/main" id="{F3286D61-DEAD-F7D2-755B-20BFE2BAE1A5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8422868" y="4440433"/>
            <a:ext cx="844966" cy="4052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D84AEE31-3C18-9749-0721-693291DFE1BC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H="1" flipV="1">
            <a:off x="9363684" y="2389365"/>
            <a:ext cx="123689" cy="15567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63916354-EFBB-44FD-B7AF-CE6DAB08B7E4}"/>
                  </a:ext>
                </a:extLst>
              </p14:cNvPr>
              <p14:cNvContentPartPr/>
              <p14:nvPr/>
            </p14:nvContentPartPr>
            <p14:xfrm>
              <a:off x="6434747" y="4068551"/>
              <a:ext cx="496080" cy="288000"/>
            </p14:xfrm>
          </p:contentPart>
        </mc:Choice>
        <mc:Fallback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63916354-EFBB-44FD-B7AF-CE6DAB08B7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8627" y="4062431"/>
                <a:ext cx="5083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64981C4F-93FE-49FC-0551-6247809C0658}"/>
                  </a:ext>
                </a:extLst>
              </p14:cNvPr>
              <p14:cNvContentPartPr/>
              <p14:nvPr/>
            </p14:nvContentPartPr>
            <p14:xfrm>
              <a:off x="7034867" y="2354591"/>
              <a:ext cx="2076480" cy="1636920"/>
            </p14:xfrm>
          </p:contentPart>
        </mc:Choice>
        <mc:Fallback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64981C4F-93FE-49FC-0551-6247809C06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81227" y="2246591"/>
                <a:ext cx="2184120" cy="18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AFE0B58A-4560-17F4-B683-01DB805B9609}"/>
                  </a:ext>
                </a:extLst>
              </p14:cNvPr>
              <p14:cNvContentPartPr/>
              <p14:nvPr/>
            </p14:nvContentPartPr>
            <p14:xfrm>
              <a:off x="7077707" y="4379591"/>
              <a:ext cx="786240" cy="381240"/>
            </p14:xfrm>
          </p:contentPart>
        </mc:Choice>
        <mc:Fallback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AFE0B58A-4560-17F4-B683-01DB805B96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4067" y="4271951"/>
                <a:ext cx="893880" cy="5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9211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80D3F-84A1-6385-1FCE-B3BBB555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592"/>
            <a:ext cx="9238434" cy="889592"/>
          </a:xfrm>
        </p:spPr>
        <p:txBody>
          <a:bodyPr/>
          <a:lstStyle/>
          <a:p>
            <a:r>
              <a:rPr lang="nb-NO" dirty="0"/>
              <a:t>Bellman-</a:t>
            </a:r>
            <a:r>
              <a:rPr lang="nb-NO" dirty="0" err="1"/>
              <a:t>ford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8FDC95-344C-7E67-15B4-171ACEA27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613" y="3946160"/>
            <a:ext cx="1272346" cy="3255523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74401C-24EA-86CB-1971-2A7627862396}"/>
              </a:ext>
            </a:extLst>
          </p:cNvPr>
          <p:cNvSpPr/>
          <p:nvPr/>
        </p:nvSpPr>
        <p:spPr>
          <a:xfrm>
            <a:off x="7759597" y="1140323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75E7B7-582A-7B26-B1E1-DD6B9B876FF4}"/>
              </a:ext>
            </a:extLst>
          </p:cNvPr>
          <p:cNvSpPr/>
          <p:nvPr/>
        </p:nvSpPr>
        <p:spPr>
          <a:xfrm>
            <a:off x="6536988" y="1984441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B2EF3-6D32-0A3E-E29A-52696BDE5BC5}"/>
              </a:ext>
            </a:extLst>
          </p:cNvPr>
          <p:cNvSpPr/>
          <p:nvPr/>
        </p:nvSpPr>
        <p:spPr>
          <a:xfrm>
            <a:off x="6535369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BFD1B2-7189-0F14-2C69-05D409D74E70}"/>
              </a:ext>
            </a:extLst>
          </p:cNvPr>
          <p:cNvSpPr/>
          <p:nvPr/>
        </p:nvSpPr>
        <p:spPr>
          <a:xfrm>
            <a:off x="9053209" y="181028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F59337-335C-8457-583E-3369342FFBAC}"/>
              </a:ext>
            </a:extLst>
          </p:cNvPr>
          <p:cNvSpPr txBox="1"/>
          <p:nvPr/>
        </p:nvSpPr>
        <p:spPr>
          <a:xfrm>
            <a:off x="7159562" y="143505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82A614A4-122B-80C5-5A77-5E597DB94443}"/>
              </a:ext>
            </a:extLst>
          </p:cNvPr>
          <p:cNvSpPr txBox="1"/>
          <p:nvPr/>
        </p:nvSpPr>
        <p:spPr>
          <a:xfrm>
            <a:off x="6469472" y="316391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C1FFC234-017E-2587-8B15-2E4CBFAA9FE8}"/>
              </a:ext>
            </a:extLst>
          </p:cNvPr>
          <p:cNvSpPr txBox="1"/>
          <p:nvPr/>
        </p:nvSpPr>
        <p:spPr>
          <a:xfrm>
            <a:off x="8734628" y="137848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17E0EDF-6774-6418-F24C-E51A81CEAE7C}"/>
              </a:ext>
            </a:extLst>
          </p:cNvPr>
          <p:cNvSpPr txBox="1"/>
          <p:nvPr/>
        </p:nvSpPr>
        <p:spPr>
          <a:xfrm>
            <a:off x="7886034" y="276727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60FA21F5-C5E9-E3B9-A512-46CE56DF64B5}"/>
              </a:ext>
            </a:extLst>
          </p:cNvPr>
          <p:cNvSpPr txBox="1"/>
          <p:nvPr/>
        </p:nvSpPr>
        <p:spPr>
          <a:xfrm>
            <a:off x="9497487" y="30455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835EB7-C9AC-2CD8-B2F1-D28207045839}"/>
              </a:ext>
            </a:extLst>
          </p:cNvPr>
          <p:cNvSpPr/>
          <p:nvPr/>
        </p:nvSpPr>
        <p:spPr>
          <a:xfrm>
            <a:off x="9176898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87FC20-C421-C544-1992-3496873397A5}"/>
              </a:ext>
            </a:extLst>
          </p:cNvPr>
          <p:cNvSpPr/>
          <p:nvPr/>
        </p:nvSpPr>
        <p:spPr>
          <a:xfrm>
            <a:off x="7792004" y="4698415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020E747F-EFB8-CE6A-151A-7AD9E2F764B3}"/>
              </a:ext>
            </a:extLst>
          </p:cNvPr>
          <p:cNvSpPr txBox="1"/>
          <p:nvPr/>
        </p:nvSpPr>
        <p:spPr>
          <a:xfrm>
            <a:off x="8852032" y="454530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nb-NO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6E29FC1-576E-CAFB-4502-3AEA4AC0A612}"/>
              </a:ext>
            </a:extLst>
          </p:cNvPr>
          <p:cNvSpPr txBox="1"/>
          <p:nvPr/>
        </p:nvSpPr>
        <p:spPr>
          <a:xfrm>
            <a:off x="8211942" y="351703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210239D8-26BC-9085-5CE2-F88305FCF422}"/>
              </a:ext>
            </a:extLst>
          </p:cNvPr>
          <p:cNvSpPr txBox="1"/>
          <p:nvPr/>
        </p:nvSpPr>
        <p:spPr>
          <a:xfrm>
            <a:off x="7097788" y="458770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nb-NO" dirty="0"/>
          </a:p>
        </p:txBody>
      </p:sp>
      <p:sp>
        <p:nvSpPr>
          <p:cNvPr id="19" name="Plassholder for innhold 18">
            <a:extLst>
              <a:ext uri="{FF2B5EF4-FFF2-40B4-BE49-F238E27FC236}">
                <a16:creationId xmlns:a16="http://schemas.microsoft.com/office/drawing/2014/main" id="{16A64653-5232-F67D-5FF0-9989F894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290" y="971725"/>
            <a:ext cx="3562273" cy="5701449"/>
          </a:xfrm>
        </p:spPr>
        <p:txBody>
          <a:bodyPr/>
          <a:lstStyle/>
          <a:p>
            <a:r>
              <a:rPr lang="nb-NO" dirty="0" err="1"/>
              <a:t>Distances</a:t>
            </a:r>
            <a:r>
              <a:rPr lang="nb-NO" dirty="0"/>
              <a:t>:</a:t>
            </a:r>
          </a:p>
          <a:p>
            <a:r>
              <a:rPr lang="nb-NO" dirty="0"/>
              <a:t>S = 0</a:t>
            </a:r>
          </a:p>
          <a:p>
            <a:r>
              <a:rPr lang="nb-NO" dirty="0"/>
              <a:t>A = 10</a:t>
            </a:r>
          </a:p>
          <a:p>
            <a:r>
              <a:rPr lang="nb-NO" dirty="0"/>
              <a:t>B = 10</a:t>
            </a:r>
          </a:p>
          <a:p>
            <a:r>
              <a:rPr lang="nb-NO" dirty="0"/>
              <a:t>C = 12</a:t>
            </a:r>
          </a:p>
          <a:p>
            <a:r>
              <a:rPr lang="nb-NO" dirty="0"/>
              <a:t>D = inf -&gt; 9</a:t>
            </a:r>
          </a:p>
          <a:p>
            <a:r>
              <a:rPr lang="nb-NO" dirty="0"/>
              <a:t>E = 8</a:t>
            </a:r>
          </a:p>
        </p:txBody>
      </p:sp>
      <p:cxnSp>
        <p:nvCxnSpPr>
          <p:cNvPr id="21" name="Rett pil 20">
            <a:extLst>
              <a:ext uri="{FF2B5EF4-FFF2-40B4-BE49-F238E27FC236}">
                <a16:creationId xmlns:a16="http://schemas.microsoft.com/office/drawing/2014/main" id="{4F8D4B9E-44CA-ADFA-F1E6-B101CB99EE6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067002" y="1580508"/>
            <a:ext cx="725002" cy="488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EB459EC1-F5E6-32D7-1CD2-0C05E94AAE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80547" y="1538983"/>
            <a:ext cx="763598" cy="3561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F61F71AD-3872-79C4-AFCB-4A0F666E404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845844" y="2563518"/>
            <a:ext cx="1619" cy="1382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C9BFC4E1-7AFF-1D90-DD4F-DABCA415F19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065383" y="2304561"/>
            <a:ext cx="2078762" cy="17264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9970D4A3-59D6-94D3-87AA-7C217479FCBD}"/>
              </a:ext>
            </a:extLst>
          </p:cNvPr>
          <p:cNvCxnSpPr>
            <a:cxnSpLocks/>
          </p:cNvCxnSpPr>
          <p:nvPr/>
        </p:nvCxnSpPr>
        <p:spPr>
          <a:xfrm flipH="1">
            <a:off x="8226547" y="2386850"/>
            <a:ext cx="1001857" cy="23115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Rett pil 44">
            <a:extLst>
              <a:ext uri="{FF2B5EF4-FFF2-40B4-BE49-F238E27FC236}">
                <a16:creationId xmlns:a16="http://schemas.microsoft.com/office/drawing/2014/main" id="{5F87A8AA-FF59-8821-D507-7E174C1EA624}"/>
              </a:ext>
            </a:extLst>
          </p:cNvPr>
          <p:cNvCxnSpPr>
            <a:cxnSpLocks/>
            <a:stCxn id="7" idx="5"/>
            <a:endCxn id="55" idx="3"/>
          </p:cNvCxnSpPr>
          <p:nvPr/>
        </p:nvCxnSpPr>
        <p:spPr>
          <a:xfrm>
            <a:off x="7065383" y="4440433"/>
            <a:ext cx="785150" cy="3319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Rett pil 49">
            <a:extLst>
              <a:ext uri="{FF2B5EF4-FFF2-40B4-BE49-F238E27FC236}">
                <a16:creationId xmlns:a16="http://schemas.microsoft.com/office/drawing/2014/main" id="{F3286D61-DEAD-F7D2-755B-20BFE2BAE1A5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8422868" y="4440433"/>
            <a:ext cx="844966" cy="4052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D84AEE31-3C18-9749-0721-693291DFE1BC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H="1" flipV="1">
            <a:off x="9363684" y="2389365"/>
            <a:ext cx="123689" cy="15567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4BF6DEAB-B6E9-FCF2-CAA7-874E77D433C5}"/>
                  </a:ext>
                </a:extLst>
              </p14:cNvPr>
              <p14:cNvContentPartPr/>
              <p14:nvPr/>
            </p14:nvContentPartPr>
            <p14:xfrm>
              <a:off x="6588467" y="2064791"/>
              <a:ext cx="509400" cy="438480"/>
            </p14:xfrm>
          </p:contentPart>
        </mc:Choice>
        <mc:Fallback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4BF6DEAB-B6E9-FCF2-CAA7-874E77D433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2347" y="2058671"/>
                <a:ext cx="521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DBFD4C12-A334-5FE3-B0DF-5949D2149D3D}"/>
                  </a:ext>
                </a:extLst>
              </p14:cNvPr>
              <p14:cNvContentPartPr/>
              <p14:nvPr/>
            </p14:nvContentPartPr>
            <p14:xfrm>
              <a:off x="6798347" y="2576351"/>
              <a:ext cx="29520" cy="1259640"/>
            </p14:xfrm>
          </p:contentPart>
        </mc:Choice>
        <mc:Fallback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DBFD4C12-A334-5FE3-B0DF-5949D2149D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44707" y="2468351"/>
                <a:ext cx="137160" cy="14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731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80D3F-84A1-6385-1FCE-B3BBB555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592"/>
            <a:ext cx="9238434" cy="889592"/>
          </a:xfrm>
        </p:spPr>
        <p:txBody>
          <a:bodyPr/>
          <a:lstStyle/>
          <a:p>
            <a:r>
              <a:rPr lang="nb-NO" dirty="0"/>
              <a:t>Bellman-</a:t>
            </a:r>
            <a:r>
              <a:rPr lang="nb-NO" dirty="0" err="1"/>
              <a:t>ford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8FDC95-344C-7E67-15B4-171ACEA27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613" y="3946160"/>
            <a:ext cx="1272346" cy="3255523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74401C-24EA-86CB-1971-2A7627862396}"/>
              </a:ext>
            </a:extLst>
          </p:cNvPr>
          <p:cNvSpPr/>
          <p:nvPr/>
        </p:nvSpPr>
        <p:spPr>
          <a:xfrm>
            <a:off x="7759597" y="1140323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75E7B7-582A-7B26-B1E1-DD6B9B876FF4}"/>
              </a:ext>
            </a:extLst>
          </p:cNvPr>
          <p:cNvSpPr/>
          <p:nvPr/>
        </p:nvSpPr>
        <p:spPr>
          <a:xfrm>
            <a:off x="6536988" y="1984441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B2EF3-6D32-0A3E-E29A-52696BDE5BC5}"/>
              </a:ext>
            </a:extLst>
          </p:cNvPr>
          <p:cNvSpPr/>
          <p:nvPr/>
        </p:nvSpPr>
        <p:spPr>
          <a:xfrm>
            <a:off x="6535369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BFD1B2-7189-0F14-2C69-05D409D74E70}"/>
              </a:ext>
            </a:extLst>
          </p:cNvPr>
          <p:cNvSpPr/>
          <p:nvPr/>
        </p:nvSpPr>
        <p:spPr>
          <a:xfrm>
            <a:off x="9053209" y="181028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F59337-335C-8457-583E-3369342FFBAC}"/>
              </a:ext>
            </a:extLst>
          </p:cNvPr>
          <p:cNvSpPr txBox="1"/>
          <p:nvPr/>
        </p:nvSpPr>
        <p:spPr>
          <a:xfrm>
            <a:off x="7159562" y="143505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82A614A4-122B-80C5-5A77-5E597DB94443}"/>
              </a:ext>
            </a:extLst>
          </p:cNvPr>
          <p:cNvSpPr txBox="1"/>
          <p:nvPr/>
        </p:nvSpPr>
        <p:spPr>
          <a:xfrm>
            <a:off x="6469472" y="316391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C1FFC234-017E-2587-8B15-2E4CBFAA9FE8}"/>
              </a:ext>
            </a:extLst>
          </p:cNvPr>
          <p:cNvSpPr txBox="1"/>
          <p:nvPr/>
        </p:nvSpPr>
        <p:spPr>
          <a:xfrm>
            <a:off x="8734628" y="137848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17E0EDF-6774-6418-F24C-E51A81CEAE7C}"/>
              </a:ext>
            </a:extLst>
          </p:cNvPr>
          <p:cNvSpPr txBox="1"/>
          <p:nvPr/>
        </p:nvSpPr>
        <p:spPr>
          <a:xfrm>
            <a:off x="7886034" y="276727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60FA21F5-C5E9-E3B9-A512-46CE56DF64B5}"/>
              </a:ext>
            </a:extLst>
          </p:cNvPr>
          <p:cNvSpPr txBox="1"/>
          <p:nvPr/>
        </p:nvSpPr>
        <p:spPr>
          <a:xfrm>
            <a:off x="9497487" y="30455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835EB7-C9AC-2CD8-B2F1-D28207045839}"/>
              </a:ext>
            </a:extLst>
          </p:cNvPr>
          <p:cNvSpPr/>
          <p:nvPr/>
        </p:nvSpPr>
        <p:spPr>
          <a:xfrm>
            <a:off x="9176898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87FC20-C421-C544-1992-3496873397A5}"/>
              </a:ext>
            </a:extLst>
          </p:cNvPr>
          <p:cNvSpPr/>
          <p:nvPr/>
        </p:nvSpPr>
        <p:spPr>
          <a:xfrm>
            <a:off x="7792004" y="4698415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020E747F-EFB8-CE6A-151A-7AD9E2F764B3}"/>
              </a:ext>
            </a:extLst>
          </p:cNvPr>
          <p:cNvSpPr txBox="1"/>
          <p:nvPr/>
        </p:nvSpPr>
        <p:spPr>
          <a:xfrm>
            <a:off x="8852032" y="454530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nb-NO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6E29FC1-576E-CAFB-4502-3AEA4AC0A612}"/>
              </a:ext>
            </a:extLst>
          </p:cNvPr>
          <p:cNvSpPr txBox="1"/>
          <p:nvPr/>
        </p:nvSpPr>
        <p:spPr>
          <a:xfrm>
            <a:off x="8211942" y="351703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210239D8-26BC-9085-5CE2-F88305FCF422}"/>
              </a:ext>
            </a:extLst>
          </p:cNvPr>
          <p:cNvSpPr txBox="1"/>
          <p:nvPr/>
        </p:nvSpPr>
        <p:spPr>
          <a:xfrm>
            <a:off x="7097788" y="458770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nb-NO" dirty="0"/>
          </a:p>
        </p:txBody>
      </p:sp>
      <p:sp>
        <p:nvSpPr>
          <p:cNvPr id="19" name="Plassholder for innhold 18">
            <a:extLst>
              <a:ext uri="{FF2B5EF4-FFF2-40B4-BE49-F238E27FC236}">
                <a16:creationId xmlns:a16="http://schemas.microsoft.com/office/drawing/2014/main" id="{16A64653-5232-F67D-5FF0-9989F894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290" y="971725"/>
            <a:ext cx="3562273" cy="5701449"/>
          </a:xfrm>
        </p:spPr>
        <p:txBody>
          <a:bodyPr/>
          <a:lstStyle/>
          <a:p>
            <a:r>
              <a:rPr lang="nb-NO" dirty="0" err="1"/>
              <a:t>Distances</a:t>
            </a:r>
            <a:r>
              <a:rPr lang="nb-NO" dirty="0"/>
              <a:t>:</a:t>
            </a:r>
          </a:p>
          <a:p>
            <a:r>
              <a:rPr lang="nb-NO" dirty="0"/>
              <a:t>S = 0</a:t>
            </a:r>
          </a:p>
          <a:p>
            <a:r>
              <a:rPr lang="nb-NO" dirty="0"/>
              <a:t>A = 10</a:t>
            </a:r>
          </a:p>
          <a:p>
            <a:r>
              <a:rPr lang="nb-NO" dirty="0"/>
              <a:t>B = 10</a:t>
            </a:r>
          </a:p>
          <a:p>
            <a:r>
              <a:rPr lang="nb-NO" dirty="0"/>
              <a:t>C = 12</a:t>
            </a:r>
          </a:p>
          <a:p>
            <a:r>
              <a:rPr lang="nb-NO" dirty="0"/>
              <a:t>D = 9</a:t>
            </a:r>
          </a:p>
          <a:p>
            <a:r>
              <a:rPr lang="nb-NO" dirty="0"/>
              <a:t>E = 8</a:t>
            </a:r>
          </a:p>
        </p:txBody>
      </p:sp>
      <p:cxnSp>
        <p:nvCxnSpPr>
          <p:cNvPr id="21" name="Rett pil 20">
            <a:extLst>
              <a:ext uri="{FF2B5EF4-FFF2-40B4-BE49-F238E27FC236}">
                <a16:creationId xmlns:a16="http://schemas.microsoft.com/office/drawing/2014/main" id="{4F8D4B9E-44CA-ADFA-F1E6-B101CB99EE6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067002" y="1580508"/>
            <a:ext cx="725002" cy="488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EB459EC1-F5E6-32D7-1CD2-0C05E94AAE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80547" y="1538983"/>
            <a:ext cx="763598" cy="3561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F61F71AD-3872-79C4-AFCB-4A0F666E404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845844" y="2563518"/>
            <a:ext cx="1619" cy="1382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C9BFC4E1-7AFF-1D90-DD4F-DABCA415F19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065383" y="2304561"/>
            <a:ext cx="2078762" cy="17264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9970D4A3-59D6-94D3-87AA-7C217479FCBD}"/>
              </a:ext>
            </a:extLst>
          </p:cNvPr>
          <p:cNvCxnSpPr>
            <a:cxnSpLocks/>
          </p:cNvCxnSpPr>
          <p:nvPr/>
        </p:nvCxnSpPr>
        <p:spPr>
          <a:xfrm flipH="1">
            <a:off x="8226547" y="2386850"/>
            <a:ext cx="1001857" cy="23115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Rett pil 44">
            <a:extLst>
              <a:ext uri="{FF2B5EF4-FFF2-40B4-BE49-F238E27FC236}">
                <a16:creationId xmlns:a16="http://schemas.microsoft.com/office/drawing/2014/main" id="{5F87A8AA-FF59-8821-D507-7E174C1EA624}"/>
              </a:ext>
            </a:extLst>
          </p:cNvPr>
          <p:cNvCxnSpPr>
            <a:cxnSpLocks/>
            <a:stCxn id="7" idx="5"/>
            <a:endCxn id="55" idx="3"/>
          </p:cNvCxnSpPr>
          <p:nvPr/>
        </p:nvCxnSpPr>
        <p:spPr>
          <a:xfrm>
            <a:off x="7065383" y="4440433"/>
            <a:ext cx="785150" cy="3319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Rett pil 49">
            <a:extLst>
              <a:ext uri="{FF2B5EF4-FFF2-40B4-BE49-F238E27FC236}">
                <a16:creationId xmlns:a16="http://schemas.microsoft.com/office/drawing/2014/main" id="{F3286D61-DEAD-F7D2-755B-20BFE2BAE1A5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8422868" y="4440433"/>
            <a:ext cx="844966" cy="4052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D84AEE31-3C18-9749-0721-693291DFE1BC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H="1" flipV="1">
            <a:off x="9363684" y="2389365"/>
            <a:ext cx="123689" cy="15567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71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80D3F-84A1-6385-1FCE-B3BBB555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592"/>
            <a:ext cx="9238434" cy="889592"/>
          </a:xfrm>
        </p:spPr>
        <p:txBody>
          <a:bodyPr/>
          <a:lstStyle/>
          <a:p>
            <a:r>
              <a:rPr lang="nb-NO" dirty="0"/>
              <a:t>Bellman-</a:t>
            </a:r>
            <a:r>
              <a:rPr lang="nb-NO" dirty="0" err="1"/>
              <a:t>ford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8FDC95-344C-7E67-15B4-171ACEA27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613" y="3946160"/>
            <a:ext cx="1272346" cy="3255523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74401C-24EA-86CB-1971-2A7627862396}"/>
              </a:ext>
            </a:extLst>
          </p:cNvPr>
          <p:cNvSpPr/>
          <p:nvPr/>
        </p:nvSpPr>
        <p:spPr>
          <a:xfrm>
            <a:off x="7759597" y="1140323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75E7B7-582A-7B26-B1E1-DD6B9B876FF4}"/>
              </a:ext>
            </a:extLst>
          </p:cNvPr>
          <p:cNvSpPr/>
          <p:nvPr/>
        </p:nvSpPr>
        <p:spPr>
          <a:xfrm>
            <a:off x="6536988" y="1984441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B2EF3-6D32-0A3E-E29A-52696BDE5BC5}"/>
              </a:ext>
            </a:extLst>
          </p:cNvPr>
          <p:cNvSpPr/>
          <p:nvPr/>
        </p:nvSpPr>
        <p:spPr>
          <a:xfrm>
            <a:off x="6535369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BFD1B2-7189-0F14-2C69-05D409D74E70}"/>
              </a:ext>
            </a:extLst>
          </p:cNvPr>
          <p:cNvSpPr/>
          <p:nvPr/>
        </p:nvSpPr>
        <p:spPr>
          <a:xfrm>
            <a:off x="9053209" y="181028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F59337-335C-8457-583E-3369342FFBAC}"/>
              </a:ext>
            </a:extLst>
          </p:cNvPr>
          <p:cNvSpPr txBox="1"/>
          <p:nvPr/>
        </p:nvSpPr>
        <p:spPr>
          <a:xfrm>
            <a:off x="7159562" y="143505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82A614A4-122B-80C5-5A77-5E597DB94443}"/>
              </a:ext>
            </a:extLst>
          </p:cNvPr>
          <p:cNvSpPr txBox="1"/>
          <p:nvPr/>
        </p:nvSpPr>
        <p:spPr>
          <a:xfrm>
            <a:off x="6469472" y="316391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C1FFC234-017E-2587-8B15-2E4CBFAA9FE8}"/>
              </a:ext>
            </a:extLst>
          </p:cNvPr>
          <p:cNvSpPr txBox="1"/>
          <p:nvPr/>
        </p:nvSpPr>
        <p:spPr>
          <a:xfrm>
            <a:off x="8734628" y="137848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17E0EDF-6774-6418-F24C-E51A81CEAE7C}"/>
              </a:ext>
            </a:extLst>
          </p:cNvPr>
          <p:cNvSpPr txBox="1"/>
          <p:nvPr/>
        </p:nvSpPr>
        <p:spPr>
          <a:xfrm>
            <a:off x="7886034" y="276727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60FA21F5-C5E9-E3B9-A512-46CE56DF64B5}"/>
              </a:ext>
            </a:extLst>
          </p:cNvPr>
          <p:cNvSpPr txBox="1"/>
          <p:nvPr/>
        </p:nvSpPr>
        <p:spPr>
          <a:xfrm>
            <a:off x="9497487" y="30455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835EB7-C9AC-2CD8-B2F1-D28207045839}"/>
              </a:ext>
            </a:extLst>
          </p:cNvPr>
          <p:cNvSpPr/>
          <p:nvPr/>
        </p:nvSpPr>
        <p:spPr>
          <a:xfrm>
            <a:off x="9176898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87FC20-C421-C544-1992-3496873397A5}"/>
              </a:ext>
            </a:extLst>
          </p:cNvPr>
          <p:cNvSpPr/>
          <p:nvPr/>
        </p:nvSpPr>
        <p:spPr>
          <a:xfrm>
            <a:off x="7792004" y="4698415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020E747F-EFB8-CE6A-151A-7AD9E2F764B3}"/>
              </a:ext>
            </a:extLst>
          </p:cNvPr>
          <p:cNvSpPr txBox="1"/>
          <p:nvPr/>
        </p:nvSpPr>
        <p:spPr>
          <a:xfrm>
            <a:off x="8852032" y="454530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nb-NO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6E29FC1-576E-CAFB-4502-3AEA4AC0A612}"/>
              </a:ext>
            </a:extLst>
          </p:cNvPr>
          <p:cNvSpPr txBox="1"/>
          <p:nvPr/>
        </p:nvSpPr>
        <p:spPr>
          <a:xfrm>
            <a:off x="8211942" y="351703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210239D8-26BC-9085-5CE2-F88305FCF422}"/>
              </a:ext>
            </a:extLst>
          </p:cNvPr>
          <p:cNvSpPr txBox="1"/>
          <p:nvPr/>
        </p:nvSpPr>
        <p:spPr>
          <a:xfrm>
            <a:off x="7097788" y="458770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nb-NO" dirty="0"/>
          </a:p>
        </p:txBody>
      </p:sp>
      <p:sp>
        <p:nvSpPr>
          <p:cNvPr id="19" name="Plassholder for innhold 18">
            <a:extLst>
              <a:ext uri="{FF2B5EF4-FFF2-40B4-BE49-F238E27FC236}">
                <a16:creationId xmlns:a16="http://schemas.microsoft.com/office/drawing/2014/main" id="{16A64653-5232-F67D-5FF0-9989F894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290" y="971725"/>
            <a:ext cx="3562273" cy="5701449"/>
          </a:xfrm>
        </p:spPr>
        <p:txBody>
          <a:bodyPr/>
          <a:lstStyle/>
          <a:p>
            <a:r>
              <a:rPr lang="nb-NO" dirty="0" err="1"/>
              <a:t>Distances</a:t>
            </a:r>
            <a:r>
              <a:rPr lang="nb-NO" dirty="0"/>
              <a:t>:</a:t>
            </a:r>
          </a:p>
          <a:p>
            <a:r>
              <a:rPr lang="nb-NO" dirty="0"/>
              <a:t>S = 0</a:t>
            </a:r>
          </a:p>
          <a:p>
            <a:r>
              <a:rPr lang="nb-NO" dirty="0"/>
              <a:t>A = 10</a:t>
            </a:r>
          </a:p>
          <a:p>
            <a:r>
              <a:rPr lang="nb-NO" dirty="0"/>
              <a:t>B = 10</a:t>
            </a:r>
          </a:p>
          <a:p>
            <a:r>
              <a:rPr lang="nb-NO" dirty="0"/>
              <a:t>C = 12</a:t>
            </a:r>
          </a:p>
          <a:p>
            <a:r>
              <a:rPr lang="nb-NO" dirty="0"/>
              <a:t>D = 9</a:t>
            </a:r>
          </a:p>
          <a:p>
            <a:r>
              <a:rPr lang="nb-NO" dirty="0"/>
              <a:t>E = 8</a:t>
            </a:r>
          </a:p>
        </p:txBody>
      </p:sp>
      <p:cxnSp>
        <p:nvCxnSpPr>
          <p:cNvPr id="21" name="Rett pil 20">
            <a:extLst>
              <a:ext uri="{FF2B5EF4-FFF2-40B4-BE49-F238E27FC236}">
                <a16:creationId xmlns:a16="http://schemas.microsoft.com/office/drawing/2014/main" id="{4F8D4B9E-44CA-ADFA-F1E6-B101CB99EE6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067002" y="1580508"/>
            <a:ext cx="725002" cy="488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EB459EC1-F5E6-32D7-1CD2-0C05E94AAE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80547" y="1538983"/>
            <a:ext cx="763598" cy="3561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F61F71AD-3872-79C4-AFCB-4A0F666E404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845844" y="2563518"/>
            <a:ext cx="1619" cy="1382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C9BFC4E1-7AFF-1D90-DD4F-DABCA415F19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065383" y="2304561"/>
            <a:ext cx="2078762" cy="17264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9970D4A3-59D6-94D3-87AA-7C217479FCBD}"/>
              </a:ext>
            </a:extLst>
          </p:cNvPr>
          <p:cNvCxnSpPr>
            <a:cxnSpLocks/>
          </p:cNvCxnSpPr>
          <p:nvPr/>
        </p:nvCxnSpPr>
        <p:spPr>
          <a:xfrm flipH="1">
            <a:off x="8226547" y="2386850"/>
            <a:ext cx="1001857" cy="23115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Rett pil 44">
            <a:extLst>
              <a:ext uri="{FF2B5EF4-FFF2-40B4-BE49-F238E27FC236}">
                <a16:creationId xmlns:a16="http://schemas.microsoft.com/office/drawing/2014/main" id="{5F87A8AA-FF59-8821-D507-7E174C1EA624}"/>
              </a:ext>
            </a:extLst>
          </p:cNvPr>
          <p:cNvCxnSpPr>
            <a:cxnSpLocks/>
            <a:stCxn id="7" idx="5"/>
            <a:endCxn id="55" idx="3"/>
          </p:cNvCxnSpPr>
          <p:nvPr/>
        </p:nvCxnSpPr>
        <p:spPr>
          <a:xfrm>
            <a:off x="7065383" y="4440433"/>
            <a:ext cx="785150" cy="3319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Rett pil 49">
            <a:extLst>
              <a:ext uri="{FF2B5EF4-FFF2-40B4-BE49-F238E27FC236}">
                <a16:creationId xmlns:a16="http://schemas.microsoft.com/office/drawing/2014/main" id="{F3286D61-DEAD-F7D2-755B-20BFE2BAE1A5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8422868" y="4440433"/>
            <a:ext cx="844966" cy="4052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D84AEE31-3C18-9749-0721-693291DFE1BC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H="1" flipV="1">
            <a:off x="9363684" y="2389365"/>
            <a:ext cx="123689" cy="15567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8A415E41-5F2E-2C43-BEC2-8017F4A45587}"/>
                  </a:ext>
                </a:extLst>
              </p14:cNvPr>
              <p14:cNvContentPartPr/>
              <p14:nvPr/>
            </p14:nvContentPartPr>
            <p14:xfrm>
              <a:off x="7003547" y="1587071"/>
              <a:ext cx="788760" cy="349920"/>
            </p14:xfrm>
          </p:contentPart>
        </mc:Choice>
        <mc:Fallback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8A415E41-5F2E-2C43-BEC2-8017F4A455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9547" y="1479071"/>
                <a:ext cx="89640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57DB3427-69EE-EB14-F284-927EC1F2099B}"/>
                  </a:ext>
                </a:extLst>
              </p14:cNvPr>
              <p14:cNvContentPartPr/>
              <p14:nvPr/>
            </p14:nvContentPartPr>
            <p14:xfrm>
              <a:off x="8405747" y="1590671"/>
              <a:ext cx="837000" cy="315000"/>
            </p14:xfrm>
          </p:contentPart>
        </mc:Choice>
        <mc:Fallback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57DB3427-69EE-EB14-F284-927EC1F209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51747" y="1483031"/>
                <a:ext cx="94464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1B44F534-FAFE-F433-1450-13CCDC21984F}"/>
                  </a:ext>
                </a:extLst>
              </p14:cNvPr>
              <p14:cNvContentPartPr/>
              <p14:nvPr/>
            </p14:nvContentPartPr>
            <p14:xfrm>
              <a:off x="7772867" y="1205831"/>
              <a:ext cx="431280" cy="357840"/>
            </p14:xfrm>
          </p:contentPart>
        </mc:Choice>
        <mc:Fallback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1B44F534-FAFE-F433-1450-13CCDC2198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6747" y="1199711"/>
                <a:ext cx="443520" cy="3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8010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80D3F-84A1-6385-1FCE-B3BBB555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592"/>
            <a:ext cx="9238434" cy="889592"/>
          </a:xfrm>
        </p:spPr>
        <p:txBody>
          <a:bodyPr/>
          <a:lstStyle/>
          <a:p>
            <a:r>
              <a:rPr lang="nb-NO" dirty="0"/>
              <a:t>Bellman-</a:t>
            </a:r>
            <a:r>
              <a:rPr lang="nb-NO" dirty="0" err="1"/>
              <a:t>ford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8FDC95-344C-7E67-15B4-171ACEA27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613" y="3946160"/>
            <a:ext cx="1272346" cy="3255523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74401C-24EA-86CB-1971-2A7627862396}"/>
              </a:ext>
            </a:extLst>
          </p:cNvPr>
          <p:cNvSpPr/>
          <p:nvPr/>
        </p:nvSpPr>
        <p:spPr>
          <a:xfrm>
            <a:off x="7759597" y="1140323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75E7B7-582A-7B26-B1E1-DD6B9B876FF4}"/>
              </a:ext>
            </a:extLst>
          </p:cNvPr>
          <p:cNvSpPr/>
          <p:nvPr/>
        </p:nvSpPr>
        <p:spPr>
          <a:xfrm>
            <a:off x="6536988" y="1984441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B2EF3-6D32-0A3E-E29A-52696BDE5BC5}"/>
              </a:ext>
            </a:extLst>
          </p:cNvPr>
          <p:cNvSpPr/>
          <p:nvPr/>
        </p:nvSpPr>
        <p:spPr>
          <a:xfrm>
            <a:off x="6535369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BFD1B2-7189-0F14-2C69-05D409D74E70}"/>
              </a:ext>
            </a:extLst>
          </p:cNvPr>
          <p:cNvSpPr/>
          <p:nvPr/>
        </p:nvSpPr>
        <p:spPr>
          <a:xfrm>
            <a:off x="9053209" y="181028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F59337-335C-8457-583E-3369342FFBAC}"/>
              </a:ext>
            </a:extLst>
          </p:cNvPr>
          <p:cNvSpPr txBox="1"/>
          <p:nvPr/>
        </p:nvSpPr>
        <p:spPr>
          <a:xfrm>
            <a:off x="7159562" y="143505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82A614A4-122B-80C5-5A77-5E597DB94443}"/>
              </a:ext>
            </a:extLst>
          </p:cNvPr>
          <p:cNvSpPr txBox="1"/>
          <p:nvPr/>
        </p:nvSpPr>
        <p:spPr>
          <a:xfrm>
            <a:off x="6469472" y="316391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C1FFC234-017E-2587-8B15-2E4CBFAA9FE8}"/>
              </a:ext>
            </a:extLst>
          </p:cNvPr>
          <p:cNvSpPr txBox="1"/>
          <p:nvPr/>
        </p:nvSpPr>
        <p:spPr>
          <a:xfrm>
            <a:off x="8734628" y="137848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17E0EDF-6774-6418-F24C-E51A81CEAE7C}"/>
              </a:ext>
            </a:extLst>
          </p:cNvPr>
          <p:cNvSpPr txBox="1"/>
          <p:nvPr/>
        </p:nvSpPr>
        <p:spPr>
          <a:xfrm>
            <a:off x="7886034" y="276727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60FA21F5-C5E9-E3B9-A512-46CE56DF64B5}"/>
              </a:ext>
            </a:extLst>
          </p:cNvPr>
          <p:cNvSpPr txBox="1"/>
          <p:nvPr/>
        </p:nvSpPr>
        <p:spPr>
          <a:xfrm>
            <a:off x="9497487" y="30455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835EB7-C9AC-2CD8-B2F1-D28207045839}"/>
              </a:ext>
            </a:extLst>
          </p:cNvPr>
          <p:cNvSpPr/>
          <p:nvPr/>
        </p:nvSpPr>
        <p:spPr>
          <a:xfrm>
            <a:off x="9176898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87FC20-C421-C544-1992-3496873397A5}"/>
              </a:ext>
            </a:extLst>
          </p:cNvPr>
          <p:cNvSpPr/>
          <p:nvPr/>
        </p:nvSpPr>
        <p:spPr>
          <a:xfrm>
            <a:off x="7792004" y="4698415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020E747F-EFB8-CE6A-151A-7AD9E2F764B3}"/>
              </a:ext>
            </a:extLst>
          </p:cNvPr>
          <p:cNvSpPr txBox="1"/>
          <p:nvPr/>
        </p:nvSpPr>
        <p:spPr>
          <a:xfrm>
            <a:off x="8852032" y="454530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nb-NO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6E29FC1-576E-CAFB-4502-3AEA4AC0A612}"/>
              </a:ext>
            </a:extLst>
          </p:cNvPr>
          <p:cNvSpPr txBox="1"/>
          <p:nvPr/>
        </p:nvSpPr>
        <p:spPr>
          <a:xfrm>
            <a:off x="8211942" y="351703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210239D8-26BC-9085-5CE2-F88305FCF422}"/>
              </a:ext>
            </a:extLst>
          </p:cNvPr>
          <p:cNvSpPr txBox="1"/>
          <p:nvPr/>
        </p:nvSpPr>
        <p:spPr>
          <a:xfrm>
            <a:off x="7097788" y="458770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nb-NO" dirty="0"/>
          </a:p>
        </p:txBody>
      </p:sp>
      <p:sp>
        <p:nvSpPr>
          <p:cNvPr id="19" name="Plassholder for innhold 18">
            <a:extLst>
              <a:ext uri="{FF2B5EF4-FFF2-40B4-BE49-F238E27FC236}">
                <a16:creationId xmlns:a16="http://schemas.microsoft.com/office/drawing/2014/main" id="{16A64653-5232-F67D-5FF0-9989F894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290" y="971725"/>
            <a:ext cx="3562273" cy="5701449"/>
          </a:xfrm>
        </p:spPr>
        <p:txBody>
          <a:bodyPr/>
          <a:lstStyle/>
          <a:p>
            <a:r>
              <a:rPr lang="nb-NO" dirty="0" err="1"/>
              <a:t>Distances</a:t>
            </a:r>
            <a:r>
              <a:rPr lang="nb-NO" dirty="0"/>
              <a:t>:</a:t>
            </a:r>
          </a:p>
          <a:p>
            <a:r>
              <a:rPr lang="nb-NO" dirty="0"/>
              <a:t>S = 0</a:t>
            </a:r>
          </a:p>
          <a:p>
            <a:r>
              <a:rPr lang="nb-NO" dirty="0"/>
              <a:t>A = 10</a:t>
            </a:r>
          </a:p>
          <a:p>
            <a:r>
              <a:rPr lang="nb-NO" dirty="0"/>
              <a:t>B = 10</a:t>
            </a:r>
          </a:p>
          <a:p>
            <a:r>
              <a:rPr lang="nb-NO" dirty="0"/>
              <a:t>C = 12</a:t>
            </a:r>
          </a:p>
          <a:p>
            <a:r>
              <a:rPr lang="nb-NO" dirty="0"/>
              <a:t>D = 9</a:t>
            </a:r>
          </a:p>
          <a:p>
            <a:r>
              <a:rPr lang="nb-NO" dirty="0"/>
              <a:t>E = 8</a:t>
            </a:r>
          </a:p>
        </p:txBody>
      </p:sp>
      <p:cxnSp>
        <p:nvCxnSpPr>
          <p:cNvPr id="21" name="Rett pil 20">
            <a:extLst>
              <a:ext uri="{FF2B5EF4-FFF2-40B4-BE49-F238E27FC236}">
                <a16:creationId xmlns:a16="http://schemas.microsoft.com/office/drawing/2014/main" id="{4F8D4B9E-44CA-ADFA-F1E6-B101CB99EE6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067002" y="1580508"/>
            <a:ext cx="725002" cy="488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EB459EC1-F5E6-32D7-1CD2-0C05E94AAE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80547" y="1538983"/>
            <a:ext cx="763598" cy="3561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F61F71AD-3872-79C4-AFCB-4A0F666E404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845844" y="2563518"/>
            <a:ext cx="1619" cy="1382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C9BFC4E1-7AFF-1D90-DD4F-DABCA415F19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065383" y="2304561"/>
            <a:ext cx="2078762" cy="17264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9970D4A3-59D6-94D3-87AA-7C217479FCBD}"/>
              </a:ext>
            </a:extLst>
          </p:cNvPr>
          <p:cNvCxnSpPr>
            <a:cxnSpLocks/>
          </p:cNvCxnSpPr>
          <p:nvPr/>
        </p:nvCxnSpPr>
        <p:spPr>
          <a:xfrm flipH="1">
            <a:off x="8226547" y="2386850"/>
            <a:ext cx="1001857" cy="23115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Rett pil 44">
            <a:extLst>
              <a:ext uri="{FF2B5EF4-FFF2-40B4-BE49-F238E27FC236}">
                <a16:creationId xmlns:a16="http://schemas.microsoft.com/office/drawing/2014/main" id="{5F87A8AA-FF59-8821-D507-7E174C1EA624}"/>
              </a:ext>
            </a:extLst>
          </p:cNvPr>
          <p:cNvCxnSpPr>
            <a:cxnSpLocks/>
            <a:stCxn id="7" idx="5"/>
            <a:endCxn id="55" idx="3"/>
          </p:cNvCxnSpPr>
          <p:nvPr/>
        </p:nvCxnSpPr>
        <p:spPr>
          <a:xfrm>
            <a:off x="7065383" y="4440433"/>
            <a:ext cx="785150" cy="3319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Rett pil 49">
            <a:extLst>
              <a:ext uri="{FF2B5EF4-FFF2-40B4-BE49-F238E27FC236}">
                <a16:creationId xmlns:a16="http://schemas.microsoft.com/office/drawing/2014/main" id="{F3286D61-DEAD-F7D2-755B-20BFE2BAE1A5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8422868" y="4440433"/>
            <a:ext cx="844966" cy="4052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D84AEE31-3C18-9749-0721-693291DFE1BC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H="1" flipV="1">
            <a:off x="9363684" y="2389365"/>
            <a:ext cx="123689" cy="15567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235AEFCD-FB7D-9908-A69C-FC3CF5EA0076}"/>
                  </a:ext>
                </a:extLst>
              </p14:cNvPr>
              <p14:cNvContentPartPr/>
              <p14:nvPr/>
            </p14:nvContentPartPr>
            <p14:xfrm>
              <a:off x="9003707" y="1945271"/>
              <a:ext cx="509400" cy="308160"/>
            </p14:xfrm>
          </p:contentPart>
        </mc:Choice>
        <mc:Fallback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235AEFCD-FB7D-9908-A69C-FC3CF5EA00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7587" y="1939151"/>
                <a:ext cx="5216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EDED03AE-C005-7068-C3BB-7D832C118AB4}"/>
                  </a:ext>
                </a:extLst>
              </p14:cNvPr>
              <p14:cNvContentPartPr/>
              <p14:nvPr/>
            </p14:nvContentPartPr>
            <p14:xfrm>
              <a:off x="8170667" y="2308151"/>
              <a:ext cx="1059840" cy="2578680"/>
            </p14:xfrm>
          </p:contentPart>
        </mc:Choice>
        <mc:Fallback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EDED03AE-C005-7068-C3BB-7D832C118A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16667" y="2200511"/>
                <a:ext cx="1167480" cy="27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7624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80D3F-84A1-6385-1FCE-B3BBB555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592"/>
            <a:ext cx="9238434" cy="889592"/>
          </a:xfrm>
        </p:spPr>
        <p:txBody>
          <a:bodyPr/>
          <a:lstStyle/>
          <a:p>
            <a:r>
              <a:rPr lang="nb-NO" dirty="0"/>
              <a:t>Bellman-</a:t>
            </a:r>
            <a:r>
              <a:rPr lang="nb-NO" dirty="0" err="1"/>
              <a:t>ford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8FDC95-344C-7E67-15B4-171ACEA27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613" y="3946160"/>
            <a:ext cx="1272346" cy="3255523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74401C-24EA-86CB-1971-2A7627862396}"/>
              </a:ext>
            </a:extLst>
          </p:cNvPr>
          <p:cNvSpPr/>
          <p:nvPr/>
        </p:nvSpPr>
        <p:spPr>
          <a:xfrm>
            <a:off x="7759597" y="1140323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75E7B7-582A-7B26-B1E1-DD6B9B876FF4}"/>
              </a:ext>
            </a:extLst>
          </p:cNvPr>
          <p:cNvSpPr/>
          <p:nvPr/>
        </p:nvSpPr>
        <p:spPr>
          <a:xfrm>
            <a:off x="6536988" y="1984441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B2EF3-6D32-0A3E-E29A-52696BDE5BC5}"/>
              </a:ext>
            </a:extLst>
          </p:cNvPr>
          <p:cNvSpPr/>
          <p:nvPr/>
        </p:nvSpPr>
        <p:spPr>
          <a:xfrm>
            <a:off x="6535369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BFD1B2-7189-0F14-2C69-05D409D74E70}"/>
              </a:ext>
            </a:extLst>
          </p:cNvPr>
          <p:cNvSpPr/>
          <p:nvPr/>
        </p:nvSpPr>
        <p:spPr>
          <a:xfrm>
            <a:off x="9053209" y="181028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F59337-335C-8457-583E-3369342FFBAC}"/>
              </a:ext>
            </a:extLst>
          </p:cNvPr>
          <p:cNvSpPr txBox="1"/>
          <p:nvPr/>
        </p:nvSpPr>
        <p:spPr>
          <a:xfrm>
            <a:off x="7159562" y="143505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82A614A4-122B-80C5-5A77-5E597DB94443}"/>
              </a:ext>
            </a:extLst>
          </p:cNvPr>
          <p:cNvSpPr txBox="1"/>
          <p:nvPr/>
        </p:nvSpPr>
        <p:spPr>
          <a:xfrm>
            <a:off x="6469472" y="316391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C1FFC234-017E-2587-8B15-2E4CBFAA9FE8}"/>
              </a:ext>
            </a:extLst>
          </p:cNvPr>
          <p:cNvSpPr txBox="1"/>
          <p:nvPr/>
        </p:nvSpPr>
        <p:spPr>
          <a:xfrm>
            <a:off x="8734628" y="137848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17E0EDF-6774-6418-F24C-E51A81CEAE7C}"/>
              </a:ext>
            </a:extLst>
          </p:cNvPr>
          <p:cNvSpPr txBox="1"/>
          <p:nvPr/>
        </p:nvSpPr>
        <p:spPr>
          <a:xfrm>
            <a:off x="7886034" y="276727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60FA21F5-C5E9-E3B9-A512-46CE56DF64B5}"/>
              </a:ext>
            </a:extLst>
          </p:cNvPr>
          <p:cNvSpPr txBox="1"/>
          <p:nvPr/>
        </p:nvSpPr>
        <p:spPr>
          <a:xfrm>
            <a:off x="9497487" y="30455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835EB7-C9AC-2CD8-B2F1-D28207045839}"/>
              </a:ext>
            </a:extLst>
          </p:cNvPr>
          <p:cNvSpPr/>
          <p:nvPr/>
        </p:nvSpPr>
        <p:spPr>
          <a:xfrm>
            <a:off x="9176898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87FC20-C421-C544-1992-3496873397A5}"/>
              </a:ext>
            </a:extLst>
          </p:cNvPr>
          <p:cNvSpPr/>
          <p:nvPr/>
        </p:nvSpPr>
        <p:spPr>
          <a:xfrm>
            <a:off x="7792004" y="4698415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020E747F-EFB8-CE6A-151A-7AD9E2F764B3}"/>
              </a:ext>
            </a:extLst>
          </p:cNvPr>
          <p:cNvSpPr txBox="1"/>
          <p:nvPr/>
        </p:nvSpPr>
        <p:spPr>
          <a:xfrm>
            <a:off x="8852032" y="454530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nb-NO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6E29FC1-576E-CAFB-4502-3AEA4AC0A612}"/>
              </a:ext>
            </a:extLst>
          </p:cNvPr>
          <p:cNvSpPr txBox="1"/>
          <p:nvPr/>
        </p:nvSpPr>
        <p:spPr>
          <a:xfrm>
            <a:off x="8211942" y="351703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210239D8-26BC-9085-5CE2-F88305FCF422}"/>
              </a:ext>
            </a:extLst>
          </p:cNvPr>
          <p:cNvSpPr txBox="1"/>
          <p:nvPr/>
        </p:nvSpPr>
        <p:spPr>
          <a:xfrm>
            <a:off x="7097788" y="458770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nb-NO" dirty="0"/>
          </a:p>
        </p:txBody>
      </p:sp>
      <p:sp>
        <p:nvSpPr>
          <p:cNvPr id="19" name="Plassholder for innhold 18">
            <a:extLst>
              <a:ext uri="{FF2B5EF4-FFF2-40B4-BE49-F238E27FC236}">
                <a16:creationId xmlns:a16="http://schemas.microsoft.com/office/drawing/2014/main" id="{16A64653-5232-F67D-5FF0-9989F894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290" y="971725"/>
            <a:ext cx="3562273" cy="5701449"/>
          </a:xfrm>
        </p:spPr>
        <p:txBody>
          <a:bodyPr/>
          <a:lstStyle/>
          <a:p>
            <a:r>
              <a:rPr lang="nb-NO" dirty="0" err="1"/>
              <a:t>Distances</a:t>
            </a:r>
            <a:r>
              <a:rPr lang="nb-NO" dirty="0"/>
              <a:t>:</a:t>
            </a:r>
          </a:p>
          <a:p>
            <a:r>
              <a:rPr lang="nb-NO" dirty="0"/>
              <a:t>S = 0</a:t>
            </a:r>
          </a:p>
          <a:p>
            <a:r>
              <a:rPr lang="nb-NO" dirty="0"/>
              <a:t>A = 10</a:t>
            </a:r>
          </a:p>
          <a:p>
            <a:r>
              <a:rPr lang="nb-NO" dirty="0"/>
              <a:t>B = 10</a:t>
            </a:r>
          </a:p>
          <a:p>
            <a:r>
              <a:rPr lang="nb-NO" dirty="0"/>
              <a:t>C = 12</a:t>
            </a:r>
          </a:p>
          <a:p>
            <a:r>
              <a:rPr lang="nb-NO" dirty="0"/>
              <a:t>D = 9</a:t>
            </a:r>
          </a:p>
          <a:p>
            <a:r>
              <a:rPr lang="nb-NO" dirty="0"/>
              <a:t>E = 8</a:t>
            </a:r>
          </a:p>
        </p:txBody>
      </p:sp>
      <p:cxnSp>
        <p:nvCxnSpPr>
          <p:cNvPr id="21" name="Rett pil 20">
            <a:extLst>
              <a:ext uri="{FF2B5EF4-FFF2-40B4-BE49-F238E27FC236}">
                <a16:creationId xmlns:a16="http://schemas.microsoft.com/office/drawing/2014/main" id="{4F8D4B9E-44CA-ADFA-F1E6-B101CB99EE6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067002" y="1580508"/>
            <a:ext cx="725002" cy="488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EB459EC1-F5E6-32D7-1CD2-0C05E94AAE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80547" y="1538983"/>
            <a:ext cx="763598" cy="3561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F61F71AD-3872-79C4-AFCB-4A0F666E404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845844" y="2563518"/>
            <a:ext cx="1619" cy="1382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C9BFC4E1-7AFF-1D90-DD4F-DABCA415F19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065383" y="2304561"/>
            <a:ext cx="2078762" cy="17264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9970D4A3-59D6-94D3-87AA-7C217479FCBD}"/>
              </a:ext>
            </a:extLst>
          </p:cNvPr>
          <p:cNvCxnSpPr>
            <a:cxnSpLocks/>
          </p:cNvCxnSpPr>
          <p:nvPr/>
        </p:nvCxnSpPr>
        <p:spPr>
          <a:xfrm flipH="1">
            <a:off x="8226547" y="2386850"/>
            <a:ext cx="1001857" cy="23115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Rett pil 44">
            <a:extLst>
              <a:ext uri="{FF2B5EF4-FFF2-40B4-BE49-F238E27FC236}">
                <a16:creationId xmlns:a16="http://schemas.microsoft.com/office/drawing/2014/main" id="{5F87A8AA-FF59-8821-D507-7E174C1EA624}"/>
              </a:ext>
            </a:extLst>
          </p:cNvPr>
          <p:cNvCxnSpPr>
            <a:cxnSpLocks/>
            <a:stCxn id="7" idx="5"/>
            <a:endCxn id="55" idx="3"/>
          </p:cNvCxnSpPr>
          <p:nvPr/>
        </p:nvCxnSpPr>
        <p:spPr>
          <a:xfrm>
            <a:off x="7065383" y="4440433"/>
            <a:ext cx="785150" cy="3319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Rett pil 49">
            <a:extLst>
              <a:ext uri="{FF2B5EF4-FFF2-40B4-BE49-F238E27FC236}">
                <a16:creationId xmlns:a16="http://schemas.microsoft.com/office/drawing/2014/main" id="{F3286D61-DEAD-F7D2-755B-20BFE2BAE1A5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8422868" y="4440433"/>
            <a:ext cx="844966" cy="4052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D84AEE31-3C18-9749-0721-693291DFE1BC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H="1" flipV="1">
            <a:off x="9363684" y="2389365"/>
            <a:ext cx="123689" cy="15567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825E42B1-2319-DF67-1F6F-20FF2FAB6AC6}"/>
                  </a:ext>
                </a:extLst>
              </p14:cNvPr>
              <p14:cNvContentPartPr/>
              <p14:nvPr/>
            </p14:nvContentPartPr>
            <p14:xfrm>
              <a:off x="9246347" y="4129031"/>
              <a:ext cx="467280" cy="281880"/>
            </p14:xfrm>
          </p:contentPart>
        </mc:Choice>
        <mc:Fallback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825E42B1-2319-DF67-1F6F-20FF2FAB6A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0227" y="4122911"/>
                <a:ext cx="4795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3E760ABF-BA57-65AD-C2E2-43C28A7D49CE}"/>
                  </a:ext>
                </a:extLst>
              </p14:cNvPr>
              <p14:cNvContentPartPr/>
              <p14:nvPr/>
            </p14:nvContentPartPr>
            <p14:xfrm>
              <a:off x="9392867" y="2657351"/>
              <a:ext cx="131760" cy="1198080"/>
            </p14:xfrm>
          </p:contentPart>
        </mc:Choice>
        <mc:Fallback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3E760ABF-BA57-65AD-C2E2-43C28A7D49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8867" y="2549351"/>
                <a:ext cx="239400" cy="14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969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80D3F-84A1-6385-1FCE-B3BBB555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592"/>
            <a:ext cx="9238434" cy="889592"/>
          </a:xfrm>
        </p:spPr>
        <p:txBody>
          <a:bodyPr/>
          <a:lstStyle/>
          <a:p>
            <a:r>
              <a:rPr lang="nb-NO" dirty="0"/>
              <a:t>Bellman-</a:t>
            </a:r>
            <a:r>
              <a:rPr lang="nb-NO" dirty="0" err="1"/>
              <a:t>ford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8FDC95-344C-7E67-15B4-171ACEA27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613" y="3946160"/>
            <a:ext cx="1272346" cy="3255523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74401C-24EA-86CB-1971-2A7627862396}"/>
              </a:ext>
            </a:extLst>
          </p:cNvPr>
          <p:cNvSpPr/>
          <p:nvPr/>
        </p:nvSpPr>
        <p:spPr>
          <a:xfrm>
            <a:off x="7759597" y="1140323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75E7B7-582A-7B26-B1E1-DD6B9B876FF4}"/>
              </a:ext>
            </a:extLst>
          </p:cNvPr>
          <p:cNvSpPr/>
          <p:nvPr/>
        </p:nvSpPr>
        <p:spPr>
          <a:xfrm>
            <a:off x="6536988" y="1984441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B2EF3-6D32-0A3E-E29A-52696BDE5BC5}"/>
              </a:ext>
            </a:extLst>
          </p:cNvPr>
          <p:cNvSpPr/>
          <p:nvPr/>
        </p:nvSpPr>
        <p:spPr>
          <a:xfrm>
            <a:off x="6535369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BFD1B2-7189-0F14-2C69-05D409D74E70}"/>
              </a:ext>
            </a:extLst>
          </p:cNvPr>
          <p:cNvSpPr/>
          <p:nvPr/>
        </p:nvSpPr>
        <p:spPr>
          <a:xfrm>
            <a:off x="9053209" y="181028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F59337-335C-8457-583E-3369342FFBAC}"/>
              </a:ext>
            </a:extLst>
          </p:cNvPr>
          <p:cNvSpPr txBox="1"/>
          <p:nvPr/>
        </p:nvSpPr>
        <p:spPr>
          <a:xfrm>
            <a:off x="7159562" y="143505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82A614A4-122B-80C5-5A77-5E597DB94443}"/>
              </a:ext>
            </a:extLst>
          </p:cNvPr>
          <p:cNvSpPr txBox="1"/>
          <p:nvPr/>
        </p:nvSpPr>
        <p:spPr>
          <a:xfrm>
            <a:off x="6469472" y="316391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C1FFC234-017E-2587-8B15-2E4CBFAA9FE8}"/>
              </a:ext>
            </a:extLst>
          </p:cNvPr>
          <p:cNvSpPr txBox="1"/>
          <p:nvPr/>
        </p:nvSpPr>
        <p:spPr>
          <a:xfrm>
            <a:off x="8734628" y="137848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17E0EDF-6774-6418-F24C-E51A81CEAE7C}"/>
              </a:ext>
            </a:extLst>
          </p:cNvPr>
          <p:cNvSpPr txBox="1"/>
          <p:nvPr/>
        </p:nvSpPr>
        <p:spPr>
          <a:xfrm>
            <a:off x="7886034" y="276727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60FA21F5-C5E9-E3B9-A512-46CE56DF64B5}"/>
              </a:ext>
            </a:extLst>
          </p:cNvPr>
          <p:cNvSpPr txBox="1"/>
          <p:nvPr/>
        </p:nvSpPr>
        <p:spPr>
          <a:xfrm>
            <a:off x="9497487" y="30455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835EB7-C9AC-2CD8-B2F1-D28207045839}"/>
              </a:ext>
            </a:extLst>
          </p:cNvPr>
          <p:cNvSpPr/>
          <p:nvPr/>
        </p:nvSpPr>
        <p:spPr>
          <a:xfrm>
            <a:off x="9176898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87FC20-C421-C544-1992-3496873397A5}"/>
              </a:ext>
            </a:extLst>
          </p:cNvPr>
          <p:cNvSpPr/>
          <p:nvPr/>
        </p:nvSpPr>
        <p:spPr>
          <a:xfrm>
            <a:off x="7792004" y="4698415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020E747F-EFB8-CE6A-151A-7AD9E2F764B3}"/>
              </a:ext>
            </a:extLst>
          </p:cNvPr>
          <p:cNvSpPr txBox="1"/>
          <p:nvPr/>
        </p:nvSpPr>
        <p:spPr>
          <a:xfrm>
            <a:off x="8852032" y="454530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nb-NO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6E29FC1-576E-CAFB-4502-3AEA4AC0A612}"/>
              </a:ext>
            </a:extLst>
          </p:cNvPr>
          <p:cNvSpPr txBox="1"/>
          <p:nvPr/>
        </p:nvSpPr>
        <p:spPr>
          <a:xfrm>
            <a:off x="8211942" y="351703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210239D8-26BC-9085-5CE2-F88305FCF422}"/>
              </a:ext>
            </a:extLst>
          </p:cNvPr>
          <p:cNvSpPr txBox="1"/>
          <p:nvPr/>
        </p:nvSpPr>
        <p:spPr>
          <a:xfrm>
            <a:off x="7097788" y="458770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nb-NO" dirty="0"/>
          </a:p>
        </p:txBody>
      </p:sp>
      <p:sp>
        <p:nvSpPr>
          <p:cNvPr id="19" name="Plassholder for innhold 18">
            <a:extLst>
              <a:ext uri="{FF2B5EF4-FFF2-40B4-BE49-F238E27FC236}">
                <a16:creationId xmlns:a16="http://schemas.microsoft.com/office/drawing/2014/main" id="{16A64653-5232-F67D-5FF0-9989F894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290" y="971725"/>
            <a:ext cx="3562273" cy="5701449"/>
          </a:xfrm>
        </p:spPr>
        <p:txBody>
          <a:bodyPr/>
          <a:lstStyle/>
          <a:p>
            <a:r>
              <a:rPr lang="nb-NO" dirty="0" err="1"/>
              <a:t>Distances</a:t>
            </a:r>
            <a:r>
              <a:rPr lang="nb-NO" dirty="0"/>
              <a:t>:</a:t>
            </a:r>
          </a:p>
          <a:p>
            <a:r>
              <a:rPr lang="nb-NO" dirty="0"/>
              <a:t>S = 0</a:t>
            </a:r>
          </a:p>
          <a:p>
            <a:r>
              <a:rPr lang="nb-NO" dirty="0"/>
              <a:t>A = 10</a:t>
            </a:r>
          </a:p>
          <a:p>
            <a:r>
              <a:rPr lang="nb-NO" dirty="0"/>
              <a:t>B = 10</a:t>
            </a:r>
          </a:p>
          <a:p>
            <a:r>
              <a:rPr lang="nb-NO" dirty="0"/>
              <a:t>C = 12</a:t>
            </a:r>
          </a:p>
          <a:p>
            <a:r>
              <a:rPr lang="nb-NO" dirty="0"/>
              <a:t>D = 9</a:t>
            </a:r>
          </a:p>
          <a:p>
            <a:r>
              <a:rPr lang="nb-NO" dirty="0"/>
              <a:t>E = 8</a:t>
            </a:r>
          </a:p>
        </p:txBody>
      </p:sp>
      <p:cxnSp>
        <p:nvCxnSpPr>
          <p:cNvPr id="21" name="Rett pil 20">
            <a:extLst>
              <a:ext uri="{FF2B5EF4-FFF2-40B4-BE49-F238E27FC236}">
                <a16:creationId xmlns:a16="http://schemas.microsoft.com/office/drawing/2014/main" id="{4F8D4B9E-44CA-ADFA-F1E6-B101CB99EE6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067002" y="1580508"/>
            <a:ext cx="725002" cy="488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EB459EC1-F5E6-32D7-1CD2-0C05E94AAE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80547" y="1538983"/>
            <a:ext cx="763598" cy="3561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F61F71AD-3872-79C4-AFCB-4A0F666E404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845844" y="2563518"/>
            <a:ext cx="1619" cy="1382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C9BFC4E1-7AFF-1D90-DD4F-DABCA415F19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065383" y="2304561"/>
            <a:ext cx="2078762" cy="17264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9970D4A3-59D6-94D3-87AA-7C217479FCBD}"/>
              </a:ext>
            </a:extLst>
          </p:cNvPr>
          <p:cNvCxnSpPr>
            <a:cxnSpLocks/>
          </p:cNvCxnSpPr>
          <p:nvPr/>
        </p:nvCxnSpPr>
        <p:spPr>
          <a:xfrm flipH="1">
            <a:off x="8226547" y="2386850"/>
            <a:ext cx="1001857" cy="23115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Rett pil 44">
            <a:extLst>
              <a:ext uri="{FF2B5EF4-FFF2-40B4-BE49-F238E27FC236}">
                <a16:creationId xmlns:a16="http://schemas.microsoft.com/office/drawing/2014/main" id="{5F87A8AA-FF59-8821-D507-7E174C1EA624}"/>
              </a:ext>
            </a:extLst>
          </p:cNvPr>
          <p:cNvCxnSpPr>
            <a:cxnSpLocks/>
            <a:stCxn id="7" idx="5"/>
            <a:endCxn id="55" idx="3"/>
          </p:cNvCxnSpPr>
          <p:nvPr/>
        </p:nvCxnSpPr>
        <p:spPr>
          <a:xfrm>
            <a:off x="7065383" y="4440433"/>
            <a:ext cx="785150" cy="3319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Rett pil 49">
            <a:extLst>
              <a:ext uri="{FF2B5EF4-FFF2-40B4-BE49-F238E27FC236}">
                <a16:creationId xmlns:a16="http://schemas.microsoft.com/office/drawing/2014/main" id="{F3286D61-DEAD-F7D2-755B-20BFE2BAE1A5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8422868" y="4440433"/>
            <a:ext cx="844966" cy="4052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D84AEE31-3C18-9749-0721-693291DFE1BC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H="1" flipV="1">
            <a:off x="9363684" y="2389365"/>
            <a:ext cx="123689" cy="15567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F5D8E98C-998B-863E-8FB8-C24FCF1057A8}"/>
                  </a:ext>
                </a:extLst>
              </p14:cNvPr>
              <p14:cNvContentPartPr/>
              <p14:nvPr/>
            </p14:nvContentPartPr>
            <p14:xfrm>
              <a:off x="7842347" y="4891511"/>
              <a:ext cx="411120" cy="318240"/>
            </p14:xfrm>
          </p:contentPart>
        </mc:Choice>
        <mc:Fallback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F5D8E98C-998B-863E-8FB8-C24FCF1057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6227" y="4885391"/>
                <a:ext cx="4233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82D8039F-BEB7-9165-5B8E-372DF2348378}"/>
                  </a:ext>
                </a:extLst>
              </p14:cNvPr>
              <p14:cNvContentPartPr/>
              <p14:nvPr/>
            </p14:nvContentPartPr>
            <p14:xfrm>
              <a:off x="8332307" y="4464551"/>
              <a:ext cx="1030680" cy="346320"/>
            </p14:xfrm>
          </p:contentPart>
        </mc:Choice>
        <mc:Fallback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82D8039F-BEB7-9165-5B8E-372DF23483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78667" y="4356551"/>
                <a:ext cx="1138320" cy="5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6135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80D3F-84A1-6385-1FCE-B3BBB555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592"/>
            <a:ext cx="9238434" cy="889592"/>
          </a:xfrm>
        </p:spPr>
        <p:txBody>
          <a:bodyPr/>
          <a:lstStyle/>
          <a:p>
            <a:r>
              <a:rPr lang="nb-NO" dirty="0"/>
              <a:t>Bellman-</a:t>
            </a:r>
            <a:r>
              <a:rPr lang="nb-NO" dirty="0" err="1"/>
              <a:t>ford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8FDC95-344C-7E67-15B4-171ACEA27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613" y="3946160"/>
            <a:ext cx="1272346" cy="3255523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74401C-24EA-86CB-1971-2A7627862396}"/>
              </a:ext>
            </a:extLst>
          </p:cNvPr>
          <p:cNvSpPr/>
          <p:nvPr/>
        </p:nvSpPr>
        <p:spPr>
          <a:xfrm>
            <a:off x="7759597" y="1140323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75E7B7-582A-7B26-B1E1-DD6B9B876FF4}"/>
              </a:ext>
            </a:extLst>
          </p:cNvPr>
          <p:cNvSpPr/>
          <p:nvPr/>
        </p:nvSpPr>
        <p:spPr>
          <a:xfrm>
            <a:off x="6536988" y="1984441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B2EF3-6D32-0A3E-E29A-52696BDE5BC5}"/>
              </a:ext>
            </a:extLst>
          </p:cNvPr>
          <p:cNvSpPr/>
          <p:nvPr/>
        </p:nvSpPr>
        <p:spPr>
          <a:xfrm>
            <a:off x="6535369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BFD1B2-7189-0F14-2C69-05D409D74E70}"/>
              </a:ext>
            </a:extLst>
          </p:cNvPr>
          <p:cNvSpPr/>
          <p:nvPr/>
        </p:nvSpPr>
        <p:spPr>
          <a:xfrm>
            <a:off x="9053209" y="181028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F59337-335C-8457-583E-3369342FFBAC}"/>
              </a:ext>
            </a:extLst>
          </p:cNvPr>
          <p:cNvSpPr txBox="1"/>
          <p:nvPr/>
        </p:nvSpPr>
        <p:spPr>
          <a:xfrm>
            <a:off x="7159562" y="143505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82A614A4-122B-80C5-5A77-5E597DB94443}"/>
              </a:ext>
            </a:extLst>
          </p:cNvPr>
          <p:cNvSpPr txBox="1"/>
          <p:nvPr/>
        </p:nvSpPr>
        <p:spPr>
          <a:xfrm>
            <a:off x="6469472" y="316391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C1FFC234-017E-2587-8B15-2E4CBFAA9FE8}"/>
              </a:ext>
            </a:extLst>
          </p:cNvPr>
          <p:cNvSpPr txBox="1"/>
          <p:nvPr/>
        </p:nvSpPr>
        <p:spPr>
          <a:xfrm>
            <a:off x="8734628" y="137848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17E0EDF-6774-6418-F24C-E51A81CEAE7C}"/>
              </a:ext>
            </a:extLst>
          </p:cNvPr>
          <p:cNvSpPr txBox="1"/>
          <p:nvPr/>
        </p:nvSpPr>
        <p:spPr>
          <a:xfrm>
            <a:off x="7886034" y="276727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60FA21F5-C5E9-E3B9-A512-46CE56DF64B5}"/>
              </a:ext>
            </a:extLst>
          </p:cNvPr>
          <p:cNvSpPr txBox="1"/>
          <p:nvPr/>
        </p:nvSpPr>
        <p:spPr>
          <a:xfrm>
            <a:off x="9497487" y="30455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835EB7-C9AC-2CD8-B2F1-D28207045839}"/>
              </a:ext>
            </a:extLst>
          </p:cNvPr>
          <p:cNvSpPr/>
          <p:nvPr/>
        </p:nvSpPr>
        <p:spPr>
          <a:xfrm>
            <a:off x="9176898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87FC20-C421-C544-1992-3496873397A5}"/>
              </a:ext>
            </a:extLst>
          </p:cNvPr>
          <p:cNvSpPr/>
          <p:nvPr/>
        </p:nvSpPr>
        <p:spPr>
          <a:xfrm>
            <a:off x="7792004" y="4698415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020E747F-EFB8-CE6A-151A-7AD9E2F764B3}"/>
              </a:ext>
            </a:extLst>
          </p:cNvPr>
          <p:cNvSpPr txBox="1"/>
          <p:nvPr/>
        </p:nvSpPr>
        <p:spPr>
          <a:xfrm>
            <a:off x="8852032" y="454530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nb-NO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6E29FC1-576E-CAFB-4502-3AEA4AC0A612}"/>
              </a:ext>
            </a:extLst>
          </p:cNvPr>
          <p:cNvSpPr txBox="1"/>
          <p:nvPr/>
        </p:nvSpPr>
        <p:spPr>
          <a:xfrm>
            <a:off x="8211942" y="351703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210239D8-26BC-9085-5CE2-F88305FCF422}"/>
              </a:ext>
            </a:extLst>
          </p:cNvPr>
          <p:cNvSpPr txBox="1"/>
          <p:nvPr/>
        </p:nvSpPr>
        <p:spPr>
          <a:xfrm>
            <a:off x="7097788" y="458770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nb-NO" dirty="0"/>
          </a:p>
        </p:txBody>
      </p:sp>
      <p:sp>
        <p:nvSpPr>
          <p:cNvPr id="19" name="Plassholder for innhold 18">
            <a:extLst>
              <a:ext uri="{FF2B5EF4-FFF2-40B4-BE49-F238E27FC236}">
                <a16:creationId xmlns:a16="http://schemas.microsoft.com/office/drawing/2014/main" id="{16A64653-5232-F67D-5FF0-9989F894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290" y="971725"/>
            <a:ext cx="3562273" cy="5701449"/>
          </a:xfrm>
        </p:spPr>
        <p:txBody>
          <a:bodyPr/>
          <a:lstStyle/>
          <a:p>
            <a:r>
              <a:rPr lang="nb-NO" dirty="0" err="1"/>
              <a:t>Distances</a:t>
            </a:r>
            <a:r>
              <a:rPr lang="nb-NO" dirty="0"/>
              <a:t>:</a:t>
            </a:r>
          </a:p>
          <a:p>
            <a:r>
              <a:rPr lang="nb-NO" dirty="0"/>
              <a:t>S = 0</a:t>
            </a:r>
          </a:p>
          <a:p>
            <a:r>
              <a:rPr lang="nb-NO" dirty="0"/>
              <a:t>A = 10 -&gt; 5</a:t>
            </a:r>
          </a:p>
          <a:p>
            <a:r>
              <a:rPr lang="nb-NO" dirty="0"/>
              <a:t>B = 10</a:t>
            </a:r>
          </a:p>
          <a:p>
            <a:r>
              <a:rPr lang="nb-NO" dirty="0"/>
              <a:t>C = 12 -&gt; 8</a:t>
            </a:r>
          </a:p>
          <a:p>
            <a:r>
              <a:rPr lang="nb-NO" dirty="0"/>
              <a:t>D = 9</a:t>
            </a:r>
          </a:p>
          <a:p>
            <a:r>
              <a:rPr lang="nb-NO" dirty="0"/>
              <a:t>E = 8</a:t>
            </a:r>
          </a:p>
        </p:txBody>
      </p:sp>
      <p:cxnSp>
        <p:nvCxnSpPr>
          <p:cNvPr id="21" name="Rett pil 20">
            <a:extLst>
              <a:ext uri="{FF2B5EF4-FFF2-40B4-BE49-F238E27FC236}">
                <a16:creationId xmlns:a16="http://schemas.microsoft.com/office/drawing/2014/main" id="{4F8D4B9E-44CA-ADFA-F1E6-B101CB99EE6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067002" y="1580508"/>
            <a:ext cx="725002" cy="488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EB459EC1-F5E6-32D7-1CD2-0C05E94AAE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80547" y="1538983"/>
            <a:ext cx="763598" cy="3561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F61F71AD-3872-79C4-AFCB-4A0F666E404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845844" y="2563518"/>
            <a:ext cx="1619" cy="1382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C9BFC4E1-7AFF-1D90-DD4F-DABCA415F19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065383" y="2304561"/>
            <a:ext cx="2078762" cy="17264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9970D4A3-59D6-94D3-87AA-7C217479FCBD}"/>
              </a:ext>
            </a:extLst>
          </p:cNvPr>
          <p:cNvCxnSpPr>
            <a:cxnSpLocks/>
          </p:cNvCxnSpPr>
          <p:nvPr/>
        </p:nvCxnSpPr>
        <p:spPr>
          <a:xfrm flipH="1">
            <a:off x="8226547" y="2386850"/>
            <a:ext cx="1001857" cy="23115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Rett pil 44">
            <a:extLst>
              <a:ext uri="{FF2B5EF4-FFF2-40B4-BE49-F238E27FC236}">
                <a16:creationId xmlns:a16="http://schemas.microsoft.com/office/drawing/2014/main" id="{5F87A8AA-FF59-8821-D507-7E174C1EA624}"/>
              </a:ext>
            </a:extLst>
          </p:cNvPr>
          <p:cNvCxnSpPr>
            <a:cxnSpLocks/>
            <a:stCxn id="7" idx="5"/>
            <a:endCxn id="55" idx="3"/>
          </p:cNvCxnSpPr>
          <p:nvPr/>
        </p:nvCxnSpPr>
        <p:spPr>
          <a:xfrm>
            <a:off x="7065383" y="4440433"/>
            <a:ext cx="785150" cy="3319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Rett pil 49">
            <a:extLst>
              <a:ext uri="{FF2B5EF4-FFF2-40B4-BE49-F238E27FC236}">
                <a16:creationId xmlns:a16="http://schemas.microsoft.com/office/drawing/2014/main" id="{F3286D61-DEAD-F7D2-755B-20BFE2BAE1A5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8422868" y="4440433"/>
            <a:ext cx="844966" cy="4052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D84AEE31-3C18-9749-0721-693291DFE1BC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H="1" flipV="1">
            <a:off x="9363684" y="2389365"/>
            <a:ext cx="123689" cy="15567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63916354-EFBB-44FD-B7AF-CE6DAB08B7E4}"/>
                  </a:ext>
                </a:extLst>
              </p14:cNvPr>
              <p14:cNvContentPartPr/>
              <p14:nvPr/>
            </p14:nvContentPartPr>
            <p14:xfrm>
              <a:off x="6434747" y="4068551"/>
              <a:ext cx="496080" cy="288000"/>
            </p14:xfrm>
          </p:contentPart>
        </mc:Choice>
        <mc:Fallback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63916354-EFBB-44FD-B7AF-CE6DAB08B7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8627" y="4062431"/>
                <a:ext cx="5083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64981C4F-93FE-49FC-0551-6247809C0658}"/>
                  </a:ext>
                </a:extLst>
              </p14:cNvPr>
              <p14:cNvContentPartPr/>
              <p14:nvPr/>
            </p14:nvContentPartPr>
            <p14:xfrm>
              <a:off x="7034867" y="2354591"/>
              <a:ext cx="2076480" cy="1636920"/>
            </p14:xfrm>
          </p:contentPart>
        </mc:Choice>
        <mc:Fallback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64981C4F-93FE-49FC-0551-6247809C06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81227" y="2246591"/>
                <a:ext cx="2184120" cy="18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AFE0B58A-4560-17F4-B683-01DB805B9609}"/>
                  </a:ext>
                </a:extLst>
              </p14:cNvPr>
              <p14:cNvContentPartPr/>
              <p14:nvPr/>
            </p14:nvContentPartPr>
            <p14:xfrm>
              <a:off x="7077707" y="4379591"/>
              <a:ext cx="786240" cy="381240"/>
            </p14:xfrm>
          </p:contentPart>
        </mc:Choice>
        <mc:Fallback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AFE0B58A-4560-17F4-B683-01DB805B96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4067" y="4271951"/>
                <a:ext cx="893880" cy="5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71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74EFCB-2158-E913-DDA8-D0D00CAA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2" y="-310892"/>
            <a:ext cx="9238434" cy="889592"/>
          </a:xfrm>
        </p:spPr>
        <p:txBody>
          <a:bodyPr/>
          <a:lstStyle/>
          <a:p>
            <a:r>
              <a:rPr lang="nb-NO" dirty="0" err="1"/>
              <a:t>Dijkstra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CCB2DDF-7F0D-270F-8173-C6B67AFC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242" y="1105552"/>
            <a:ext cx="4495800" cy="3960435"/>
          </a:xfrm>
        </p:spPr>
        <p:txBody>
          <a:bodyPr/>
          <a:lstStyle/>
          <a:p>
            <a:r>
              <a:rPr lang="nb-NO" dirty="0"/>
              <a:t>Traverserer grafen fra en startnode med en </a:t>
            </a:r>
            <a:r>
              <a:rPr lang="nb-NO" dirty="0" err="1"/>
              <a:t>prioritetskø</a:t>
            </a:r>
            <a:r>
              <a:rPr lang="nb-NO" dirty="0"/>
              <a:t> som ordner noder etter avstand fra startnoden</a:t>
            </a:r>
          </a:p>
          <a:p>
            <a:r>
              <a:rPr lang="nb-NO" dirty="0"/>
              <a:t>Eksempel neste slide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8C3EFB93-A141-B756-B84C-FFB4EC0BE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E22A4B2B-A5F3-3F11-2507-EA6A47FD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68" y="2755632"/>
            <a:ext cx="9565532" cy="398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24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80D3F-84A1-6385-1FCE-B3BBB555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592"/>
            <a:ext cx="9238434" cy="889592"/>
          </a:xfrm>
        </p:spPr>
        <p:txBody>
          <a:bodyPr/>
          <a:lstStyle/>
          <a:p>
            <a:r>
              <a:rPr lang="nb-NO" dirty="0"/>
              <a:t>Bellman-</a:t>
            </a:r>
            <a:r>
              <a:rPr lang="nb-NO" dirty="0" err="1"/>
              <a:t>ford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8FDC95-344C-7E67-15B4-171ACEA27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613" y="3946160"/>
            <a:ext cx="1272346" cy="3255523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74401C-24EA-86CB-1971-2A7627862396}"/>
              </a:ext>
            </a:extLst>
          </p:cNvPr>
          <p:cNvSpPr/>
          <p:nvPr/>
        </p:nvSpPr>
        <p:spPr>
          <a:xfrm>
            <a:off x="7759597" y="1140323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75E7B7-582A-7B26-B1E1-DD6B9B876FF4}"/>
              </a:ext>
            </a:extLst>
          </p:cNvPr>
          <p:cNvSpPr/>
          <p:nvPr/>
        </p:nvSpPr>
        <p:spPr>
          <a:xfrm>
            <a:off x="6536988" y="1984441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B2EF3-6D32-0A3E-E29A-52696BDE5BC5}"/>
              </a:ext>
            </a:extLst>
          </p:cNvPr>
          <p:cNvSpPr/>
          <p:nvPr/>
        </p:nvSpPr>
        <p:spPr>
          <a:xfrm>
            <a:off x="6535369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BFD1B2-7189-0F14-2C69-05D409D74E70}"/>
              </a:ext>
            </a:extLst>
          </p:cNvPr>
          <p:cNvSpPr/>
          <p:nvPr/>
        </p:nvSpPr>
        <p:spPr>
          <a:xfrm>
            <a:off x="9053209" y="181028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F59337-335C-8457-583E-3369342FFBAC}"/>
              </a:ext>
            </a:extLst>
          </p:cNvPr>
          <p:cNvSpPr txBox="1"/>
          <p:nvPr/>
        </p:nvSpPr>
        <p:spPr>
          <a:xfrm>
            <a:off x="7159562" y="143505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82A614A4-122B-80C5-5A77-5E597DB94443}"/>
              </a:ext>
            </a:extLst>
          </p:cNvPr>
          <p:cNvSpPr txBox="1"/>
          <p:nvPr/>
        </p:nvSpPr>
        <p:spPr>
          <a:xfrm>
            <a:off x="6469472" y="316391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C1FFC234-017E-2587-8B15-2E4CBFAA9FE8}"/>
              </a:ext>
            </a:extLst>
          </p:cNvPr>
          <p:cNvSpPr txBox="1"/>
          <p:nvPr/>
        </p:nvSpPr>
        <p:spPr>
          <a:xfrm>
            <a:off x="8734628" y="137848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17E0EDF-6774-6418-F24C-E51A81CEAE7C}"/>
              </a:ext>
            </a:extLst>
          </p:cNvPr>
          <p:cNvSpPr txBox="1"/>
          <p:nvPr/>
        </p:nvSpPr>
        <p:spPr>
          <a:xfrm>
            <a:off x="7886034" y="276727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60FA21F5-C5E9-E3B9-A512-46CE56DF64B5}"/>
              </a:ext>
            </a:extLst>
          </p:cNvPr>
          <p:cNvSpPr txBox="1"/>
          <p:nvPr/>
        </p:nvSpPr>
        <p:spPr>
          <a:xfrm>
            <a:off x="9497487" y="30455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835EB7-C9AC-2CD8-B2F1-D28207045839}"/>
              </a:ext>
            </a:extLst>
          </p:cNvPr>
          <p:cNvSpPr/>
          <p:nvPr/>
        </p:nvSpPr>
        <p:spPr>
          <a:xfrm>
            <a:off x="9176898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87FC20-C421-C544-1992-3496873397A5}"/>
              </a:ext>
            </a:extLst>
          </p:cNvPr>
          <p:cNvSpPr/>
          <p:nvPr/>
        </p:nvSpPr>
        <p:spPr>
          <a:xfrm>
            <a:off x="7792004" y="4698415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020E747F-EFB8-CE6A-151A-7AD9E2F764B3}"/>
              </a:ext>
            </a:extLst>
          </p:cNvPr>
          <p:cNvSpPr txBox="1"/>
          <p:nvPr/>
        </p:nvSpPr>
        <p:spPr>
          <a:xfrm>
            <a:off x="8852032" y="454530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nb-NO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6E29FC1-576E-CAFB-4502-3AEA4AC0A612}"/>
              </a:ext>
            </a:extLst>
          </p:cNvPr>
          <p:cNvSpPr txBox="1"/>
          <p:nvPr/>
        </p:nvSpPr>
        <p:spPr>
          <a:xfrm>
            <a:off x="8211942" y="351703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210239D8-26BC-9085-5CE2-F88305FCF422}"/>
              </a:ext>
            </a:extLst>
          </p:cNvPr>
          <p:cNvSpPr txBox="1"/>
          <p:nvPr/>
        </p:nvSpPr>
        <p:spPr>
          <a:xfrm>
            <a:off x="7097788" y="458770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nb-NO" dirty="0"/>
          </a:p>
        </p:txBody>
      </p:sp>
      <p:sp>
        <p:nvSpPr>
          <p:cNvPr id="19" name="Plassholder for innhold 18">
            <a:extLst>
              <a:ext uri="{FF2B5EF4-FFF2-40B4-BE49-F238E27FC236}">
                <a16:creationId xmlns:a16="http://schemas.microsoft.com/office/drawing/2014/main" id="{16A64653-5232-F67D-5FF0-9989F894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290" y="971725"/>
            <a:ext cx="3562273" cy="5701449"/>
          </a:xfrm>
        </p:spPr>
        <p:txBody>
          <a:bodyPr/>
          <a:lstStyle/>
          <a:p>
            <a:r>
              <a:rPr lang="nb-NO" dirty="0" err="1"/>
              <a:t>Distances</a:t>
            </a:r>
            <a:r>
              <a:rPr lang="nb-NO" dirty="0"/>
              <a:t>:</a:t>
            </a:r>
          </a:p>
          <a:p>
            <a:r>
              <a:rPr lang="nb-NO" dirty="0"/>
              <a:t>S = 0</a:t>
            </a:r>
          </a:p>
          <a:p>
            <a:r>
              <a:rPr lang="nb-NO" dirty="0"/>
              <a:t>A = 5</a:t>
            </a:r>
          </a:p>
          <a:p>
            <a:r>
              <a:rPr lang="nb-NO" dirty="0"/>
              <a:t>B = 10</a:t>
            </a:r>
          </a:p>
          <a:p>
            <a:r>
              <a:rPr lang="nb-NO" dirty="0"/>
              <a:t>C = 8</a:t>
            </a:r>
          </a:p>
          <a:p>
            <a:r>
              <a:rPr lang="nb-NO" dirty="0"/>
              <a:t>D = 9</a:t>
            </a:r>
          </a:p>
          <a:p>
            <a:r>
              <a:rPr lang="nb-NO" dirty="0"/>
              <a:t>E = 8</a:t>
            </a:r>
          </a:p>
        </p:txBody>
      </p:sp>
      <p:cxnSp>
        <p:nvCxnSpPr>
          <p:cNvPr id="21" name="Rett pil 20">
            <a:extLst>
              <a:ext uri="{FF2B5EF4-FFF2-40B4-BE49-F238E27FC236}">
                <a16:creationId xmlns:a16="http://schemas.microsoft.com/office/drawing/2014/main" id="{4F8D4B9E-44CA-ADFA-F1E6-B101CB99EE6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067002" y="1580508"/>
            <a:ext cx="725002" cy="488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EB459EC1-F5E6-32D7-1CD2-0C05E94AAE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80547" y="1538983"/>
            <a:ext cx="763598" cy="3561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F61F71AD-3872-79C4-AFCB-4A0F666E404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845844" y="2563518"/>
            <a:ext cx="1619" cy="1382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C9BFC4E1-7AFF-1D90-DD4F-DABCA415F19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065383" y="2304561"/>
            <a:ext cx="2078762" cy="17264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9970D4A3-59D6-94D3-87AA-7C217479FCBD}"/>
              </a:ext>
            </a:extLst>
          </p:cNvPr>
          <p:cNvCxnSpPr>
            <a:cxnSpLocks/>
          </p:cNvCxnSpPr>
          <p:nvPr/>
        </p:nvCxnSpPr>
        <p:spPr>
          <a:xfrm flipH="1">
            <a:off x="8226547" y="2386850"/>
            <a:ext cx="1001857" cy="23115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Rett pil 44">
            <a:extLst>
              <a:ext uri="{FF2B5EF4-FFF2-40B4-BE49-F238E27FC236}">
                <a16:creationId xmlns:a16="http://schemas.microsoft.com/office/drawing/2014/main" id="{5F87A8AA-FF59-8821-D507-7E174C1EA624}"/>
              </a:ext>
            </a:extLst>
          </p:cNvPr>
          <p:cNvCxnSpPr>
            <a:cxnSpLocks/>
            <a:stCxn id="7" idx="5"/>
            <a:endCxn id="55" idx="3"/>
          </p:cNvCxnSpPr>
          <p:nvPr/>
        </p:nvCxnSpPr>
        <p:spPr>
          <a:xfrm>
            <a:off x="7065383" y="4440433"/>
            <a:ext cx="785150" cy="3319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Rett pil 49">
            <a:extLst>
              <a:ext uri="{FF2B5EF4-FFF2-40B4-BE49-F238E27FC236}">
                <a16:creationId xmlns:a16="http://schemas.microsoft.com/office/drawing/2014/main" id="{F3286D61-DEAD-F7D2-755B-20BFE2BAE1A5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8422868" y="4440433"/>
            <a:ext cx="844966" cy="4052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D84AEE31-3C18-9749-0721-693291DFE1BC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H="1" flipV="1">
            <a:off x="9363684" y="2389365"/>
            <a:ext cx="123689" cy="15567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4BF6DEAB-B6E9-FCF2-CAA7-874E77D433C5}"/>
                  </a:ext>
                </a:extLst>
              </p14:cNvPr>
              <p14:cNvContentPartPr/>
              <p14:nvPr/>
            </p14:nvContentPartPr>
            <p14:xfrm>
              <a:off x="6588467" y="2064791"/>
              <a:ext cx="509400" cy="438480"/>
            </p14:xfrm>
          </p:contentPart>
        </mc:Choice>
        <mc:Fallback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4BF6DEAB-B6E9-FCF2-CAA7-874E77D433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2347" y="2058671"/>
                <a:ext cx="521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DBFD4C12-A334-5FE3-B0DF-5949D2149D3D}"/>
                  </a:ext>
                </a:extLst>
              </p14:cNvPr>
              <p14:cNvContentPartPr/>
              <p14:nvPr/>
            </p14:nvContentPartPr>
            <p14:xfrm>
              <a:off x="6798347" y="2576351"/>
              <a:ext cx="29520" cy="1259640"/>
            </p14:xfrm>
          </p:contentPart>
        </mc:Choice>
        <mc:Fallback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DBFD4C12-A334-5FE3-B0DF-5949D2149D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44707" y="2468351"/>
                <a:ext cx="137160" cy="14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224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80D3F-84A1-6385-1FCE-B3BBB555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592"/>
            <a:ext cx="9238434" cy="889592"/>
          </a:xfrm>
        </p:spPr>
        <p:txBody>
          <a:bodyPr/>
          <a:lstStyle/>
          <a:p>
            <a:r>
              <a:rPr lang="nb-NO" dirty="0"/>
              <a:t>Bellman-</a:t>
            </a:r>
            <a:r>
              <a:rPr lang="nb-NO" dirty="0" err="1"/>
              <a:t>ford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8FDC95-344C-7E67-15B4-171ACEA27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613" y="3946160"/>
            <a:ext cx="1272346" cy="3255523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74401C-24EA-86CB-1971-2A7627862396}"/>
              </a:ext>
            </a:extLst>
          </p:cNvPr>
          <p:cNvSpPr/>
          <p:nvPr/>
        </p:nvSpPr>
        <p:spPr>
          <a:xfrm>
            <a:off x="7759597" y="1140323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75E7B7-582A-7B26-B1E1-DD6B9B876FF4}"/>
              </a:ext>
            </a:extLst>
          </p:cNvPr>
          <p:cNvSpPr/>
          <p:nvPr/>
        </p:nvSpPr>
        <p:spPr>
          <a:xfrm>
            <a:off x="6536988" y="1984441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B2EF3-6D32-0A3E-E29A-52696BDE5BC5}"/>
              </a:ext>
            </a:extLst>
          </p:cNvPr>
          <p:cNvSpPr/>
          <p:nvPr/>
        </p:nvSpPr>
        <p:spPr>
          <a:xfrm>
            <a:off x="6535369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BFD1B2-7189-0F14-2C69-05D409D74E70}"/>
              </a:ext>
            </a:extLst>
          </p:cNvPr>
          <p:cNvSpPr/>
          <p:nvPr/>
        </p:nvSpPr>
        <p:spPr>
          <a:xfrm>
            <a:off x="9053209" y="181028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F59337-335C-8457-583E-3369342FFBAC}"/>
              </a:ext>
            </a:extLst>
          </p:cNvPr>
          <p:cNvSpPr txBox="1"/>
          <p:nvPr/>
        </p:nvSpPr>
        <p:spPr>
          <a:xfrm>
            <a:off x="7159562" y="143505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82A614A4-122B-80C5-5A77-5E597DB94443}"/>
              </a:ext>
            </a:extLst>
          </p:cNvPr>
          <p:cNvSpPr txBox="1"/>
          <p:nvPr/>
        </p:nvSpPr>
        <p:spPr>
          <a:xfrm>
            <a:off x="6469472" y="316391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C1FFC234-017E-2587-8B15-2E4CBFAA9FE8}"/>
              </a:ext>
            </a:extLst>
          </p:cNvPr>
          <p:cNvSpPr txBox="1"/>
          <p:nvPr/>
        </p:nvSpPr>
        <p:spPr>
          <a:xfrm>
            <a:off x="8734628" y="137848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17E0EDF-6774-6418-F24C-E51A81CEAE7C}"/>
              </a:ext>
            </a:extLst>
          </p:cNvPr>
          <p:cNvSpPr txBox="1"/>
          <p:nvPr/>
        </p:nvSpPr>
        <p:spPr>
          <a:xfrm>
            <a:off x="7886034" y="276727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60FA21F5-C5E9-E3B9-A512-46CE56DF64B5}"/>
              </a:ext>
            </a:extLst>
          </p:cNvPr>
          <p:cNvSpPr txBox="1"/>
          <p:nvPr/>
        </p:nvSpPr>
        <p:spPr>
          <a:xfrm>
            <a:off x="9497487" y="30455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835EB7-C9AC-2CD8-B2F1-D28207045839}"/>
              </a:ext>
            </a:extLst>
          </p:cNvPr>
          <p:cNvSpPr/>
          <p:nvPr/>
        </p:nvSpPr>
        <p:spPr>
          <a:xfrm>
            <a:off x="9176898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87FC20-C421-C544-1992-3496873397A5}"/>
              </a:ext>
            </a:extLst>
          </p:cNvPr>
          <p:cNvSpPr/>
          <p:nvPr/>
        </p:nvSpPr>
        <p:spPr>
          <a:xfrm>
            <a:off x="7792004" y="4698415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020E747F-EFB8-CE6A-151A-7AD9E2F764B3}"/>
              </a:ext>
            </a:extLst>
          </p:cNvPr>
          <p:cNvSpPr txBox="1"/>
          <p:nvPr/>
        </p:nvSpPr>
        <p:spPr>
          <a:xfrm>
            <a:off x="8852032" y="454530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nb-NO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6E29FC1-576E-CAFB-4502-3AEA4AC0A612}"/>
              </a:ext>
            </a:extLst>
          </p:cNvPr>
          <p:cNvSpPr txBox="1"/>
          <p:nvPr/>
        </p:nvSpPr>
        <p:spPr>
          <a:xfrm>
            <a:off x="8211942" y="351703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210239D8-26BC-9085-5CE2-F88305FCF422}"/>
              </a:ext>
            </a:extLst>
          </p:cNvPr>
          <p:cNvSpPr txBox="1"/>
          <p:nvPr/>
        </p:nvSpPr>
        <p:spPr>
          <a:xfrm>
            <a:off x="7097788" y="458770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nb-NO" dirty="0"/>
          </a:p>
        </p:txBody>
      </p:sp>
      <p:sp>
        <p:nvSpPr>
          <p:cNvPr id="19" name="Plassholder for innhold 18">
            <a:extLst>
              <a:ext uri="{FF2B5EF4-FFF2-40B4-BE49-F238E27FC236}">
                <a16:creationId xmlns:a16="http://schemas.microsoft.com/office/drawing/2014/main" id="{16A64653-5232-F67D-5FF0-9989F894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290" y="971725"/>
            <a:ext cx="3562273" cy="5701449"/>
          </a:xfrm>
        </p:spPr>
        <p:txBody>
          <a:bodyPr/>
          <a:lstStyle/>
          <a:p>
            <a:r>
              <a:rPr lang="nb-NO" dirty="0" err="1"/>
              <a:t>Distances</a:t>
            </a:r>
            <a:r>
              <a:rPr lang="nb-NO" dirty="0"/>
              <a:t>:</a:t>
            </a:r>
          </a:p>
          <a:p>
            <a:r>
              <a:rPr lang="nb-NO" dirty="0"/>
              <a:t>S = 0</a:t>
            </a:r>
          </a:p>
          <a:p>
            <a:r>
              <a:rPr lang="nb-NO" dirty="0"/>
              <a:t>A = 5</a:t>
            </a:r>
          </a:p>
          <a:p>
            <a:r>
              <a:rPr lang="nb-NO" dirty="0"/>
              <a:t>B = 10</a:t>
            </a:r>
          </a:p>
          <a:p>
            <a:r>
              <a:rPr lang="nb-NO" dirty="0"/>
              <a:t>C = 8</a:t>
            </a:r>
          </a:p>
          <a:p>
            <a:r>
              <a:rPr lang="nb-NO" dirty="0"/>
              <a:t>D = 9</a:t>
            </a:r>
          </a:p>
          <a:p>
            <a:r>
              <a:rPr lang="nb-NO" dirty="0"/>
              <a:t>E = 8</a:t>
            </a:r>
          </a:p>
        </p:txBody>
      </p:sp>
      <p:cxnSp>
        <p:nvCxnSpPr>
          <p:cNvPr id="21" name="Rett pil 20">
            <a:extLst>
              <a:ext uri="{FF2B5EF4-FFF2-40B4-BE49-F238E27FC236}">
                <a16:creationId xmlns:a16="http://schemas.microsoft.com/office/drawing/2014/main" id="{4F8D4B9E-44CA-ADFA-F1E6-B101CB99EE6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067002" y="1580508"/>
            <a:ext cx="725002" cy="488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EB459EC1-F5E6-32D7-1CD2-0C05E94AAE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80547" y="1538983"/>
            <a:ext cx="763598" cy="3561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F61F71AD-3872-79C4-AFCB-4A0F666E404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845844" y="2563518"/>
            <a:ext cx="1619" cy="1382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C9BFC4E1-7AFF-1D90-DD4F-DABCA415F19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065383" y="2304561"/>
            <a:ext cx="2078762" cy="17264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9970D4A3-59D6-94D3-87AA-7C217479FCBD}"/>
              </a:ext>
            </a:extLst>
          </p:cNvPr>
          <p:cNvCxnSpPr>
            <a:cxnSpLocks/>
          </p:cNvCxnSpPr>
          <p:nvPr/>
        </p:nvCxnSpPr>
        <p:spPr>
          <a:xfrm flipH="1">
            <a:off x="8226547" y="2386850"/>
            <a:ext cx="1001857" cy="23115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Rett pil 44">
            <a:extLst>
              <a:ext uri="{FF2B5EF4-FFF2-40B4-BE49-F238E27FC236}">
                <a16:creationId xmlns:a16="http://schemas.microsoft.com/office/drawing/2014/main" id="{5F87A8AA-FF59-8821-D507-7E174C1EA624}"/>
              </a:ext>
            </a:extLst>
          </p:cNvPr>
          <p:cNvCxnSpPr>
            <a:cxnSpLocks/>
            <a:stCxn id="7" idx="5"/>
            <a:endCxn id="55" idx="3"/>
          </p:cNvCxnSpPr>
          <p:nvPr/>
        </p:nvCxnSpPr>
        <p:spPr>
          <a:xfrm>
            <a:off x="7065383" y="4440433"/>
            <a:ext cx="785150" cy="3319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Rett pil 49">
            <a:extLst>
              <a:ext uri="{FF2B5EF4-FFF2-40B4-BE49-F238E27FC236}">
                <a16:creationId xmlns:a16="http://schemas.microsoft.com/office/drawing/2014/main" id="{F3286D61-DEAD-F7D2-755B-20BFE2BAE1A5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8422868" y="4440433"/>
            <a:ext cx="844966" cy="4052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D84AEE31-3C18-9749-0721-693291DFE1BC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H="1" flipV="1">
            <a:off x="9363684" y="2389365"/>
            <a:ext cx="123689" cy="15567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964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80D3F-84A1-6385-1FCE-B3BBB555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592"/>
            <a:ext cx="9238434" cy="889592"/>
          </a:xfrm>
        </p:spPr>
        <p:txBody>
          <a:bodyPr/>
          <a:lstStyle/>
          <a:p>
            <a:r>
              <a:rPr lang="nb-NO" dirty="0"/>
              <a:t>Bellman-</a:t>
            </a:r>
            <a:r>
              <a:rPr lang="nb-NO" dirty="0" err="1"/>
              <a:t>ford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8FDC95-344C-7E67-15B4-171ACEA27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613" y="3946160"/>
            <a:ext cx="1272346" cy="3255523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74401C-24EA-86CB-1971-2A7627862396}"/>
              </a:ext>
            </a:extLst>
          </p:cNvPr>
          <p:cNvSpPr/>
          <p:nvPr/>
        </p:nvSpPr>
        <p:spPr>
          <a:xfrm>
            <a:off x="7759597" y="1140323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75E7B7-582A-7B26-B1E1-DD6B9B876FF4}"/>
              </a:ext>
            </a:extLst>
          </p:cNvPr>
          <p:cNvSpPr/>
          <p:nvPr/>
        </p:nvSpPr>
        <p:spPr>
          <a:xfrm>
            <a:off x="6536988" y="1984441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B2EF3-6D32-0A3E-E29A-52696BDE5BC5}"/>
              </a:ext>
            </a:extLst>
          </p:cNvPr>
          <p:cNvSpPr/>
          <p:nvPr/>
        </p:nvSpPr>
        <p:spPr>
          <a:xfrm>
            <a:off x="6535369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BFD1B2-7189-0F14-2C69-05D409D74E70}"/>
              </a:ext>
            </a:extLst>
          </p:cNvPr>
          <p:cNvSpPr/>
          <p:nvPr/>
        </p:nvSpPr>
        <p:spPr>
          <a:xfrm>
            <a:off x="9053209" y="181028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F59337-335C-8457-583E-3369342FFBAC}"/>
              </a:ext>
            </a:extLst>
          </p:cNvPr>
          <p:cNvSpPr txBox="1"/>
          <p:nvPr/>
        </p:nvSpPr>
        <p:spPr>
          <a:xfrm>
            <a:off x="7159562" y="143505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82A614A4-122B-80C5-5A77-5E597DB94443}"/>
              </a:ext>
            </a:extLst>
          </p:cNvPr>
          <p:cNvSpPr txBox="1"/>
          <p:nvPr/>
        </p:nvSpPr>
        <p:spPr>
          <a:xfrm>
            <a:off x="6469472" y="316391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C1FFC234-017E-2587-8B15-2E4CBFAA9FE8}"/>
              </a:ext>
            </a:extLst>
          </p:cNvPr>
          <p:cNvSpPr txBox="1"/>
          <p:nvPr/>
        </p:nvSpPr>
        <p:spPr>
          <a:xfrm>
            <a:off x="8734628" y="137848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17E0EDF-6774-6418-F24C-E51A81CEAE7C}"/>
              </a:ext>
            </a:extLst>
          </p:cNvPr>
          <p:cNvSpPr txBox="1"/>
          <p:nvPr/>
        </p:nvSpPr>
        <p:spPr>
          <a:xfrm>
            <a:off x="7886034" y="276727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60FA21F5-C5E9-E3B9-A512-46CE56DF64B5}"/>
              </a:ext>
            </a:extLst>
          </p:cNvPr>
          <p:cNvSpPr txBox="1"/>
          <p:nvPr/>
        </p:nvSpPr>
        <p:spPr>
          <a:xfrm>
            <a:off x="9497487" y="30455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835EB7-C9AC-2CD8-B2F1-D28207045839}"/>
              </a:ext>
            </a:extLst>
          </p:cNvPr>
          <p:cNvSpPr/>
          <p:nvPr/>
        </p:nvSpPr>
        <p:spPr>
          <a:xfrm>
            <a:off x="9176898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87FC20-C421-C544-1992-3496873397A5}"/>
              </a:ext>
            </a:extLst>
          </p:cNvPr>
          <p:cNvSpPr/>
          <p:nvPr/>
        </p:nvSpPr>
        <p:spPr>
          <a:xfrm>
            <a:off x="7792004" y="4698415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020E747F-EFB8-CE6A-151A-7AD9E2F764B3}"/>
              </a:ext>
            </a:extLst>
          </p:cNvPr>
          <p:cNvSpPr txBox="1"/>
          <p:nvPr/>
        </p:nvSpPr>
        <p:spPr>
          <a:xfrm>
            <a:off x="8852032" y="454530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nb-NO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6E29FC1-576E-CAFB-4502-3AEA4AC0A612}"/>
              </a:ext>
            </a:extLst>
          </p:cNvPr>
          <p:cNvSpPr txBox="1"/>
          <p:nvPr/>
        </p:nvSpPr>
        <p:spPr>
          <a:xfrm>
            <a:off x="8211942" y="351703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210239D8-26BC-9085-5CE2-F88305FCF422}"/>
              </a:ext>
            </a:extLst>
          </p:cNvPr>
          <p:cNvSpPr txBox="1"/>
          <p:nvPr/>
        </p:nvSpPr>
        <p:spPr>
          <a:xfrm>
            <a:off x="7097788" y="458770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nb-NO" dirty="0"/>
          </a:p>
        </p:txBody>
      </p:sp>
      <p:sp>
        <p:nvSpPr>
          <p:cNvPr id="19" name="Plassholder for innhold 18">
            <a:extLst>
              <a:ext uri="{FF2B5EF4-FFF2-40B4-BE49-F238E27FC236}">
                <a16:creationId xmlns:a16="http://schemas.microsoft.com/office/drawing/2014/main" id="{16A64653-5232-F67D-5FF0-9989F894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290" y="971725"/>
            <a:ext cx="3562273" cy="5701449"/>
          </a:xfrm>
        </p:spPr>
        <p:txBody>
          <a:bodyPr/>
          <a:lstStyle/>
          <a:p>
            <a:r>
              <a:rPr lang="nb-NO" dirty="0" err="1"/>
              <a:t>Distances</a:t>
            </a:r>
            <a:r>
              <a:rPr lang="nb-NO" dirty="0"/>
              <a:t>:</a:t>
            </a:r>
          </a:p>
          <a:p>
            <a:r>
              <a:rPr lang="nb-NO" dirty="0"/>
              <a:t>S = 0</a:t>
            </a:r>
          </a:p>
          <a:p>
            <a:r>
              <a:rPr lang="nb-NO" dirty="0"/>
              <a:t>A = 5</a:t>
            </a:r>
          </a:p>
          <a:p>
            <a:r>
              <a:rPr lang="nb-NO" dirty="0"/>
              <a:t>B = 10</a:t>
            </a:r>
          </a:p>
          <a:p>
            <a:r>
              <a:rPr lang="nb-NO" dirty="0"/>
              <a:t>C = 8 -&gt; 7</a:t>
            </a:r>
          </a:p>
          <a:p>
            <a:r>
              <a:rPr lang="nb-NO" dirty="0"/>
              <a:t>D = 9</a:t>
            </a:r>
          </a:p>
          <a:p>
            <a:r>
              <a:rPr lang="nb-NO" dirty="0"/>
              <a:t>E = 8</a:t>
            </a:r>
          </a:p>
        </p:txBody>
      </p:sp>
      <p:cxnSp>
        <p:nvCxnSpPr>
          <p:cNvPr id="21" name="Rett pil 20">
            <a:extLst>
              <a:ext uri="{FF2B5EF4-FFF2-40B4-BE49-F238E27FC236}">
                <a16:creationId xmlns:a16="http://schemas.microsoft.com/office/drawing/2014/main" id="{4F8D4B9E-44CA-ADFA-F1E6-B101CB99EE6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067002" y="1580508"/>
            <a:ext cx="725002" cy="488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EB459EC1-F5E6-32D7-1CD2-0C05E94AAE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80547" y="1538983"/>
            <a:ext cx="763598" cy="3561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F61F71AD-3872-79C4-AFCB-4A0F666E404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845844" y="2563518"/>
            <a:ext cx="1619" cy="1382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C9BFC4E1-7AFF-1D90-DD4F-DABCA415F19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065383" y="2304561"/>
            <a:ext cx="2078762" cy="17264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9970D4A3-59D6-94D3-87AA-7C217479FCBD}"/>
              </a:ext>
            </a:extLst>
          </p:cNvPr>
          <p:cNvCxnSpPr>
            <a:cxnSpLocks/>
          </p:cNvCxnSpPr>
          <p:nvPr/>
        </p:nvCxnSpPr>
        <p:spPr>
          <a:xfrm flipH="1">
            <a:off x="8226547" y="2386850"/>
            <a:ext cx="1001857" cy="23115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Rett pil 44">
            <a:extLst>
              <a:ext uri="{FF2B5EF4-FFF2-40B4-BE49-F238E27FC236}">
                <a16:creationId xmlns:a16="http://schemas.microsoft.com/office/drawing/2014/main" id="{5F87A8AA-FF59-8821-D507-7E174C1EA624}"/>
              </a:ext>
            </a:extLst>
          </p:cNvPr>
          <p:cNvCxnSpPr>
            <a:cxnSpLocks/>
            <a:stCxn id="7" idx="5"/>
            <a:endCxn id="55" idx="3"/>
          </p:cNvCxnSpPr>
          <p:nvPr/>
        </p:nvCxnSpPr>
        <p:spPr>
          <a:xfrm>
            <a:off x="7065383" y="4440433"/>
            <a:ext cx="785150" cy="3319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Rett pil 49">
            <a:extLst>
              <a:ext uri="{FF2B5EF4-FFF2-40B4-BE49-F238E27FC236}">
                <a16:creationId xmlns:a16="http://schemas.microsoft.com/office/drawing/2014/main" id="{F3286D61-DEAD-F7D2-755B-20BFE2BAE1A5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8422868" y="4440433"/>
            <a:ext cx="844966" cy="4052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D84AEE31-3C18-9749-0721-693291DFE1BC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H="1" flipV="1">
            <a:off x="9363684" y="2389365"/>
            <a:ext cx="123689" cy="15567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235AEFCD-FB7D-9908-A69C-FC3CF5EA0076}"/>
                  </a:ext>
                </a:extLst>
              </p14:cNvPr>
              <p14:cNvContentPartPr/>
              <p14:nvPr/>
            </p14:nvContentPartPr>
            <p14:xfrm>
              <a:off x="9003707" y="1945271"/>
              <a:ext cx="509400" cy="308160"/>
            </p14:xfrm>
          </p:contentPart>
        </mc:Choice>
        <mc:Fallback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235AEFCD-FB7D-9908-A69C-FC3CF5EA00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7587" y="1939151"/>
                <a:ext cx="5216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EDED03AE-C005-7068-C3BB-7D832C118AB4}"/>
                  </a:ext>
                </a:extLst>
              </p14:cNvPr>
              <p14:cNvContentPartPr/>
              <p14:nvPr/>
            </p14:nvContentPartPr>
            <p14:xfrm>
              <a:off x="8170667" y="2308151"/>
              <a:ext cx="1059840" cy="2578680"/>
            </p14:xfrm>
          </p:contentPart>
        </mc:Choice>
        <mc:Fallback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EDED03AE-C005-7068-C3BB-7D832C118A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16667" y="2200511"/>
                <a:ext cx="1167480" cy="27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7977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80D3F-84A1-6385-1FCE-B3BBB555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592"/>
            <a:ext cx="9238434" cy="889592"/>
          </a:xfrm>
        </p:spPr>
        <p:txBody>
          <a:bodyPr/>
          <a:lstStyle/>
          <a:p>
            <a:r>
              <a:rPr lang="nb-NO" dirty="0"/>
              <a:t>Bellman-</a:t>
            </a:r>
            <a:r>
              <a:rPr lang="nb-NO" dirty="0" err="1"/>
              <a:t>ford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8FDC95-344C-7E67-15B4-171ACEA27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613" y="3946160"/>
            <a:ext cx="1272346" cy="3255523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74401C-24EA-86CB-1971-2A7627862396}"/>
              </a:ext>
            </a:extLst>
          </p:cNvPr>
          <p:cNvSpPr/>
          <p:nvPr/>
        </p:nvSpPr>
        <p:spPr>
          <a:xfrm>
            <a:off x="7759597" y="1140323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75E7B7-582A-7B26-B1E1-DD6B9B876FF4}"/>
              </a:ext>
            </a:extLst>
          </p:cNvPr>
          <p:cNvSpPr/>
          <p:nvPr/>
        </p:nvSpPr>
        <p:spPr>
          <a:xfrm>
            <a:off x="6536988" y="1984441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B2EF3-6D32-0A3E-E29A-52696BDE5BC5}"/>
              </a:ext>
            </a:extLst>
          </p:cNvPr>
          <p:cNvSpPr/>
          <p:nvPr/>
        </p:nvSpPr>
        <p:spPr>
          <a:xfrm>
            <a:off x="6535369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BFD1B2-7189-0F14-2C69-05D409D74E70}"/>
              </a:ext>
            </a:extLst>
          </p:cNvPr>
          <p:cNvSpPr/>
          <p:nvPr/>
        </p:nvSpPr>
        <p:spPr>
          <a:xfrm>
            <a:off x="9053209" y="181028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F59337-335C-8457-583E-3369342FFBAC}"/>
              </a:ext>
            </a:extLst>
          </p:cNvPr>
          <p:cNvSpPr txBox="1"/>
          <p:nvPr/>
        </p:nvSpPr>
        <p:spPr>
          <a:xfrm>
            <a:off x="7159562" y="143505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82A614A4-122B-80C5-5A77-5E597DB94443}"/>
              </a:ext>
            </a:extLst>
          </p:cNvPr>
          <p:cNvSpPr txBox="1"/>
          <p:nvPr/>
        </p:nvSpPr>
        <p:spPr>
          <a:xfrm>
            <a:off x="6469472" y="316391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C1FFC234-017E-2587-8B15-2E4CBFAA9FE8}"/>
              </a:ext>
            </a:extLst>
          </p:cNvPr>
          <p:cNvSpPr txBox="1"/>
          <p:nvPr/>
        </p:nvSpPr>
        <p:spPr>
          <a:xfrm>
            <a:off x="8734628" y="137848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17E0EDF-6774-6418-F24C-E51A81CEAE7C}"/>
              </a:ext>
            </a:extLst>
          </p:cNvPr>
          <p:cNvSpPr txBox="1"/>
          <p:nvPr/>
        </p:nvSpPr>
        <p:spPr>
          <a:xfrm>
            <a:off x="7886034" y="276727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60FA21F5-C5E9-E3B9-A512-46CE56DF64B5}"/>
              </a:ext>
            </a:extLst>
          </p:cNvPr>
          <p:cNvSpPr txBox="1"/>
          <p:nvPr/>
        </p:nvSpPr>
        <p:spPr>
          <a:xfrm>
            <a:off x="9497487" y="30455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835EB7-C9AC-2CD8-B2F1-D28207045839}"/>
              </a:ext>
            </a:extLst>
          </p:cNvPr>
          <p:cNvSpPr/>
          <p:nvPr/>
        </p:nvSpPr>
        <p:spPr>
          <a:xfrm>
            <a:off x="9176898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87FC20-C421-C544-1992-3496873397A5}"/>
              </a:ext>
            </a:extLst>
          </p:cNvPr>
          <p:cNvSpPr/>
          <p:nvPr/>
        </p:nvSpPr>
        <p:spPr>
          <a:xfrm>
            <a:off x="7792004" y="4698415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020E747F-EFB8-CE6A-151A-7AD9E2F764B3}"/>
              </a:ext>
            </a:extLst>
          </p:cNvPr>
          <p:cNvSpPr txBox="1"/>
          <p:nvPr/>
        </p:nvSpPr>
        <p:spPr>
          <a:xfrm>
            <a:off x="8852032" y="454530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nb-NO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6E29FC1-576E-CAFB-4502-3AEA4AC0A612}"/>
              </a:ext>
            </a:extLst>
          </p:cNvPr>
          <p:cNvSpPr txBox="1"/>
          <p:nvPr/>
        </p:nvSpPr>
        <p:spPr>
          <a:xfrm>
            <a:off x="8211942" y="351703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210239D8-26BC-9085-5CE2-F88305FCF422}"/>
              </a:ext>
            </a:extLst>
          </p:cNvPr>
          <p:cNvSpPr txBox="1"/>
          <p:nvPr/>
        </p:nvSpPr>
        <p:spPr>
          <a:xfrm>
            <a:off x="7097788" y="458770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nb-NO" dirty="0"/>
          </a:p>
        </p:txBody>
      </p:sp>
      <p:sp>
        <p:nvSpPr>
          <p:cNvPr id="19" name="Plassholder for innhold 18">
            <a:extLst>
              <a:ext uri="{FF2B5EF4-FFF2-40B4-BE49-F238E27FC236}">
                <a16:creationId xmlns:a16="http://schemas.microsoft.com/office/drawing/2014/main" id="{16A64653-5232-F67D-5FF0-9989F894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290" y="971725"/>
            <a:ext cx="3562273" cy="5701449"/>
          </a:xfrm>
        </p:spPr>
        <p:txBody>
          <a:bodyPr/>
          <a:lstStyle/>
          <a:p>
            <a:r>
              <a:rPr lang="nb-NO" dirty="0" err="1"/>
              <a:t>Distances</a:t>
            </a:r>
            <a:r>
              <a:rPr lang="nb-NO" dirty="0"/>
              <a:t>:</a:t>
            </a:r>
          </a:p>
          <a:p>
            <a:r>
              <a:rPr lang="nb-NO" dirty="0"/>
              <a:t>S = 0</a:t>
            </a:r>
          </a:p>
          <a:p>
            <a:r>
              <a:rPr lang="nb-NO" dirty="0"/>
              <a:t>A = 5</a:t>
            </a:r>
          </a:p>
          <a:p>
            <a:r>
              <a:rPr lang="nb-NO" dirty="0"/>
              <a:t>B = 10 -&gt; 5</a:t>
            </a:r>
          </a:p>
          <a:p>
            <a:r>
              <a:rPr lang="nb-NO" dirty="0"/>
              <a:t>C = 8</a:t>
            </a:r>
          </a:p>
          <a:p>
            <a:r>
              <a:rPr lang="nb-NO" dirty="0"/>
              <a:t>D = 9</a:t>
            </a:r>
          </a:p>
          <a:p>
            <a:r>
              <a:rPr lang="nb-NO" dirty="0"/>
              <a:t>E = 8</a:t>
            </a:r>
          </a:p>
        </p:txBody>
      </p:sp>
      <p:cxnSp>
        <p:nvCxnSpPr>
          <p:cNvPr id="21" name="Rett pil 20">
            <a:extLst>
              <a:ext uri="{FF2B5EF4-FFF2-40B4-BE49-F238E27FC236}">
                <a16:creationId xmlns:a16="http://schemas.microsoft.com/office/drawing/2014/main" id="{4F8D4B9E-44CA-ADFA-F1E6-B101CB99EE6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067002" y="1580508"/>
            <a:ext cx="725002" cy="488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EB459EC1-F5E6-32D7-1CD2-0C05E94AAE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80547" y="1538983"/>
            <a:ext cx="763598" cy="3561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F61F71AD-3872-79C4-AFCB-4A0F666E404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845844" y="2563518"/>
            <a:ext cx="1619" cy="1382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C9BFC4E1-7AFF-1D90-DD4F-DABCA415F19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065383" y="2304561"/>
            <a:ext cx="2078762" cy="17264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9970D4A3-59D6-94D3-87AA-7C217479FCBD}"/>
              </a:ext>
            </a:extLst>
          </p:cNvPr>
          <p:cNvCxnSpPr>
            <a:cxnSpLocks/>
          </p:cNvCxnSpPr>
          <p:nvPr/>
        </p:nvCxnSpPr>
        <p:spPr>
          <a:xfrm flipH="1">
            <a:off x="8226547" y="2386850"/>
            <a:ext cx="1001857" cy="23115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Rett pil 44">
            <a:extLst>
              <a:ext uri="{FF2B5EF4-FFF2-40B4-BE49-F238E27FC236}">
                <a16:creationId xmlns:a16="http://schemas.microsoft.com/office/drawing/2014/main" id="{5F87A8AA-FF59-8821-D507-7E174C1EA624}"/>
              </a:ext>
            </a:extLst>
          </p:cNvPr>
          <p:cNvCxnSpPr>
            <a:cxnSpLocks/>
            <a:stCxn id="7" idx="5"/>
            <a:endCxn id="55" idx="3"/>
          </p:cNvCxnSpPr>
          <p:nvPr/>
        </p:nvCxnSpPr>
        <p:spPr>
          <a:xfrm>
            <a:off x="7065383" y="4440433"/>
            <a:ext cx="785150" cy="3319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Rett pil 49">
            <a:extLst>
              <a:ext uri="{FF2B5EF4-FFF2-40B4-BE49-F238E27FC236}">
                <a16:creationId xmlns:a16="http://schemas.microsoft.com/office/drawing/2014/main" id="{F3286D61-DEAD-F7D2-755B-20BFE2BAE1A5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8422868" y="4440433"/>
            <a:ext cx="844966" cy="4052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D84AEE31-3C18-9749-0721-693291DFE1BC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H="1" flipV="1">
            <a:off x="9363684" y="2389365"/>
            <a:ext cx="123689" cy="15567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F5D8E98C-998B-863E-8FB8-C24FCF1057A8}"/>
                  </a:ext>
                </a:extLst>
              </p14:cNvPr>
              <p14:cNvContentPartPr/>
              <p14:nvPr/>
            </p14:nvContentPartPr>
            <p14:xfrm>
              <a:off x="7842347" y="4891511"/>
              <a:ext cx="411120" cy="318240"/>
            </p14:xfrm>
          </p:contentPart>
        </mc:Choice>
        <mc:Fallback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F5D8E98C-998B-863E-8FB8-C24FCF1057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6227" y="4885391"/>
                <a:ext cx="4233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82D8039F-BEB7-9165-5B8E-372DF2348378}"/>
                  </a:ext>
                </a:extLst>
              </p14:cNvPr>
              <p14:cNvContentPartPr/>
              <p14:nvPr/>
            </p14:nvContentPartPr>
            <p14:xfrm>
              <a:off x="8332307" y="4464551"/>
              <a:ext cx="1030680" cy="346320"/>
            </p14:xfrm>
          </p:contentPart>
        </mc:Choice>
        <mc:Fallback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82D8039F-BEB7-9165-5B8E-372DF23483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78667" y="4356551"/>
                <a:ext cx="1138320" cy="5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481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80D3F-84A1-6385-1FCE-B3BBB555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592"/>
            <a:ext cx="9238434" cy="889592"/>
          </a:xfrm>
        </p:spPr>
        <p:txBody>
          <a:bodyPr/>
          <a:lstStyle/>
          <a:p>
            <a:r>
              <a:rPr lang="nb-NO" dirty="0"/>
              <a:t>Bellman-</a:t>
            </a:r>
            <a:r>
              <a:rPr lang="nb-NO" dirty="0" err="1"/>
              <a:t>ford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8FDC95-344C-7E67-15B4-171ACEA27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613" y="3946160"/>
            <a:ext cx="1272346" cy="3255523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74401C-24EA-86CB-1971-2A7627862396}"/>
              </a:ext>
            </a:extLst>
          </p:cNvPr>
          <p:cNvSpPr/>
          <p:nvPr/>
        </p:nvSpPr>
        <p:spPr>
          <a:xfrm>
            <a:off x="7759597" y="1140323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75E7B7-582A-7B26-B1E1-DD6B9B876FF4}"/>
              </a:ext>
            </a:extLst>
          </p:cNvPr>
          <p:cNvSpPr/>
          <p:nvPr/>
        </p:nvSpPr>
        <p:spPr>
          <a:xfrm>
            <a:off x="6536988" y="1984441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B2EF3-6D32-0A3E-E29A-52696BDE5BC5}"/>
              </a:ext>
            </a:extLst>
          </p:cNvPr>
          <p:cNvSpPr/>
          <p:nvPr/>
        </p:nvSpPr>
        <p:spPr>
          <a:xfrm>
            <a:off x="6535369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BFD1B2-7189-0F14-2C69-05D409D74E70}"/>
              </a:ext>
            </a:extLst>
          </p:cNvPr>
          <p:cNvSpPr/>
          <p:nvPr/>
        </p:nvSpPr>
        <p:spPr>
          <a:xfrm>
            <a:off x="9053209" y="181028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F59337-335C-8457-583E-3369342FFBAC}"/>
              </a:ext>
            </a:extLst>
          </p:cNvPr>
          <p:cNvSpPr txBox="1"/>
          <p:nvPr/>
        </p:nvSpPr>
        <p:spPr>
          <a:xfrm>
            <a:off x="7159562" y="143505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82A614A4-122B-80C5-5A77-5E597DB94443}"/>
              </a:ext>
            </a:extLst>
          </p:cNvPr>
          <p:cNvSpPr txBox="1"/>
          <p:nvPr/>
        </p:nvSpPr>
        <p:spPr>
          <a:xfrm>
            <a:off x="6469472" y="316391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C1FFC234-017E-2587-8B15-2E4CBFAA9FE8}"/>
              </a:ext>
            </a:extLst>
          </p:cNvPr>
          <p:cNvSpPr txBox="1"/>
          <p:nvPr/>
        </p:nvSpPr>
        <p:spPr>
          <a:xfrm>
            <a:off x="8734628" y="137848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17E0EDF-6774-6418-F24C-E51A81CEAE7C}"/>
              </a:ext>
            </a:extLst>
          </p:cNvPr>
          <p:cNvSpPr txBox="1"/>
          <p:nvPr/>
        </p:nvSpPr>
        <p:spPr>
          <a:xfrm>
            <a:off x="7886034" y="276727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60FA21F5-C5E9-E3B9-A512-46CE56DF64B5}"/>
              </a:ext>
            </a:extLst>
          </p:cNvPr>
          <p:cNvSpPr txBox="1"/>
          <p:nvPr/>
        </p:nvSpPr>
        <p:spPr>
          <a:xfrm>
            <a:off x="9497487" y="30455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A835EB7-C9AC-2CD8-B2F1-D28207045839}"/>
              </a:ext>
            </a:extLst>
          </p:cNvPr>
          <p:cNvSpPr/>
          <p:nvPr/>
        </p:nvSpPr>
        <p:spPr>
          <a:xfrm>
            <a:off x="9176898" y="3946160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87FC20-C421-C544-1992-3496873397A5}"/>
              </a:ext>
            </a:extLst>
          </p:cNvPr>
          <p:cNvSpPr/>
          <p:nvPr/>
        </p:nvSpPr>
        <p:spPr>
          <a:xfrm>
            <a:off x="7792004" y="4698415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020E747F-EFB8-CE6A-151A-7AD9E2F764B3}"/>
              </a:ext>
            </a:extLst>
          </p:cNvPr>
          <p:cNvSpPr txBox="1"/>
          <p:nvPr/>
        </p:nvSpPr>
        <p:spPr>
          <a:xfrm>
            <a:off x="8852032" y="454530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nb-NO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6E29FC1-576E-CAFB-4502-3AEA4AC0A612}"/>
              </a:ext>
            </a:extLst>
          </p:cNvPr>
          <p:cNvSpPr txBox="1"/>
          <p:nvPr/>
        </p:nvSpPr>
        <p:spPr>
          <a:xfrm>
            <a:off x="8211942" y="3517036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210239D8-26BC-9085-5CE2-F88305FCF422}"/>
              </a:ext>
            </a:extLst>
          </p:cNvPr>
          <p:cNvSpPr txBox="1"/>
          <p:nvPr/>
        </p:nvSpPr>
        <p:spPr>
          <a:xfrm>
            <a:off x="7097788" y="458770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nb-NO" dirty="0"/>
          </a:p>
        </p:txBody>
      </p:sp>
      <p:sp>
        <p:nvSpPr>
          <p:cNvPr id="19" name="Plassholder for innhold 18">
            <a:extLst>
              <a:ext uri="{FF2B5EF4-FFF2-40B4-BE49-F238E27FC236}">
                <a16:creationId xmlns:a16="http://schemas.microsoft.com/office/drawing/2014/main" id="{16A64653-5232-F67D-5FF0-9989F894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290" y="971725"/>
            <a:ext cx="3562273" cy="5701449"/>
          </a:xfrm>
        </p:spPr>
        <p:txBody>
          <a:bodyPr/>
          <a:lstStyle/>
          <a:p>
            <a:r>
              <a:rPr lang="nb-NO" dirty="0" err="1"/>
              <a:t>Distances</a:t>
            </a:r>
            <a:r>
              <a:rPr lang="nb-NO" dirty="0"/>
              <a:t>:</a:t>
            </a:r>
          </a:p>
          <a:p>
            <a:r>
              <a:rPr lang="nb-NO" dirty="0"/>
              <a:t>S = 0</a:t>
            </a:r>
          </a:p>
          <a:p>
            <a:r>
              <a:rPr lang="nb-NO" dirty="0"/>
              <a:t>A = 5</a:t>
            </a:r>
          </a:p>
          <a:p>
            <a:r>
              <a:rPr lang="nb-NO" dirty="0"/>
              <a:t>B = 5</a:t>
            </a:r>
          </a:p>
          <a:p>
            <a:r>
              <a:rPr lang="nb-NO" dirty="0"/>
              <a:t>C = 8</a:t>
            </a:r>
          </a:p>
          <a:p>
            <a:r>
              <a:rPr lang="nb-NO" dirty="0"/>
              <a:t>D = 9</a:t>
            </a:r>
          </a:p>
          <a:p>
            <a:r>
              <a:rPr lang="nb-NO" dirty="0"/>
              <a:t>E = 8</a:t>
            </a:r>
          </a:p>
        </p:txBody>
      </p:sp>
      <p:cxnSp>
        <p:nvCxnSpPr>
          <p:cNvPr id="21" name="Rett pil 20">
            <a:extLst>
              <a:ext uri="{FF2B5EF4-FFF2-40B4-BE49-F238E27FC236}">
                <a16:creationId xmlns:a16="http://schemas.microsoft.com/office/drawing/2014/main" id="{4F8D4B9E-44CA-ADFA-F1E6-B101CB99EE6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067002" y="1580508"/>
            <a:ext cx="725002" cy="4887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EB459EC1-F5E6-32D7-1CD2-0C05E94AAE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80547" y="1538983"/>
            <a:ext cx="763598" cy="3561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F61F71AD-3872-79C4-AFCB-4A0F666E404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6845844" y="2563518"/>
            <a:ext cx="1619" cy="1382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C9BFC4E1-7AFF-1D90-DD4F-DABCA415F19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065383" y="2304561"/>
            <a:ext cx="2078762" cy="17264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9970D4A3-59D6-94D3-87AA-7C217479FCBD}"/>
              </a:ext>
            </a:extLst>
          </p:cNvPr>
          <p:cNvCxnSpPr>
            <a:cxnSpLocks/>
          </p:cNvCxnSpPr>
          <p:nvPr/>
        </p:nvCxnSpPr>
        <p:spPr>
          <a:xfrm flipH="1">
            <a:off x="8226547" y="2386850"/>
            <a:ext cx="1001857" cy="23115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Rett pil 44">
            <a:extLst>
              <a:ext uri="{FF2B5EF4-FFF2-40B4-BE49-F238E27FC236}">
                <a16:creationId xmlns:a16="http://schemas.microsoft.com/office/drawing/2014/main" id="{5F87A8AA-FF59-8821-D507-7E174C1EA624}"/>
              </a:ext>
            </a:extLst>
          </p:cNvPr>
          <p:cNvCxnSpPr>
            <a:cxnSpLocks/>
            <a:stCxn id="7" idx="5"/>
            <a:endCxn id="55" idx="3"/>
          </p:cNvCxnSpPr>
          <p:nvPr/>
        </p:nvCxnSpPr>
        <p:spPr>
          <a:xfrm>
            <a:off x="7065383" y="4440433"/>
            <a:ext cx="785150" cy="3319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Rett pil 49">
            <a:extLst>
              <a:ext uri="{FF2B5EF4-FFF2-40B4-BE49-F238E27FC236}">
                <a16:creationId xmlns:a16="http://schemas.microsoft.com/office/drawing/2014/main" id="{F3286D61-DEAD-F7D2-755B-20BFE2BAE1A5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8422868" y="4440433"/>
            <a:ext cx="844966" cy="4052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D84AEE31-3C18-9749-0721-693291DFE1BC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H="1" flipV="1">
            <a:off x="9363684" y="2389365"/>
            <a:ext cx="123689" cy="15567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21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BE1C939-A703-6D44-A01A-114E0C07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5333365" cy="1141004"/>
          </a:xfrm>
        </p:spPr>
        <p:txBody>
          <a:bodyPr>
            <a:normAutofit/>
          </a:bodyPr>
          <a:lstStyle/>
          <a:p>
            <a:r>
              <a:rPr lang="nb-NO"/>
              <a:t>Minimale spenntrær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F43BA96-D360-B97C-B211-51CFDB59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69" y="1890308"/>
            <a:ext cx="5913532" cy="42056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nb-NO" dirty="0"/>
              <a:t>Hva er det?</a:t>
            </a:r>
          </a:p>
          <a:p>
            <a:pPr>
              <a:lnSpc>
                <a:spcPct val="120000"/>
              </a:lnSpc>
            </a:pPr>
            <a:r>
              <a:rPr lang="nb-NO" dirty="0"/>
              <a:t>Uvektede grafer, kan bruke </a:t>
            </a:r>
            <a:r>
              <a:rPr lang="nb-NO" dirty="0" err="1"/>
              <a:t>dfs</a:t>
            </a:r>
            <a:r>
              <a:rPr lang="nb-NO" dirty="0"/>
              <a:t> og </a:t>
            </a:r>
            <a:r>
              <a:rPr lang="nb-NO" dirty="0" err="1"/>
              <a:t>bfs</a:t>
            </a:r>
            <a:endParaRPr lang="nb-NO" dirty="0"/>
          </a:p>
          <a:p>
            <a:pPr>
              <a:lnSpc>
                <a:spcPct val="120000"/>
              </a:lnSpc>
            </a:pPr>
            <a:r>
              <a:rPr lang="nb-NO" dirty="0"/>
              <a:t>Vektede grafer</a:t>
            </a:r>
          </a:p>
          <a:p>
            <a:pPr lvl="1">
              <a:lnSpc>
                <a:spcPct val="120000"/>
              </a:lnSpc>
            </a:pPr>
            <a:r>
              <a:rPr lang="nb-NO" dirty="0"/>
              <a:t>	prims, fokus noder</a:t>
            </a:r>
          </a:p>
          <a:p>
            <a:pPr lvl="1">
              <a:lnSpc>
                <a:spcPct val="120000"/>
              </a:lnSpc>
            </a:pPr>
            <a:r>
              <a:rPr lang="nb-NO" dirty="0"/>
              <a:t>	</a:t>
            </a:r>
            <a:r>
              <a:rPr lang="nb-NO" dirty="0" err="1"/>
              <a:t>kruskals</a:t>
            </a:r>
            <a:r>
              <a:rPr lang="nb-NO" dirty="0"/>
              <a:t>, fokus kanter</a:t>
            </a:r>
          </a:p>
          <a:p>
            <a:pPr lvl="1">
              <a:lnSpc>
                <a:spcPct val="120000"/>
              </a:lnSpc>
            </a:pPr>
            <a:r>
              <a:rPr lang="nb-NO" dirty="0"/>
              <a:t>	</a:t>
            </a:r>
            <a:r>
              <a:rPr lang="nb-NO" dirty="0" err="1"/>
              <a:t>boruvkas</a:t>
            </a:r>
            <a:r>
              <a:rPr lang="nb-NO" dirty="0"/>
              <a:t>, fokus komponenter</a:t>
            </a:r>
          </a:p>
          <a:p>
            <a:pPr lvl="1">
              <a:lnSpc>
                <a:spcPct val="120000"/>
              </a:lnSpc>
            </a:pPr>
            <a:r>
              <a:rPr lang="nb-NO" dirty="0"/>
              <a:t>	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igur 2.3: Spenntre i en graf. | Download Scientific Diagram">
            <a:extLst>
              <a:ext uri="{FF2B5EF4-FFF2-40B4-BE49-F238E27FC236}">
                <a16:creationId xmlns:a16="http://schemas.microsoft.com/office/drawing/2014/main" id="{54078DFB-86AA-3E68-3E92-EF50037FB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1514" y="1890308"/>
            <a:ext cx="3206506" cy="307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58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F14A6B-5E44-484E-2191-7FBE6504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91" y="-127592"/>
            <a:ext cx="9238434" cy="889592"/>
          </a:xfrm>
        </p:spPr>
        <p:txBody>
          <a:bodyPr/>
          <a:lstStyle/>
          <a:p>
            <a:r>
              <a:rPr lang="nb-NO" dirty="0"/>
              <a:t>PRIMS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9938D26-2F74-6984-227C-A43018133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059" y="906793"/>
            <a:ext cx="4495800" cy="3960435"/>
          </a:xfrm>
        </p:spPr>
        <p:txBody>
          <a:bodyPr/>
          <a:lstStyle/>
          <a:p>
            <a:r>
              <a:rPr lang="nb-NO" dirty="0"/>
              <a:t>Startnode er vilkårlig</a:t>
            </a:r>
          </a:p>
          <a:p>
            <a:r>
              <a:rPr lang="nb-NO" dirty="0"/>
              <a:t>Vi ser på treet vi har og ser etter hvilken node som har den billigste kanten så legger vi den til. </a:t>
            </a:r>
          </a:p>
          <a:p>
            <a:r>
              <a:rPr lang="nb-NO" dirty="0"/>
              <a:t>Fortsetter til alle noder er med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CF56B9C7-2B7D-99E6-2CA8-2BDC0AAFB4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7785" y="2660515"/>
            <a:ext cx="8374215" cy="2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93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8DB4FE-BAC5-52C6-18E8-CA2775C5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-184266"/>
            <a:ext cx="9238434" cy="857559"/>
          </a:xfrm>
        </p:spPr>
        <p:txBody>
          <a:bodyPr/>
          <a:lstStyle/>
          <a:p>
            <a:r>
              <a:rPr lang="nb-NO" dirty="0"/>
              <a:t>Prims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662CE5-FF0C-5305-79F7-4CC7FEF9C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656" y="6043447"/>
            <a:ext cx="546538" cy="1208690"/>
          </a:xfrm>
        </p:spPr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2088198-EB6C-F9BC-14A5-90F792F8580C}"/>
              </a:ext>
            </a:extLst>
          </p:cNvPr>
          <p:cNvSpPr/>
          <p:nvPr/>
        </p:nvSpPr>
        <p:spPr>
          <a:xfrm>
            <a:off x="2864148" y="1551241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BCB4AB9-FDF9-1538-2C56-8FEA6CE6B453}"/>
              </a:ext>
            </a:extLst>
          </p:cNvPr>
          <p:cNvSpPr/>
          <p:nvPr/>
        </p:nvSpPr>
        <p:spPr>
          <a:xfrm>
            <a:off x="1849899" y="2523448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8B2EE8E-1EAC-4781-A14F-52F8F92C8148}"/>
              </a:ext>
            </a:extLst>
          </p:cNvPr>
          <p:cNvSpPr/>
          <p:nvPr/>
        </p:nvSpPr>
        <p:spPr>
          <a:xfrm>
            <a:off x="3846865" y="2523447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B9A8961-76FD-2931-E9E9-A40CF4A68D18}"/>
              </a:ext>
            </a:extLst>
          </p:cNvPr>
          <p:cNvSpPr/>
          <p:nvPr/>
        </p:nvSpPr>
        <p:spPr>
          <a:xfrm>
            <a:off x="1849899" y="3679586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75FE0C5-5448-9914-E514-3E219C91DA55}"/>
              </a:ext>
            </a:extLst>
          </p:cNvPr>
          <p:cNvSpPr/>
          <p:nvPr/>
        </p:nvSpPr>
        <p:spPr>
          <a:xfrm>
            <a:off x="3846865" y="3679586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E7F9754-A49B-C55D-8338-DF0D6843FD39}"/>
              </a:ext>
            </a:extLst>
          </p:cNvPr>
          <p:cNvSpPr/>
          <p:nvPr/>
        </p:nvSpPr>
        <p:spPr>
          <a:xfrm>
            <a:off x="2864148" y="4550014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1EFDD7C-845E-70F6-B3AC-9EC196BD7D26}"/>
              </a:ext>
            </a:extLst>
          </p:cNvPr>
          <p:cNvSpPr/>
          <p:nvPr/>
        </p:nvSpPr>
        <p:spPr>
          <a:xfrm>
            <a:off x="7110249" y="1551241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G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79B963-3451-2DC9-F657-9C28B944CFFF}"/>
              </a:ext>
            </a:extLst>
          </p:cNvPr>
          <p:cNvSpPr/>
          <p:nvPr/>
        </p:nvSpPr>
        <p:spPr>
          <a:xfrm>
            <a:off x="6096000" y="2523448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H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3EFCF34-33AF-92E8-D424-205C57EBC0E0}"/>
              </a:ext>
            </a:extLst>
          </p:cNvPr>
          <p:cNvSpPr/>
          <p:nvPr/>
        </p:nvSpPr>
        <p:spPr>
          <a:xfrm>
            <a:off x="8092966" y="2523447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I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62636B7-AFA7-8C1F-E3DE-52CEB7797B60}"/>
              </a:ext>
            </a:extLst>
          </p:cNvPr>
          <p:cNvSpPr/>
          <p:nvPr/>
        </p:nvSpPr>
        <p:spPr>
          <a:xfrm>
            <a:off x="6096000" y="3679586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J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DFE17FD-812D-0EE7-1FC4-D19E603FCF54}"/>
              </a:ext>
            </a:extLst>
          </p:cNvPr>
          <p:cNvSpPr/>
          <p:nvPr/>
        </p:nvSpPr>
        <p:spPr>
          <a:xfrm>
            <a:off x="8092966" y="3679586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K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064B989-9029-3583-BD4D-842BB7D9DE29}"/>
              </a:ext>
            </a:extLst>
          </p:cNvPr>
          <p:cNvSpPr/>
          <p:nvPr/>
        </p:nvSpPr>
        <p:spPr>
          <a:xfrm>
            <a:off x="7110249" y="4550014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L</a:t>
            </a:r>
          </a:p>
        </p:txBody>
      </p: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6C0A4202-F89B-1FAE-250C-898356B7D02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311845" y="1981856"/>
            <a:ext cx="631560" cy="61547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D8C0BBCC-D0DE-287C-C8BE-4682E89EF202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2120501" y="3027945"/>
            <a:ext cx="0" cy="65164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538B3F7F-BBAB-A9C4-AAE2-B88633FB402B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2311845" y="4110201"/>
            <a:ext cx="631560" cy="51369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linje 29">
            <a:extLst>
              <a:ext uri="{FF2B5EF4-FFF2-40B4-BE49-F238E27FC236}">
                <a16:creationId xmlns:a16="http://schemas.microsoft.com/office/drawing/2014/main" id="{97F77AD8-E336-663E-E63F-4CBAB42819C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3326094" y="4110201"/>
            <a:ext cx="600028" cy="51369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linje 32">
            <a:extLst>
              <a:ext uri="{FF2B5EF4-FFF2-40B4-BE49-F238E27FC236}">
                <a16:creationId xmlns:a16="http://schemas.microsoft.com/office/drawing/2014/main" id="{8129088B-4080-DF72-745A-D732C661C426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4117467" y="3027944"/>
            <a:ext cx="0" cy="651642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Rett linje 35">
            <a:extLst>
              <a:ext uri="{FF2B5EF4-FFF2-40B4-BE49-F238E27FC236}">
                <a16:creationId xmlns:a16="http://schemas.microsoft.com/office/drawing/2014/main" id="{A0907936-A05E-4E16-5F36-952CE271CAB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326094" y="1981856"/>
            <a:ext cx="600028" cy="615473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Rett linje 38">
            <a:extLst>
              <a:ext uri="{FF2B5EF4-FFF2-40B4-BE49-F238E27FC236}">
                <a16:creationId xmlns:a16="http://schemas.microsoft.com/office/drawing/2014/main" id="{78C93A87-E72C-3AB0-686D-A1F3CB146501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2391102" y="2775696"/>
            <a:ext cx="1455763" cy="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Rett linje 57">
            <a:extLst>
              <a:ext uri="{FF2B5EF4-FFF2-40B4-BE49-F238E27FC236}">
                <a16:creationId xmlns:a16="http://schemas.microsoft.com/office/drawing/2014/main" id="{FB41C37E-58A9-80A5-E110-D4489F6B9E0A}"/>
              </a:ext>
            </a:extLst>
          </p:cNvPr>
          <p:cNvCxnSpPr>
            <a:cxnSpLocks/>
            <a:stCxn id="12" idx="2"/>
            <a:endCxn id="6" idx="6"/>
          </p:cNvCxnSpPr>
          <p:nvPr/>
        </p:nvCxnSpPr>
        <p:spPr>
          <a:xfrm flipH="1" flipV="1">
            <a:off x="4388068" y="2775696"/>
            <a:ext cx="1707932" cy="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Rett linje 60">
            <a:extLst>
              <a:ext uri="{FF2B5EF4-FFF2-40B4-BE49-F238E27FC236}">
                <a16:creationId xmlns:a16="http://schemas.microsoft.com/office/drawing/2014/main" id="{2007B15A-3DE6-8E4A-EECC-17CE6E5AFB32}"/>
              </a:ext>
            </a:extLst>
          </p:cNvPr>
          <p:cNvCxnSpPr>
            <a:cxnSpLocks/>
          </p:cNvCxnSpPr>
          <p:nvPr/>
        </p:nvCxnSpPr>
        <p:spPr>
          <a:xfrm flipH="1" flipV="1">
            <a:off x="4393322" y="3931834"/>
            <a:ext cx="1707932" cy="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Rett linje 61">
            <a:extLst>
              <a:ext uri="{FF2B5EF4-FFF2-40B4-BE49-F238E27FC236}">
                <a16:creationId xmlns:a16="http://schemas.microsoft.com/office/drawing/2014/main" id="{988FDDAF-8F14-E92E-F87F-BEC269CC8118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6557946" y="1981856"/>
            <a:ext cx="631560" cy="61547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Rett linje 64">
            <a:extLst>
              <a:ext uri="{FF2B5EF4-FFF2-40B4-BE49-F238E27FC236}">
                <a16:creationId xmlns:a16="http://schemas.microsoft.com/office/drawing/2014/main" id="{58DD555D-54B7-94D9-000E-918662C9C474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6366602" y="3027945"/>
            <a:ext cx="0" cy="65164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Rett linje 67">
            <a:extLst>
              <a:ext uri="{FF2B5EF4-FFF2-40B4-BE49-F238E27FC236}">
                <a16:creationId xmlns:a16="http://schemas.microsoft.com/office/drawing/2014/main" id="{EDDC393E-BD85-8E31-E2EB-084DA124E76A}"/>
              </a:ext>
            </a:extLst>
          </p:cNvPr>
          <p:cNvCxnSpPr>
            <a:cxnSpLocks/>
            <a:stCxn id="16" idx="1"/>
            <a:endCxn id="14" idx="5"/>
          </p:cNvCxnSpPr>
          <p:nvPr/>
        </p:nvCxnSpPr>
        <p:spPr>
          <a:xfrm flipH="1" flipV="1">
            <a:off x="6557946" y="4110201"/>
            <a:ext cx="631560" cy="51369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Rett linje 70">
            <a:extLst>
              <a:ext uri="{FF2B5EF4-FFF2-40B4-BE49-F238E27FC236}">
                <a16:creationId xmlns:a16="http://schemas.microsoft.com/office/drawing/2014/main" id="{965858A6-04A1-45BF-2CD6-781006BA176D}"/>
              </a:ext>
            </a:extLst>
          </p:cNvPr>
          <p:cNvCxnSpPr>
            <a:cxnSpLocks/>
            <a:stCxn id="16" idx="7"/>
            <a:endCxn id="15" idx="3"/>
          </p:cNvCxnSpPr>
          <p:nvPr/>
        </p:nvCxnSpPr>
        <p:spPr>
          <a:xfrm flipV="1">
            <a:off x="7572195" y="4110201"/>
            <a:ext cx="600028" cy="51369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Rett linje 73">
            <a:extLst>
              <a:ext uri="{FF2B5EF4-FFF2-40B4-BE49-F238E27FC236}">
                <a16:creationId xmlns:a16="http://schemas.microsoft.com/office/drawing/2014/main" id="{FF6F9EAA-DC09-2436-B430-206B727713C3}"/>
              </a:ext>
            </a:extLst>
          </p:cNvPr>
          <p:cNvCxnSpPr>
            <a:cxnSpLocks/>
            <a:stCxn id="15" idx="0"/>
            <a:endCxn id="13" idx="4"/>
          </p:cNvCxnSpPr>
          <p:nvPr/>
        </p:nvCxnSpPr>
        <p:spPr>
          <a:xfrm flipV="1">
            <a:off x="8363568" y="3027944"/>
            <a:ext cx="0" cy="651642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Rett linje 76">
            <a:extLst>
              <a:ext uri="{FF2B5EF4-FFF2-40B4-BE49-F238E27FC236}">
                <a16:creationId xmlns:a16="http://schemas.microsoft.com/office/drawing/2014/main" id="{817EFB51-8EDD-CB93-80EA-F51782591769}"/>
              </a:ext>
            </a:extLst>
          </p:cNvPr>
          <p:cNvCxnSpPr>
            <a:cxnSpLocks/>
            <a:stCxn id="13" idx="1"/>
            <a:endCxn id="11" idx="5"/>
          </p:cNvCxnSpPr>
          <p:nvPr/>
        </p:nvCxnSpPr>
        <p:spPr>
          <a:xfrm flipH="1" flipV="1">
            <a:off x="7572195" y="1981856"/>
            <a:ext cx="600028" cy="615473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kstSylinder 80">
            <a:extLst>
              <a:ext uri="{FF2B5EF4-FFF2-40B4-BE49-F238E27FC236}">
                <a16:creationId xmlns:a16="http://schemas.microsoft.com/office/drawing/2014/main" id="{1F6DF24E-5F70-D9EB-1C4E-F38228A01AA9}"/>
              </a:ext>
            </a:extLst>
          </p:cNvPr>
          <p:cNvSpPr txBox="1"/>
          <p:nvPr/>
        </p:nvSpPr>
        <p:spPr>
          <a:xfrm>
            <a:off x="3660716" y="197880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nb-NO" dirty="0"/>
          </a:p>
        </p:txBody>
      </p:sp>
      <p:sp>
        <p:nvSpPr>
          <p:cNvPr id="82" name="TekstSylinder 81">
            <a:extLst>
              <a:ext uri="{FF2B5EF4-FFF2-40B4-BE49-F238E27FC236}">
                <a16:creationId xmlns:a16="http://schemas.microsoft.com/office/drawing/2014/main" id="{817534EC-599A-5D24-33E4-9038CB8CB0B7}"/>
              </a:ext>
            </a:extLst>
          </p:cNvPr>
          <p:cNvSpPr txBox="1"/>
          <p:nvPr/>
        </p:nvSpPr>
        <p:spPr>
          <a:xfrm>
            <a:off x="2232410" y="194355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nb-NO" dirty="0"/>
          </a:p>
        </p:txBody>
      </p:sp>
      <p:sp>
        <p:nvSpPr>
          <p:cNvPr id="83" name="TekstSylinder 82">
            <a:extLst>
              <a:ext uri="{FF2B5EF4-FFF2-40B4-BE49-F238E27FC236}">
                <a16:creationId xmlns:a16="http://schemas.microsoft.com/office/drawing/2014/main" id="{CE628C6E-CE93-D68D-D225-BE7DF13C9CE0}"/>
              </a:ext>
            </a:extLst>
          </p:cNvPr>
          <p:cNvSpPr txBox="1"/>
          <p:nvPr/>
        </p:nvSpPr>
        <p:spPr>
          <a:xfrm>
            <a:off x="2939453" y="2443304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nb-NO" dirty="0"/>
          </a:p>
        </p:txBody>
      </p:sp>
      <p:sp>
        <p:nvSpPr>
          <p:cNvPr id="84" name="TekstSylinder 83">
            <a:extLst>
              <a:ext uri="{FF2B5EF4-FFF2-40B4-BE49-F238E27FC236}">
                <a16:creationId xmlns:a16="http://schemas.microsoft.com/office/drawing/2014/main" id="{8DFC3B8A-7D67-7786-85F1-CAB0EB3CF608}"/>
              </a:ext>
            </a:extLst>
          </p:cNvPr>
          <p:cNvSpPr txBox="1"/>
          <p:nvPr/>
        </p:nvSpPr>
        <p:spPr>
          <a:xfrm>
            <a:off x="1744127" y="3178414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85" name="TekstSylinder 84">
            <a:extLst>
              <a:ext uri="{FF2B5EF4-FFF2-40B4-BE49-F238E27FC236}">
                <a16:creationId xmlns:a16="http://schemas.microsoft.com/office/drawing/2014/main" id="{05BCF932-3DAF-1621-83B1-92A6434740C9}"/>
              </a:ext>
            </a:extLst>
          </p:cNvPr>
          <p:cNvSpPr txBox="1"/>
          <p:nvPr/>
        </p:nvSpPr>
        <p:spPr>
          <a:xfrm>
            <a:off x="2372356" y="4296100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nb-NO" dirty="0"/>
          </a:p>
        </p:txBody>
      </p:sp>
      <p:sp>
        <p:nvSpPr>
          <p:cNvPr id="86" name="TekstSylinder 85">
            <a:extLst>
              <a:ext uri="{FF2B5EF4-FFF2-40B4-BE49-F238E27FC236}">
                <a16:creationId xmlns:a16="http://schemas.microsoft.com/office/drawing/2014/main" id="{9AB8B4CE-1D09-AE80-56A8-09C0CBF86C71}"/>
              </a:ext>
            </a:extLst>
          </p:cNvPr>
          <p:cNvSpPr txBox="1"/>
          <p:nvPr/>
        </p:nvSpPr>
        <p:spPr>
          <a:xfrm>
            <a:off x="3694203" y="4283039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D29B6FFD-1878-CBBA-4835-E316BA095DF0}"/>
              </a:ext>
            </a:extLst>
          </p:cNvPr>
          <p:cNvSpPr txBox="1"/>
          <p:nvPr/>
        </p:nvSpPr>
        <p:spPr>
          <a:xfrm>
            <a:off x="4128682" y="318229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88" name="TekstSylinder 87">
            <a:extLst>
              <a:ext uri="{FF2B5EF4-FFF2-40B4-BE49-F238E27FC236}">
                <a16:creationId xmlns:a16="http://schemas.microsoft.com/office/drawing/2014/main" id="{0594487D-3AA4-A7AD-5AEB-D7FF944328F4}"/>
              </a:ext>
            </a:extLst>
          </p:cNvPr>
          <p:cNvSpPr txBox="1"/>
          <p:nvPr/>
        </p:nvSpPr>
        <p:spPr>
          <a:xfrm>
            <a:off x="4967451" y="2348134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nb-NO" dirty="0"/>
          </a:p>
        </p:txBody>
      </p: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002CD970-D96D-2555-6F5B-ED9CADF8E4EE}"/>
              </a:ext>
            </a:extLst>
          </p:cNvPr>
          <p:cNvSpPr txBox="1"/>
          <p:nvPr/>
        </p:nvSpPr>
        <p:spPr>
          <a:xfrm>
            <a:off x="5054403" y="393942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nb-NO" dirty="0"/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5C12CF36-2766-8A7A-55E6-6FC2FAA523DB}"/>
              </a:ext>
            </a:extLst>
          </p:cNvPr>
          <p:cNvSpPr txBox="1"/>
          <p:nvPr/>
        </p:nvSpPr>
        <p:spPr>
          <a:xfrm>
            <a:off x="5990228" y="316948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nb-NO" dirty="0"/>
          </a:p>
        </p:txBody>
      </p:sp>
      <p:sp>
        <p:nvSpPr>
          <p:cNvPr id="91" name="TekstSylinder 90">
            <a:extLst>
              <a:ext uri="{FF2B5EF4-FFF2-40B4-BE49-F238E27FC236}">
                <a16:creationId xmlns:a16="http://schemas.microsoft.com/office/drawing/2014/main" id="{198153DB-C6DE-5DDF-41DD-00A06A7D1CE0}"/>
              </a:ext>
            </a:extLst>
          </p:cNvPr>
          <p:cNvSpPr txBox="1"/>
          <p:nvPr/>
        </p:nvSpPr>
        <p:spPr>
          <a:xfrm>
            <a:off x="6589478" y="198612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nb-NO" dirty="0"/>
          </a:p>
        </p:txBody>
      </p:sp>
      <p:sp>
        <p:nvSpPr>
          <p:cNvPr id="92" name="TekstSylinder 91">
            <a:extLst>
              <a:ext uri="{FF2B5EF4-FFF2-40B4-BE49-F238E27FC236}">
                <a16:creationId xmlns:a16="http://schemas.microsoft.com/office/drawing/2014/main" id="{7C0C9ADC-1A5C-F112-99A3-9966F666050C}"/>
              </a:ext>
            </a:extLst>
          </p:cNvPr>
          <p:cNvSpPr txBox="1"/>
          <p:nvPr/>
        </p:nvSpPr>
        <p:spPr>
          <a:xfrm>
            <a:off x="7881424" y="193281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nb-NO" dirty="0"/>
          </a:p>
        </p:txBody>
      </p:sp>
      <p:sp>
        <p:nvSpPr>
          <p:cNvPr id="93" name="TekstSylinder 92">
            <a:extLst>
              <a:ext uri="{FF2B5EF4-FFF2-40B4-BE49-F238E27FC236}">
                <a16:creationId xmlns:a16="http://schemas.microsoft.com/office/drawing/2014/main" id="{B0D08569-A0A9-29B5-8DC3-F08E77FBA28E}"/>
              </a:ext>
            </a:extLst>
          </p:cNvPr>
          <p:cNvSpPr txBox="1"/>
          <p:nvPr/>
        </p:nvSpPr>
        <p:spPr>
          <a:xfrm>
            <a:off x="8363567" y="319234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nb-NO" dirty="0"/>
          </a:p>
        </p:txBody>
      </p:sp>
      <p:sp>
        <p:nvSpPr>
          <p:cNvPr id="94" name="TekstSylinder 93">
            <a:extLst>
              <a:ext uri="{FF2B5EF4-FFF2-40B4-BE49-F238E27FC236}">
                <a16:creationId xmlns:a16="http://schemas.microsoft.com/office/drawing/2014/main" id="{45927A56-210B-30A7-6F1C-E628C12E40ED}"/>
              </a:ext>
            </a:extLst>
          </p:cNvPr>
          <p:cNvSpPr txBox="1"/>
          <p:nvPr/>
        </p:nvSpPr>
        <p:spPr>
          <a:xfrm>
            <a:off x="7881423" y="4356150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nb-NO" dirty="0"/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F169CCE3-A92B-B349-AD9F-156F847BACDC}"/>
              </a:ext>
            </a:extLst>
          </p:cNvPr>
          <p:cNvSpPr txBox="1"/>
          <p:nvPr/>
        </p:nvSpPr>
        <p:spPr>
          <a:xfrm>
            <a:off x="6543298" y="4308139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nb-NO" dirty="0"/>
          </a:p>
        </p:txBody>
      </p:sp>
      <p:cxnSp>
        <p:nvCxnSpPr>
          <p:cNvPr id="96" name="Rett linje 95">
            <a:extLst>
              <a:ext uri="{FF2B5EF4-FFF2-40B4-BE49-F238E27FC236}">
                <a16:creationId xmlns:a16="http://schemas.microsoft.com/office/drawing/2014/main" id="{D9E5EE77-0DB7-C755-A39C-1C68AD4E2A3B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6557946" y="2055738"/>
            <a:ext cx="822905" cy="169773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Rett linje 98">
            <a:extLst>
              <a:ext uri="{FF2B5EF4-FFF2-40B4-BE49-F238E27FC236}">
                <a16:creationId xmlns:a16="http://schemas.microsoft.com/office/drawing/2014/main" id="{00351ABE-A74B-40E4-A799-8A93009C63E0}"/>
              </a:ext>
            </a:extLst>
          </p:cNvPr>
          <p:cNvCxnSpPr>
            <a:cxnSpLocks/>
            <a:stCxn id="15" idx="1"/>
            <a:endCxn id="11" idx="4"/>
          </p:cNvCxnSpPr>
          <p:nvPr/>
        </p:nvCxnSpPr>
        <p:spPr>
          <a:xfrm flipH="1" flipV="1">
            <a:off x="7380851" y="2055738"/>
            <a:ext cx="791372" cy="169773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Rett linje 101">
            <a:extLst>
              <a:ext uri="{FF2B5EF4-FFF2-40B4-BE49-F238E27FC236}">
                <a16:creationId xmlns:a16="http://schemas.microsoft.com/office/drawing/2014/main" id="{09342F4D-62FC-76E5-AA17-138A28E391E4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6637203" y="3931835"/>
            <a:ext cx="1455763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Rett linje 104">
            <a:extLst>
              <a:ext uri="{FF2B5EF4-FFF2-40B4-BE49-F238E27FC236}">
                <a16:creationId xmlns:a16="http://schemas.microsoft.com/office/drawing/2014/main" id="{5452F7B5-CF4E-6B6F-3EF9-02FD5DC3A4F3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2311845" y="2954062"/>
            <a:ext cx="1614277" cy="799406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Rett linje 107">
            <a:extLst>
              <a:ext uri="{FF2B5EF4-FFF2-40B4-BE49-F238E27FC236}">
                <a16:creationId xmlns:a16="http://schemas.microsoft.com/office/drawing/2014/main" id="{C2AE460A-FD81-93C8-BCA1-492077B2682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91102" y="3931835"/>
            <a:ext cx="1455763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A36B607D-CC00-5300-0BCA-1C2E23BA379A}"/>
              </a:ext>
            </a:extLst>
          </p:cNvPr>
          <p:cNvSpPr txBox="1"/>
          <p:nvPr/>
        </p:nvSpPr>
        <p:spPr>
          <a:xfrm>
            <a:off x="2688215" y="306874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nb-NO" dirty="0"/>
          </a:p>
        </p:txBody>
      </p:sp>
      <p:sp>
        <p:nvSpPr>
          <p:cNvPr id="113" name="TekstSylinder 112">
            <a:extLst>
              <a:ext uri="{FF2B5EF4-FFF2-40B4-BE49-F238E27FC236}">
                <a16:creationId xmlns:a16="http://schemas.microsoft.com/office/drawing/2014/main" id="{7A36C62A-C110-0972-493D-59D224D215A1}"/>
              </a:ext>
            </a:extLst>
          </p:cNvPr>
          <p:cNvSpPr txBox="1"/>
          <p:nvPr/>
        </p:nvSpPr>
        <p:spPr>
          <a:xfrm>
            <a:off x="3045783" y="357003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nb-NO" dirty="0"/>
          </a:p>
        </p:txBody>
      </p:sp>
      <p:sp>
        <p:nvSpPr>
          <p:cNvPr id="114" name="TekstSylinder 113">
            <a:extLst>
              <a:ext uri="{FF2B5EF4-FFF2-40B4-BE49-F238E27FC236}">
                <a16:creationId xmlns:a16="http://schemas.microsoft.com/office/drawing/2014/main" id="{6AFFF9F0-9BA6-2BEA-19E2-9C2CFE03D326}"/>
              </a:ext>
            </a:extLst>
          </p:cNvPr>
          <p:cNvSpPr txBox="1"/>
          <p:nvPr/>
        </p:nvSpPr>
        <p:spPr>
          <a:xfrm>
            <a:off x="7491014" y="276416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15" name="TekstSylinder 114">
            <a:extLst>
              <a:ext uri="{FF2B5EF4-FFF2-40B4-BE49-F238E27FC236}">
                <a16:creationId xmlns:a16="http://schemas.microsoft.com/office/drawing/2014/main" id="{04D6DE58-686B-7057-21E3-6DCD60996123}"/>
              </a:ext>
            </a:extLst>
          </p:cNvPr>
          <p:cNvSpPr txBox="1"/>
          <p:nvPr/>
        </p:nvSpPr>
        <p:spPr>
          <a:xfrm>
            <a:off x="6908767" y="28060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nb-NO" dirty="0"/>
          </a:p>
        </p:txBody>
      </p: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956BC0B4-94AB-889E-4F6F-65F8F5DAC1E1}"/>
              </a:ext>
            </a:extLst>
          </p:cNvPr>
          <p:cNvSpPr txBox="1"/>
          <p:nvPr/>
        </p:nvSpPr>
        <p:spPr>
          <a:xfrm>
            <a:off x="7195821" y="3550969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42187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8DB4FE-BAC5-52C6-18E8-CA2775C5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-184266"/>
            <a:ext cx="9238434" cy="857559"/>
          </a:xfrm>
        </p:spPr>
        <p:txBody>
          <a:bodyPr/>
          <a:lstStyle/>
          <a:p>
            <a:r>
              <a:rPr lang="nb-NO" dirty="0" err="1"/>
              <a:t>kruskals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662CE5-FF0C-5305-79F7-4CC7FEF9C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656" y="6043447"/>
            <a:ext cx="546538" cy="1208690"/>
          </a:xfrm>
        </p:spPr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2088198-EB6C-F9BC-14A5-90F792F8580C}"/>
              </a:ext>
            </a:extLst>
          </p:cNvPr>
          <p:cNvSpPr/>
          <p:nvPr/>
        </p:nvSpPr>
        <p:spPr>
          <a:xfrm>
            <a:off x="2864148" y="1551241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BCB4AB9-FDF9-1538-2C56-8FEA6CE6B453}"/>
              </a:ext>
            </a:extLst>
          </p:cNvPr>
          <p:cNvSpPr/>
          <p:nvPr/>
        </p:nvSpPr>
        <p:spPr>
          <a:xfrm>
            <a:off x="1849899" y="2523448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8B2EE8E-1EAC-4781-A14F-52F8F92C8148}"/>
              </a:ext>
            </a:extLst>
          </p:cNvPr>
          <p:cNvSpPr/>
          <p:nvPr/>
        </p:nvSpPr>
        <p:spPr>
          <a:xfrm>
            <a:off x="3846865" y="2523447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B9A8961-76FD-2931-E9E9-A40CF4A68D18}"/>
              </a:ext>
            </a:extLst>
          </p:cNvPr>
          <p:cNvSpPr/>
          <p:nvPr/>
        </p:nvSpPr>
        <p:spPr>
          <a:xfrm>
            <a:off x="1849899" y="3679586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75FE0C5-5448-9914-E514-3E219C91DA55}"/>
              </a:ext>
            </a:extLst>
          </p:cNvPr>
          <p:cNvSpPr/>
          <p:nvPr/>
        </p:nvSpPr>
        <p:spPr>
          <a:xfrm>
            <a:off x="3846865" y="3679586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E7F9754-A49B-C55D-8338-DF0D6843FD39}"/>
              </a:ext>
            </a:extLst>
          </p:cNvPr>
          <p:cNvSpPr/>
          <p:nvPr/>
        </p:nvSpPr>
        <p:spPr>
          <a:xfrm>
            <a:off x="2864148" y="4550014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1EFDD7C-845E-70F6-B3AC-9EC196BD7D26}"/>
              </a:ext>
            </a:extLst>
          </p:cNvPr>
          <p:cNvSpPr/>
          <p:nvPr/>
        </p:nvSpPr>
        <p:spPr>
          <a:xfrm>
            <a:off x="7110249" y="1551241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G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79B963-3451-2DC9-F657-9C28B944CFFF}"/>
              </a:ext>
            </a:extLst>
          </p:cNvPr>
          <p:cNvSpPr/>
          <p:nvPr/>
        </p:nvSpPr>
        <p:spPr>
          <a:xfrm>
            <a:off x="6096000" y="2523448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H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3EFCF34-33AF-92E8-D424-205C57EBC0E0}"/>
              </a:ext>
            </a:extLst>
          </p:cNvPr>
          <p:cNvSpPr/>
          <p:nvPr/>
        </p:nvSpPr>
        <p:spPr>
          <a:xfrm>
            <a:off x="8092966" y="2523447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I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62636B7-AFA7-8C1F-E3DE-52CEB7797B60}"/>
              </a:ext>
            </a:extLst>
          </p:cNvPr>
          <p:cNvSpPr/>
          <p:nvPr/>
        </p:nvSpPr>
        <p:spPr>
          <a:xfrm>
            <a:off x="6096000" y="3679586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J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DFE17FD-812D-0EE7-1FC4-D19E603FCF54}"/>
              </a:ext>
            </a:extLst>
          </p:cNvPr>
          <p:cNvSpPr/>
          <p:nvPr/>
        </p:nvSpPr>
        <p:spPr>
          <a:xfrm>
            <a:off x="8092966" y="3679586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K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064B989-9029-3583-BD4D-842BB7D9DE29}"/>
              </a:ext>
            </a:extLst>
          </p:cNvPr>
          <p:cNvSpPr/>
          <p:nvPr/>
        </p:nvSpPr>
        <p:spPr>
          <a:xfrm>
            <a:off x="7110249" y="4550014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L</a:t>
            </a:r>
          </a:p>
        </p:txBody>
      </p: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6C0A4202-F89B-1FAE-250C-898356B7D02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311845" y="1981856"/>
            <a:ext cx="631560" cy="61547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D8C0BBCC-D0DE-287C-C8BE-4682E89EF202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2120501" y="3027945"/>
            <a:ext cx="0" cy="65164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538B3F7F-BBAB-A9C4-AAE2-B88633FB402B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2311845" y="4110201"/>
            <a:ext cx="631560" cy="51369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linje 29">
            <a:extLst>
              <a:ext uri="{FF2B5EF4-FFF2-40B4-BE49-F238E27FC236}">
                <a16:creationId xmlns:a16="http://schemas.microsoft.com/office/drawing/2014/main" id="{97F77AD8-E336-663E-E63F-4CBAB42819C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3326094" y="4110201"/>
            <a:ext cx="600028" cy="51369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linje 32">
            <a:extLst>
              <a:ext uri="{FF2B5EF4-FFF2-40B4-BE49-F238E27FC236}">
                <a16:creationId xmlns:a16="http://schemas.microsoft.com/office/drawing/2014/main" id="{8129088B-4080-DF72-745A-D732C661C426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4117467" y="3027944"/>
            <a:ext cx="0" cy="651642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Rett linje 35">
            <a:extLst>
              <a:ext uri="{FF2B5EF4-FFF2-40B4-BE49-F238E27FC236}">
                <a16:creationId xmlns:a16="http://schemas.microsoft.com/office/drawing/2014/main" id="{A0907936-A05E-4E16-5F36-952CE271CAB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326094" y="1981856"/>
            <a:ext cx="600028" cy="615473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Rett linje 38">
            <a:extLst>
              <a:ext uri="{FF2B5EF4-FFF2-40B4-BE49-F238E27FC236}">
                <a16:creationId xmlns:a16="http://schemas.microsoft.com/office/drawing/2014/main" id="{78C93A87-E72C-3AB0-686D-A1F3CB146501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2391102" y="2775696"/>
            <a:ext cx="1455763" cy="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Rett linje 57">
            <a:extLst>
              <a:ext uri="{FF2B5EF4-FFF2-40B4-BE49-F238E27FC236}">
                <a16:creationId xmlns:a16="http://schemas.microsoft.com/office/drawing/2014/main" id="{FB41C37E-58A9-80A5-E110-D4489F6B9E0A}"/>
              </a:ext>
            </a:extLst>
          </p:cNvPr>
          <p:cNvCxnSpPr>
            <a:cxnSpLocks/>
            <a:stCxn id="12" idx="2"/>
            <a:endCxn id="6" idx="6"/>
          </p:cNvCxnSpPr>
          <p:nvPr/>
        </p:nvCxnSpPr>
        <p:spPr>
          <a:xfrm flipH="1" flipV="1">
            <a:off x="4388068" y="2775696"/>
            <a:ext cx="1707932" cy="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Rett linje 60">
            <a:extLst>
              <a:ext uri="{FF2B5EF4-FFF2-40B4-BE49-F238E27FC236}">
                <a16:creationId xmlns:a16="http://schemas.microsoft.com/office/drawing/2014/main" id="{2007B15A-3DE6-8E4A-EECC-17CE6E5AFB32}"/>
              </a:ext>
            </a:extLst>
          </p:cNvPr>
          <p:cNvCxnSpPr>
            <a:cxnSpLocks/>
          </p:cNvCxnSpPr>
          <p:nvPr/>
        </p:nvCxnSpPr>
        <p:spPr>
          <a:xfrm flipH="1" flipV="1">
            <a:off x="4393322" y="3931834"/>
            <a:ext cx="1707932" cy="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Rett linje 61">
            <a:extLst>
              <a:ext uri="{FF2B5EF4-FFF2-40B4-BE49-F238E27FC236}">
                <a16:creationId xmlns:a16="http://schemas.microsoft.com/office/drawing/2014/main" id="{988FDDAF-8F14-E92E-F87F-BEC269CC8118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6557946" y="1981856"/>
            <a:ext cx="631560" cy="61547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Rett linje 64">
            <a:extLst>
              <a:ext uri="{FF2B5EF4-FFF2-40B4-BE49-F238E27FC236}">
                <a16:creationId xmlns:a16="http://schemas.microsoft.com/office/drawing/2014/main" id="{58DD555D-54B7-94D9-000E-918662C9C474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6366602" y="3027945"/>
            <a:ext cx="0" cy="65164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Rett linje 67">
            <a:extLst>
              <a:ext uri="{FF2B5EF4-FFF2-40B4-BE49-F238E27FC236}">
                <a16:creationId xmlns:a16="http://schemas.microsoft.com/office/drawing/2014/main" id="{EDDC393E-BD85-8E31-E2EB-084DA124E76A}"/>
              </a:ext>
            </a:extLst>
          </p:cNvPr>
          <p:cNvCxnSpPr>
            <a:cxnSpLocks/>
            <a:stCxn id="16" idx="1"/>
            <a:endCxn id="14" idx="5"/>
          </p:cNvCxnSpPr>
          <p:nvPr/>
        </p:nvCxnSpPr>
        <p:spPr>
          <a:xfrm flipH="1" flipV="1">
            <a:off x="6557946" y="4110201"/>
            <a:ext cx="631560" cy="51369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Rett linje 70">
            <a:extLst>
              <a:ext uri="{FF2B5EF4-FFF2-40B4-BE49-F238E27FC236}">
                <a16:creationId xmlns:a16="http://schemas.microsoft.com/office/drawing/2014/main" id="{965858A6-04A1-45BF-2CD6-781006BA176D}"/>
              </a:ext>
            </a:extLst>
          </p:cNvPr>
          <p:cNvCxnSpPr>
            <a:cxnSpLocks/>
            <a:stCxn id="16" idx="7"/>
            <a:endCxn id="15" idx="3"/>
          </p:cNvCxnSpPr>
          <p:nvPr/>
        </p:nvCxnSpPr>
        <p:spPr>
          <a:xfrm flipV="1">
            <a:off x="7572195" y="4110201"/>
            <a:ext cx="600028" cy="51369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Rett linje 73">
            <a:extLst>
              <a:ext uri="{FF2B5EF4-FFF2-40B4-BE49-F238E27FC236}">
                <a16:creationId xmlns:a16="http://schemas.microsoft.com/office/drawing/2014/main" id="{FF6F9EAA-DC09-2436-B430-206B727713C3}"/>
              </a:ext>
            </a:extLst>
          </p:cNvPr>
          <p:cNvCxnSpPr>
            <a:cxnSpLocks/>
            <a:stCxn id="15" idx="0"/>
            <a:endCxn id="13" idx="4"/>
          </p:cNvCxnSpPr>
          <p:nvPr/>
        </p:nvCxnSpPr>
        <p:spPr>
          <a:xfrm flipV="1">
            <a:off x="8363568" y="3027944"/>
            <a:ext cx="0" cy="651642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Rett linje 76">
            <a:extLst>
              <a:ext uri="{FF2B5EF4-FFF2-40B4-BE49-F238E27FC236}">
                <a16:creationId xmlns:a16="http://schemas.microsoft.com/office/drawing/2014/main" id="{817EFB51-8EDD-CB93-80EA-F51782591769}"/>
              </a:ext>
            </a:extLst>
          </p:cNvPr>
          <p:cNvCxnSpPr>
            <a:cxnSpLocks/>
            <a:stCxn id="13" idx="1"/>
            <a:endCxn id="11" idx="5"/>
          </p:cNvCxnSpPr>
          <p:nvPr/>
        </p:nvCxnSpPr>
        <p:spPr>
          <a:xfrm flipH="1" flipV="1">
            <a:off x="7572195" y="1981856"/>
            <a:ext cx="600028" cy="615473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kstSylinder 80">
            <a:extLst>
              <a:ext uri="{FF2B5EF4-FFF2-40B4-BE49-F238E27FC236}">
                <a16:creationId xmlns:a16="http://schemas.microsoft.com/office/drawing/2014/main" id="{1F6DF24E-5F70-D9EB-1C4E-F38228A01AA9}"/>
              </a:ext>
            </a:extLst>
          </p:cNvPr>
          <p:cNvSpPr txBox="1"/>
          <p:nvPr/>
        </p:nvSpPr>
        <p:spPr>
          <a:xfrm>
            <a:off x="3660716" y="197880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nb-NO" dirty="0"/>
          </a:p>
        </p:txBody>
      </p:sp>
      <p:sp>
        <p:nvSpPr>
          <p:cNvPr id="82" name="TekstSylinder 81">
            <a:extLst>
              <a:ext uri="{FF2B5EF4-FFF2-40B4-BE49-F238E27FC236}">
                <a16:creationId xmlns:a16="http://schemas.microsoft.com/office/drawing/2014/main" id="{817534EC-599A-5D24-33E4-9038CB8CB0B7}"/>
              </a:ext>
            </a:extLst>
          </p:cNvPr>
          <p:cNvSpPr txBox="1"/>
          <p:nvPr/>
        </p:nvSpPr>
        <p:spPr>
          <a:xfrm>
            <a:off x="2232410" y="194355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nb-NO" dirty="0"/>
          </a:p>
        </p:txBody>
      </p:sp>
      <p:sp>
        <p:nvSpPr>
          <p:cNvPr id="83" name="TekstSylinder 82">
            <a:extLst>
              <a:ext uri="{FF2B5EF4-FFF2-40B4-BE49-F238E27FC236}">
                <a16:creationId xmlns:a16="http://schemas.microsoft.com/office/drawing/2014/main" id="{CE628C6E-CE93-D68D-D225-BE7DF13C9CE0}"/>
              </a:ext>
            </a:extLst>
          </p:cNvPr>
          <p:cNvSpPr txBox="1"/>
          <p:nvPr/>
        </p:nvSpPr>
        <p:spPr>
          <a:xfrm>
            <a:off x="2939453" y="2443304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nb-NO" dirty="0"/>
          </a:p>
        </p:txBody>
      </p:sp>
      <p:sp>
        <p:nvSpPr>
          <p:cNvPr id="84" name="TekstSylinder 83">
            <a:extLst>
              <a:ext uri="{FF2B5EF4-FFF2-40B4-BE49-F238E27FC236}">
                <a16:creationId xmlns:a16="http://schemas.microsoft.com/office/drawing/2014/main" id="{8DFC3B8A-7D67-7786-85F1-CAB0EB3CF608}"/>
              </a:ext>
            </a:extLst>
          </p:cNvPr>
          <p:cNvSpPr txBox="1"/>
          <p:nvPr/>
        </p:nvSpPr>
        <p:spPr>
          <a:xfrm>
            <a:off x="1744127" y="3178414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85" name="TekstSylinder 84">
            <a:extLst>
              <a:ext uri="{FF2B5EF4-FFF2-40B4-BE49-F238E27FC236}">
                <a16:creationId xmlns:a16="http://schemas.microsoft.com/office/drawing/2014/main" id="{05BCF932-3DAF-1621-83B1-92A6434740C9}"/>
              </a:ext>
            </a:extLst>
          </p:cNvPr>
          <p:cNvSpPr txBox="1"/>
          <p:nvPr/>
        </p:nvSpPr>
        <p:spPr>
          <a:xfrm>
            <a:off x="2372356" y="4296100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nb-NO" dirty="0"/>
          </a:p>
        </p:txBody>
      </p:sp>
      <p:sp>
        <p:nvSpPr>
          <p:cNvPr id="86" name="TekstSylinder 85">
            <a:extLst>
              <a:ext uri="{FF2B5EF4-FFF2-40B4-BE49-F238E27FC236}">
                <a16:creationId xmlns:a16="http://schemas.microsoft.com/office/drawing/2014/main" id="{9AB8B4CE-1D09-AE80-56A8-09C0CBF86C71}"/>
              </a:ext>
            </a:extLst>
          </p:cNvPr>
          <p:cNvSpPr txBox="1"/>
          <p:nvPr/>
        </p:nvSpPr>
        <p:spPr>
          <a:xfrm>
            <a:off x="3694203" y="4283039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D29B6FFD-1878-CBBA-4835-E316BA095DF0}"/>
              </a:ext>
            </a:extLst>
          </p:cNvPr>
          <p:cNvSpPr txBox="1"/>
          <p:nvPr/>
        </p:nvSpPr>
        <p:spPr>
          <a:xfrm>
            <a:off x="4128682" y="318229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88" name="TekstSylinder 87">
            <a:extLst>
              <a:ext uri="{FF2B5EF4-FFF2-40B4-BE49-F238E27FC236}">
                <a16:creationId xmlns:a16="http://schemas.microsoft.com/office/drawing/2014/main" id="{0594487D-3AA4-A7AD-5AEB-D7FF944328F4}"/>
              </a:ext>
            </a:extLst>
          </p:cNvPr>
          <p:cNvSpPr txBox="1"/>
          <p:nvPr/>
        </p:nvSpPr>
        <p:spPr>
          <a:xfrm>
            <a:off x="4967451" y="2348134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nb-NO" dirty="0"/>
          </a:p>
        </p:txBody>
      </p: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002CD970-D96D-2555-6F5B-ED9CADF8E4EE}"/>
              </a:ext>
            </a:extLst>
          </p:cNvPr>
          <p:cNvSpPr txBox="1"/>
          <p:nvPr/>
        </p:nvSpPr>
        <p:spPr>
          <a:xfrm>
            <a:off x="5054403" y="393942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nb-NO" dirty="0"/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5C12CF36-2766-8A7A-55E6-6FC2FAA523DB}"/>
              </a:ext>
            </a:extLst>
          </p:cNvPr>
          <p:cNvSpPr txBox="1"/>
          <p:nvPr/>
        </p:nvSpPr>
        <p:spPr>
          <a:xfrm>
            <a:off x="5990228" y="316948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nb-NO" dirty="0"/>
          </a:p>
        </p:txBody>
      </p:sp>
      <p:sp>
        <p:nvSpPr>
          <p:cNvPr id="91" name="TekstSylinder 90">
            <a:extLst>
              <a:ext uri="{FF2B5EF4-FFF2-40B4-BE49-F238E27FC236}">
                <a16:creationId xmlns:a16="http://schemas.microsoft.com/office/drawing/2014/main" id="{198153DB-C6DE-5DDF-41DD-00A06A7D1CE0}"/>
              </a:ext>
            </a:extLst>
          </p:cNvPr>
          <p:cNvSpPr txBox="1"/>
          <p:nvPr/>
        </p:nvSpPr>
        <p:spPr>
          <a:xfrm>
            <a:off x="6589478" y="198612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nb-NO" dirty="0"/>
          </a:p>
        </p:txBody>
      </p:sp>
      <p:sp>
        <p:nvSpPr>
          <p:cNvPr id="92" name="TekstSylinder 91">
            <a:extLst>
              <a:ext uri="{FF2B5EF4-FFF2-40B4-BE49-F238E27FC236}">
                <a16:creationId xmlns:a16="http://schemas.microsoft.com/office/drawing/2014/main" id="{7C0C9ADC-1A5C-F112-99A3-9966F666050C}"/>
              </a:ext>
            </a:extLst>
          </p:cNvPr>
          <p:cNvSpPr txBox="1"/>
          <p:nvPr/>
        </p:nvSpPr>
        <p:spPr>
          <a:xfrm>
            <a:off x="7881424" y="193281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nb-NO" dirty="0"/>
          </a:p>
        </p:txBody>
      </p:sp>
      <p:sp>
        <p:nvSpPr>
          <p:cNvPr id="93" name="TekstSylinder 92">
            <a:extLst>
              <a:ext uri="{FF2B5EF4-FFF2-40B4-BE49-F238E27FC236}">
                <a16:creationId xmlns:a16="http://schemas.microsoft.com/office/drawing/2014/main" id="{B0D08569-A0A9-29B5-8DC3-F08E77FBA28E}"/>
              </a:ext>
            </a:extLst>
          </p:cNvPr>
          <p:cNvSpPr txBox="1"/>
          <p:nvPr/>
        </p:nvSpPr>
        <p:spPr>
          <a:xfrm>
            <a:off x="8363567" y="319234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nb-NO" dirty="0"/>
          </a:p>
        </p:txBody>
      </p:sp>
      <p:sp>
        <p:nvSpPr>
          <p:cNvPr id="94" name="TekstSylinder 93">
            <a:extLst>
              <a:ext uri="{FF2B5EF4-FFF2-40B4-BE49-F238E27FC236}">
                <a16:creationId xmlns:a16="http://schemas.microsoft.com/office/drawing/2014/main" id="{45927A56-210B-30A7-6F1C-E628C12E40ED}"/>
              </a:ext>
            </a:extLst>
          </p:cNvPr>
          <p:cNvSpPr txBox="1"/>
          <p:nvPr/>
        </p:nvSpPr>
        <p:spPr>
          <a:xfrm>
            <a:off x="7881423" y="4356150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nb-NO" dirty="0"/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F169CCE3-A92B-B349-AD9F-156F847BACDC}"/>
              </a:ext>
            </a:extLst>
          </p:cNvPr>
          <p:cNvSpPr txBox="1"/>
          <p:nvPr/>
        </p:nvSpPr>
        <p:spPr>
          <a:xfrm>
            <a:off x="6543298" y="4308139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nb-NO" dirty="0"/>
          </a:p>
        </p:txBody>
      </p:sp>
      <p:cxnSp>
        <p:nvCxnSpPr>
          <p:cNvPr id="96" name="Rett linje 95">
            <a:extLst>
              <a:ext uri="{FF2B5EF4-FFF2-40B4-BE49-F238E27FC236}">
                <a16:creationId xmlns:a16="http://schemas.microsoft.com/office/drawing/2014/main" id="{D9E5EE77-0DB7-C755-A39C-1C68AD4E2A3B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6557946" y="2055738"/>
            <a:ext cx="822905" cy="169773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Rett linje 98">
            <a:extLst>
              <a:ext uri="{FF2B5EF4-FFF2-40B4-BE49-F238E27FC236}">
                <a16:creationId xmlns:a16="http://schemas.microsoft.com/office/drawing/2014/main" id="{00351ABE-A74B-40E4-A799-8A93009C63E0}"/>
              </a:ext>
            </a:extLst>
          </p:cNvPr>
          <p:cNvCxnSpPr>
            <a:cxnSpLocks/>
            <a:stCxn id="15" idx="1"/>
            <a:endCxn id="11" idx="4"/>
          </p:cNvCxnSpPr>
          <p:nvPr/>
        </p:nvCxnSpPr>
        <p:spPr>
          <a:xfrm flipH="1" flipV="1">
            <a:off x="7380851" y="2055738"/>
            <a:ext cx="791372" cy="169773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Rett linje 101">
            <a:extLst>
              <a:ext uri="{FF2B5EF4-FFF2-40B4-BE49-F238E27FC236}">
                <a16:creationId xmlns:a16="http://schemas.microsoft.com/office/drawing/2014/main" id="{09342F4D-62FC-76E5-AA17-138A28E391E4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6637203" y="3931835"/>
            <a:ext cx="1455763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Rett linje 104">
            <a:extLst>
              <a:ext uri="{FF2B5EF4-FFF2-40B4-BE49-F238E27FC236}">
                <a16:creationId xmlns:a16="http://schemas.microsoft.com/office/drawing/2014/main" id="{5452F7B5-CF4E-6B6F-3EF9-02FD5DC3A4F3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2311845" y="2954062"/>
            <a:ext cx="1614277" cy="799406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Rett linje 107">
            <a:extLst>
              <a:ext uri="{FF2B5EF4-FFF2-40B4-BE49-F238E27FC236}">
                <a16:creationId xmlns:a16="http://schemas.microsoft.com/office/drawing/2014/main" id="{C2AE460A-FD81-93C8-BCA1-492077B2682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91102" y="3931835"/>
            <a:ext cx="1455763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A36B607D-CC00-5300-0BCA-1C2E23BA379A}"/>
              </a:ext>
            </a:extLst>
          </p:cNvPr>
          <p:cNvSpPr txBox="1"/>
          <p:nvPr/>
        </p:nvSpPr>
        <p:spPr>
          <a:xfrm>
            <a:off x="2688215" y="306874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nb-NO" dirty="0"/>
          </a:p>
        </p:txBody>
      </p:sp>
      <p:sp>
        <p:nvSpPr>
          <p:cNvPr id="113" name="TekstSylinder 112">
            <a:extLst>
              <a:ext uri="{FF2B5EF4-FFF2-40B4-BE49-F238E27FC236}">
                <a16:creationId xmlns:a16="http://schemas.microsoft.com/office/drawing/2014/main" id="{7A36C62A-C110-0972-493D-59D224D215A1}"/>
              </a:ext>
            </a:extLst>
          </p:cNvPr>
          <p:cNvSpPr txBox="1"/>
          <p:nvPr/>
        </p:nvSpPr>
        <p:spPr>
          <a:xfrm>
            <a:off x="3045783" y="357003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nb-NO" dirty="0"/>
          </a:p>
        </p:txBody>
      </p:sp>
      <p:sp>
        <p:nvSpPr>
          <p:cNvPr id="114" name="TekstSylinder 113">
            <a:extLst>
              <a:ext uri="{FF2B5EF4-FFF2-40B4-BE49-F238E27FC236}">
                <a16:creationId xmlns:a16="http://schemas.microsoft.com/office/drawing/2014/main" id="{6AFFF9F0-9BA6-2BEA-19E2-9C2CFE03D326}"/>
              </a:ext>
            </a:extLst>
          </p:cNvPr>
          <p:cNvSpPr txBox="1"/>
          <p:nvPr/>
        </p:nvSpPr>
        <p:spPr>
          <a:xfrm>
            <a:off x="7491014" y="276416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15" name="TekstSylinder 114">
            <a:extLst>
              <a:ext uri="{FF2B5EF4-FFF2-40B4-BE49-F238E27FC236}">
                <a16:creationId xmlns:a16="http://schemas.microsoft.com/office/drawing/2014/main" id="{04D6DE58-686B-7057-21E3-6DCD60996123}"/>
              </a:ext>
            </a:extLst>
          </p:cNvPr>
          <p:cNvSpPr txBox="1"/>
          <p:nvPr/>
        </p:nvSpPr>
        <p:spPr>
          <a:xfrm>
            <a:off x="6908767" y="28060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nb-NO" dirty="0"/>
          </a:p>
        </p:txBody>
      </p: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956BC0B4-94AB-889E-4F6F-65F8F5DAC1E1}"/>
              </a:ext>
            </a:extLst>
          </p:cNvPr>
          <p:cNvSpPr txBox="1"/>
          <p:nvPr/>
        </p:nvSpPr>
        <p:spPr>
          <a:xfrm>
            <a:off x="7195821" y="3550969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14068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8DB4FE-BAC5-52C6-18E8-CA2775C5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-184266"/>
            <a:ext cx="9238434" cy="857559"/>
          </a:xfrm>
        </p:spPr>
        <p:txBody>
          <a:bodyPr/>
          <a:lstStyle/>
          <a:p>
            <a:r>
              <a:rPr lang="nb-NO" dirty="0" err="1"/>
              <a:t>Boruvkas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662CE5-FF0C-5305-79F7-4CC7FEF9C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656" y="6043447"/>
            <a:ext cx="546538" cy="1208690"/>
          </a:xfrm>
        </p:spPr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2088198-EB6C-F9BC-14A5-90F792F8580C}"/>
              </a:ext>
            </a:extLst>
          </p:cNvPr>
          <p:cNvSpPr/>
          <p:nvPr/>
        </p:nvSpPr>
        <p:spPr>
          <a:xfrm>
            <a:off x="2864148" y="1551241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BCB4AB9-FDF9-1538-2C56-8FEA6CE6B453}"/>
              </a:ext>
            </a:extLst>
          </p:cNvPr>
          <p:cNvSpPr/>
          <p:nvPr/>
        </p:nvSpPr>
        <p:spPr>
          <a:xfrm>
            <a:off x="1849899" y="2523448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8B2EE8E-1EAC-4781-A14F-52F8F92C8148}"/>
              </a:ext>
            </a:extLst>
          </p:cNvPr>
          <p:cNvSpPr/>
          <p:nvPr/>
        </p:nvSpPr>
        <p:spPr>
          <a:xfrm>
            <a:off x="3846865" y="2523447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B9A8961-76FD-2931-E9E9-A40CF4A68D18}"/>
              </a:ext>
            </a:extLst>
          </p:cNvPr>
          <p:cNvSpPr/>
          <p:nvPr/>
        </p:nvSpPr>
        <p:spPr>
          <a:xfrm>
            <a:off x="1849899" y="3679586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75FE0C5-5448-9914-E514-3E219C91DA55}"/>
              </a:ext>
            </a:extLst>
          </p:cNvPr>
          <p:cNvSpPr/>
          <p:nvPr/>
        </p:nvSpPr>
        <p:spPr>
          <a:xfrm>
            <a:off x="3846865" y="3679586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E7F9754-A49B-C55D-8338-DF0D6843FD39}"/>
              </a:ext>
            </a:extLst>
          </p:cNvPr>
          <p:cNvSpPr/>
          <p:nvPr/>
        </p:nvSpPr>
        <p:spPr>
          <a:xfrm>
            <a:off x="2864148" y="4550014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1EFDD7C-845E-70F6-B3AC-9EC196BD7D26}"/>
              </a:ext>
            </a:extLst>
          </p:cNvPr>
          <p:cNvSpPr/>
          <p:nvPr/>
        </p:nvSpPr>
        <p:spPr>
          <a:xfrm>
            <a:off x="7110249" y="1551241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G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79B963-3451-2DC9-F657-9C28B944CFFF}"/>
              </a:ext>
            </a:extLst>
          </p:cNvPr>
          <p:cNvSpPr/>
          <p:nvPr/>
        </p:nvSpPr>
        <p:spPr>
          <a:xfrm>
            <a:off x="6096000" y="2523448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H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3EFCF34-33AF-92E8-D424-205C57EBC0E0}"/>
              </a:ext>
            </a:extLst>
          </p:cNvPr>
          <p:cNvSpPr/>
          <p:nvPr/>
        </p:nvSpPr>
        <p:spPr>
          <a:xfrm>
            <a:off x="8092966" y="2523447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I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62636B7-AFA7-8C1F-E3DE-52CEB7797B60}"/>
              </a:ext>
            </a:extLst>
          </p:cNvPr>
          <p:cNvSpPr/>
          <p:nvPr/>
        </p:nvSpPr>
        <p:spPr>
          <a:xfrm>
            <a:off x="6096000" y="3679586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J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DFE17FD-812D-0EE7-1FC4-D19E603FCF54}"/>
              </a:ext>
            </a:extLst>
          </p:cNvPr>
          <p:cNvSpPr/>
          <p:nvPr/>
        </p:nvSpPr>
        <p:spPr>
          <a:xfrm>
            <a:off x="8092966" y="3679586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K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064B989-9029-3583-BD4D-842BB7D9DE29}"/>
              </a:ext>
            </a:extLst>
          </p:cNvPr>
          <p:cNvSpPr/>
          <p:nvPr/>
        </p:nvSpPr>
        <p:spPr>
          <a:xfrm>
            <a:off x="7110249" y="4550014"/>
            <a:ext cx="541203" cy="504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L</a:t>
            </a:r>
          </a:p>
        </p:txBody>
      </p: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6C0A4202-F89B-1FAE-250C-898356B7D02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311845" y="1981856"/>
            <a:ext cx="631560" cy="61547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D8C0BBCC-D0DE-287C-C8BE-4682E89EF202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2120501" y="3027945"/>
            <a:ext cx="0" cy="65164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538B3F7F-BBAB-A9C4-AAE2-B88633FB402B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2311845" y="4110201"/>
            <a:ext cx="631560" cy="51369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ett linje 29">
            <a:extLst>
              <a:ext uri="{FF2B5EF4-FFF2-40B4-BE49-F238E27FC236}">
                <a16:creationId xmlns:a16="http://schemas.microsoft.com/office/drawing/2014/main" id="{97F77AD8-E336-663E-E63F-4CBAB42819C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3326094" y="4110201"/>
            <a:ext cx="600028" cy="51369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Rett linje 32">
            <a:extLst>
              <a:ext uri="{FF2B5EF4-FFF2-40B4-BE49-F238E27FC236}">
                <a16:creationId xmlns:a16="http://schemas.microsoft.com/office/drawing/2014/main" id="{8129088B-4080-DF72-745A-D732C661C426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4117467" y="3027944"/>
            <a:ext cx="0" cy="651642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Rett linje 35">
            <a:extLst>
              <a:ext uri="{FF2B5EF4-FFF2-40B4-BE49-F238E27FC236}">
                <a16:creationId xmlns:a16="http://schemas.microsoft.com/office/drawing/2014/main" id="{A0907936-A05E-4E16-5F36-952CE271CAB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326094" y="1981856"/>
            <a:ext cx="600028" cy="615473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Rett linje 38">
            <a:extLst>
              <a:ext uri="{FF2B5EF4-FFF2-40B4-BE49-F238E27FC236}">
                <a16:creationId xmlns:a16="http://schemas.microsoft.com/office/drawing/2014/main" id="{78C93A87-E72C-3AB0-686D-A1F3CB146501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2391102" y="2775696"/>
            <a:ext cx="1455763" cy="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Rett linje 57">
            <a:extLst>
              <a:ext uri="{FF2B5EF4-FFF2-40B4-BE49-F238E27FC236}">
                <a16:creationId xmlns:a16="http://schemas.microsoft.com/office/drawing/2014/main" id="{FB41C37E-58A9-80A5-E110-D4489F6B9E0A}"/>
              </a:ext>
            </a:extLst>
          </p:cNvPr>
          <p:cNvCxnSpPr>
            <a:cxnSpLocks/>
            <a:stCxn id="12" idx="2"/>
            <a:endCxn id="6" idx="6"/>
          </p:cNvCxnSpPr>
          <p:nvPr/>
        </p:nvCxnSpPr>
        <p:spPr>
          <a:xfrm flipH="1" flipV="1">
            <a:off x="4388068" y="2775696"/>
            <a:ext cx="1707932" cy="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Rett linje 60">
            <a:extLst>
              <a:ext uri="{FF2B5EF4-FFF2-40B4-BE49-F238E27FC236}">
                <a16:creationId xmlns:a16="http://schemas.microsoft.com/office/drawing/2014/main" id="{2007B15A-3DE6-8E4A-EECC-17CE6E5AFB32}"/>
              </a:ext>
            </a:extLst>
          </p:cNvPr>
          <p:cNvCxnSpPr>
            <a:cxnSpLocks/>
          </p:cNvCxnSpPr>
          <p:nvPr/>
        </p:nvCxnSpPr>
        <p:spPr>
          <a:xfrm flipH="1" flipV="1">
            <a:off x="4393322" y="3931834"/>
            <a:ext cx="1707932" cy="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Rett linje 61">
            <a:extLst>
              <a:ext uri="{FF2B5EF4-FFF2-40B4-BE49-F238E27FC236}">
                <a16:creationId xmlns:a16="http://schemas.microsoft.com/office/drawing/2014/main" id="{988FDDAF-8F14-E92E-F87F-BEC269CC8118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6557946" y="1981856"/>
            <a:ext cx="631560" cy="61547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Rett linje 64">
            <a:extLst>
              <a:ext uri="{FF2B5EF4-FFF2-40B4-BE49-F238E27FC236}">
                <a16:creationId xmlns:a16="http://schemas.microsoft.com/office/drawing/2014/main" id="{58DD555D-54B7-94D9-000E-918662C9C474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6366602" y="3027945"/>
            <a:ext cx="0" cy="65164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Rett linje 67">
            <a:extLst>
              <a:ext uri="{FF2B5EF4-FFF2-40B4-BE49-F238E27FC236}">
                <a16:creationId xmlns:a16="http://schemas.microsoft.com/office/drawing/2014/main" id="{EDDC393E-BD85-8E31-E2EB-084DA124E76A}"/>
              </a:ext>
            </a:extLst>
          </p:cNvPr>
          <p:cNvCxnSpPr>
            <a:cxnSpLocks/>
            <a:stCxn id="16" idx="1"/>
            <a:endCxn id="14" idx="5"/>
          </p:cNvCxnSpPr>
          <p:nvPr/>
        </p:nvCxnSpPr>
        <p:spPr>
          <a:xfrm flipH="1" flipV="1">
            <a:off x="6557946" y="4110201"/>
            <a:ext cx="631560" cy="51369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Rett linje 70">
            <a:extLst>
              <a:ext uri="{FF2B5EF4-FFF2-40B4-BE49-F238E27FC236}">
                <a16:creationId xmlns:a16="http://schemas.microsoft.com/office/drawing/2014/main" id="{965858A6-04A1-45BF-2CD6-781006BA176D}"/>
              </a:ext>
            </a:extLst>
          </p:cNvPr>
          <p:cNvCxnSpPr>
            <a:cxnSpLocks/>
            <a:stCxn id="16" idx="7"/>
            <a:endCxn id="15" idx="3"/>
          </p:cNvCxnSpPr>
          <p:nvPr/>
        </p:nvCxnSpPr>
        <p:spPr>
          <a:xfrm flipV="1">
            <a:off x="7572195" y="4110201"/>
            <a:ext cx="600028" cy="51369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Rett linje 73">
            <a:extLst>
              <a:ext uri="{FF2B5EF4-FFF2-40B4-BE49-F238E27FC236}">
                <a16:creationId xmlns:a16="http://schemas.microsoft.com/office/drawing/2014/main" id="{FF6F9EAA-DC09-2436-B430-206B727713C3}"/>
              </a:ext>
            </a:extLst>
          </p:cNvPr>
          <p:cNvCxnSpPr>
            <a:cxnSpLocks/>
            <a:stCxn id="15" idx="0"/>
            <a:endCxn id="13" idx="4"/>
          </p:cNvCxnSpPr>
          <p:nvPr/>
        </p:nvCxnSpPr>
        <p:spPr>
          <a:xfrm flipV="1">
            <a:off x="8363568" y="3027944"/>
            <a:ext cx="0" cy="651642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Rett linje 76">
            <a:extLst>
              <a:ext uri="{FF2B5EF4-FFF2-40B4-BE49-F238E27FC236}">
                <a16:creationId xmlns:a16="http://schemas.microsoft.com/office/drawing/2014/main" id="{817EFB51-8EDD-CB93-80EA-F51782591769}"/>
              </a:ext>
            </a:extLst>
          </p:cNvPr>
          <p:cNvCxnSpPr>
            <a:cxnSpLocks/>
            <a:stCxn id="13" idx="1"/>
            <a:endCxn id="11" idx="5"/>
          </p:cNvCxnSpPr>
          <p:nvPr/>
        </p:nvCxnSpPr>
        <p:spPr>
          <a:xfrm flipH="1" flipV="1">
            <a:off x="7572195" y="1981856"/>
            <a:ext cx="600028" cy="615473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kstSylinder 80">
            <a:extLst>
              <a:ext uri="{FF2B5EF4-FFF2-40B4-BE49-F238E27FC236}">
                <a16:creationId xmlns:a16="http://schemas.microsoft.com/office/drawing/2014/main" id="{1F6DF24E-5F70-D9EB-1C4E-F38228A01AA9}"/>
              </a:ext>
            </a:extLst>
          </p:cNvPr>
          <p:cNvSpPr txBox="1"/>
          <p:nvPr/>
        </p:nvSpPr>
        <p:spPr>
          <a:xfrm>
            <a:off x="3660716" y="197880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nb-NO" dirty="0"/>
          </a:p>
        </p:txBody>
      </p:sp>
      <p:sp>
        <p:nvSpPr>
          <p:cNvPr id="82" name="TekstSylinder 81">
            <a:extLst>
              <a:ext uri="{FF2B5EF4-FFF2-40B4-BE49-F238E27FC236}">
                <a16:creationId xmlns:a16="http://schemas.microsoft.com/office/drawing/2014/main" id="{817534EC-599A-5D24-33E4-9038CB8CB0B7}"/>
              </a:ext>
            </a:extLst>
          </p:cNvPr>
          <p:cNvSpPr txBox="1"/>
          <p:nvPr/>
        </p:nvSpPr>
        <p:spPr>
          <a:xfrm>
            <a:off x="2232410" y="194355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nb-NO" dirty="0"/>
          </a:p>
        </p:txBody>
      </p:sp>
      <p:sp>
        <p:nvSpPr>
          <p:cNvPr id="83" name="TekstSylinder 82">
            <a:extLst>
              <a:ext uri="{FF2B5EF4-FFF2-40B4-BE49-F238E27FC236}">
                <a16:creationId xmlns:a16="http://schemas.microsoft.com/office/drawing/2014/main" id="{CE628C6E-CE93-D68D-D225-BE7DF13C9CE0}"/>
              </a:ext>
            </a:extLst>
          </p:cNvPr>
          <p:cNvSpPr txBox="1"/>
          <p:nvPr/>
        </p:nvSpPr>
        <p:spPr>
          <a:xfrm>
            <a:off x="2939453" y="2443304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nb-NO" dirty="0"/>
          </a:p>
        </p:txBody>
      </p:sp>
      <p:sp>
        <p:nvSpPr>
          <p:cNvPr id="84" name="TekstSylinder 83">
            <a:extLst>
              <a:ext uri="{FF2B5EF4-FFF2-40B4-BE49-F238E27FC236}">
                <a16:creationId xmlns:a16="http://schemas.microsoft.com/office/drawing/2014/main" id="{8DFC3B8A-7D67-7786-85F1-CAB0EB3CF608}"/>
              </a:ext>
            </a:extLst>
          </p:cNvPr>
          <p:cNvSpPr txBox="1"/>
          <p:nvPr/>
        </p:nvSpPr>
        <p:spPr>
          <a:xfrm>
            <a:off x="1744127" y="3178414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85" name="TekstSylinder 84">
            <a:extLst>
              <a:ext uri="{FF2B5EF4-FFF2-40B4-BE49-F238E27FC236}">
                <a16:creationId xmlns:a16="http://schemas.microsoft.com/office/drawing/2014/main" id="{05BCF932-3DAF-1621-83B1-92A6434740C9}"/>
              </a:ext>
            </a:extLst>
          </p:cNvPr>
          <p:cNvSpPr txBox="1"/>
          <p:nvPr/>
        </p:nvSpPr>
        <p:spPr>
          <a:xfrm>
            <a:off x="2372356" y="4296100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nb-NO" dirty="0"/>
          </a:p>
        </p:txBody>
      </p:sp>
      <p:sp>
        <p:nvSpPr>
          <p:cNvPr id="86" name="TekstSylinder 85">
            <a:extLst>
              <a:ext uri="{FF2B5EF4-FFF2-40B4-BE49-F238E27FC236}">
                <a16:creationId xmlns:a16="http://schemas.microsoft.com/office/drawing/2014/main" id="{9AB8B4CE-1D09-AE80-56A8-09C0CBF86C71}"/>
              </a:ext>
            </a:extLst>
          </p:cNvPr>
          <p:cNvSpPr txBox="1"/>
          <p:nvPr/>
        </p:nvSpPr>
        <p:spPr>
          <a:xfrm>
            <a:off x="3694203" y="4283039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D29B6FFD-1878-CBBA-4835-E316BA095DF0}"/>
              </a:ext>
            </a:extLst>
          </p:cNvPr>
          <p:cNvSpPr txBox="1"/>
          <p:nvPr/>
        </p:nvSpPr>
        <p:spPr>
          <a:xfrm>
            <a:off x="4128682" y="318229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nb-NO" dirty="0"/>
          </a:p>
        </p:txBody>
      </p:sp>
      <p:sp>
        <p:nvSpPr>
          <p:cNvPr id="88" name="TekstSylinder 87">
            <a:extLst>
              <a:ext uri="{FF2B5EF4-FFF2-40B4-BE49-F238E27FC236}">
                <a16:creationId xmlns:a16="http://schemas.microsoft.com/office/drawing/2014/main" id="{0594487D-3AA4-A7AD-5AEB-D7FF944328F4}"/>
              </a:ext>
            </a:extLst>
          </p:cNvPr>
          <p:cNvSpPr txBox="1"/>
          <p:nvPr/>
        </p:nvSpPr>
        <p:spPr>
          <a:xfrm>
            <a:off x="4967451" y="2348134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nb-NO" dirty="0"/>
          </a:p>
        </p:txBody>
      </p: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002CD970-D96D-2555-6F5B-ED9CADF8E4EE}"/>
              </a:ext>
            </a:extLst>
          </p:cNvPr>
          <p:cNvSpPr txBox="1"/>
          <p:nvPr/>
        </p:nvSpPr>
        <p:spPr>
          <a:xfrm>
            <a:off x="5054403" y="393942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nb-NO" dirty="0"/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5C12CF36-2766-8A7A-55E6-6FC2FAA523DB}"/>
              </a:ext>
            </a:extLst>
          </p:cNvPr>
          <p:cNvSpPr txBox="1"/>
          <p:nvPr/>
        </p:nvSpPr>
        <p:spPr>
          <a:xfrm>
            <a:off x="5990228" y="316948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nb-NO" dirty="0"/>
          </a:p>
        </p:txBody>
      </p:sp>
      <p:sp>
        <p:nvSpPr>
          <p:cNvPr id="91" name="TekstSylinder 90">
            <a:extLst>
              <a:ext uri="{FF2B5EF4-FFF2-40B4-BE49-F238E27FC236}">
                <a16:creationId xmlns:a16="http://schemas.microsoft.com/office/drawing/2014/main" id="{198153DB-C6DE-5DDF-41DD-00A06A7D1CE0}"/>
              </a:ext>
            </a:extLst>
          </p:cNvPr>
          <p:cNvSpPr txBox="1"/>
          <p:nvPr/>
        </p:nvSpPr>
        <p:spPr>
          <a:xfrm>
            <a:off x="6589478" y="198612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nb-NO" dirty="0"/>
          </a:p>
        </p:txBody>
      </p:sp>
      <p:sp>
        <p:nvSpPr>
          <p:cNvPr id="92" name="TekstSylinder 91">
            <a:extLst>
              <a:ext uri="{FF2B5EF4-FFF2-40B4-BE49-F238E27FC236}">
                <a16:creationId xmlns:a16="http://schemas.microsoft.com/office/drawing/2014/main" id="{7C0C9ADC-1A5C-F112-99A3-9966F666050C}"/>
              </a:ext>
            </a:extLst>
          </p:cNvPr>
          <p:cNvSpPr txBox="1"/>
          <p:nvPr/>
        </p:nvSpPr>
        <p:spPr>
          <a:xfrm>
            <a:off x="7881424" y="193281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nb-NO" dirty="0"/>
          </a:p>
        </p:txBody>
      </p:sp>
      <p:sp>
        <p:nvSpPr>
          <p:cNvPr id="93" name="TekstSylinder 92">
            <a:extLst>
              <a:ext uri="{FF2B5EF4-FFF2-40B4-BE49-F238E27FC236}">
                <a16:creationId xmlns:a16="http://schemas.microsoft.com/office/drawing/2014/main" id="{B0D08569-A0A9-29B5-8DC3-F08E77FBA28E}"/>
              </a:ext>
            </a:extLst>
          </p:cNvPr>
          <p:cNvSpPr txBox="1"/>
          <p:nvPr/>
        </p:nvSpPr>
        <p:spPr>
          <a:xfrm>
            <a:off x="8363567" y="319234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nb-NO" dirty="0"/>
          </a:p>
        </p:txBody>
      </p:sp>
      <p:sp>
        <p:nvSpPr>
          <p:cNvPr id="94" name="TekstSylinder 93">
            <a:extLst>
              <a:ext uri="{FF2B5EF4-FFF2-40B4-BE49-F238E27FC236}">
                <a16:creationId xmlns:a16="http://schemas.microsoft.com/office/drawing/2014/main" id="{45927A56-210B-30A7-6F1C-E628C12E40ED}"/>
              </a:ext>
            </a:extLst>
          </p:cNvPr>
          <p:cNvSpPr txBox="1"/>
          <p:nvPr/>
        </p:nvSpPr>
        <p:spPr>
          <a:xfrm>
            <a:off x="7881423" y="4356150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nb-NO" dirty="0"/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F169CCE3-A92B-B349-AD9F-156F847BACDC}"/>
              </a:ext>
            </a:extLst>
          </p:cNvPr>
          <p:cNvSpPr txBox="1"/>
          <p:nvPr/>
        </p:nvSpPr>
        <p:spPr>
          <a:xfrm>
            <a:off x="6543298" y="4308139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nb-NO" dirty="0"/>
          </a:p>
        </p:txBody>
      </p:sp>
      <p:cxnSp>
        <p:nvCxnSpPr>
          <p:cNvPr id="96" name="Rett linje 95">
            <a:extLst>
              <a:ext uri="{FF2B5EF4-FFF2-40B4-BE49-F238E27FC236}">
                <a16:creationId xmlns:a16="http://schemas.microsoft.com/office/drawing/2014/main" id="{D9E5EE77-0DB7-C755-A39C-1C68AD4E2A3B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6557946" y="2055738"/>
            <a:ext cx="822905" cy="169773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Rett linje 98">
            <a:extLst>
              <a:ext uri="{FF2B5EF4-FFF2-40B4-BE49-F238E27FC236}">
                <a16:creationId xmlns:a16="http://schemas.microsoft.com/office/drawing/2014/main" id="{00351ABE-A74B-40E4-A799-8A93009C63E0}"/>
              </a:ext>
            </a:extLst>
          </p:cNvPr>
          <p:cNvCxnSpPr>
            <a:cxnSpLocks/>
            <a:stCxn id="15" idx="1"/>
            <a:endCxn id="11" idx="4"/>
          </p:cNvCxnSpPr>
          <p:nvPr/>
        </p:nvCxnSpPr>
        <p:spPr>
          <a:xfrm flipH="1" flipV="1">
            <a:off x="7380851" y="2055738"/>
            <a:ext cx="791372" cy="169773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Rett linje 101">
            <a:extLst>
              <a:ext uri="{FF2B5EF4-FFF2-40B4-BE49-F238E27FC236}">
                <a16:creationId xmlns:a16="http://schemas.microsoft.com/office/drawing/2014/main" id="{09342F4D-62FC-76E5-AA17-138A28E391E4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6637203" y="3931835"/>
            <a:ext cx="1455763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Rett linje 104">
            <a:extLst>
              <a:ext uri="{FF2B5EF4-FFF2-40B4-BE49-F238E27FC236}">
                <a16:creationId xmlns:a16="http://schemas.microsoft.com/office/drawing/2014/main" id="{5452F7B5-CF4E-6B6F-3EF9-02FD5DC3A4F3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2311845" y="2954062"/>
            <a:ext cx="1614277" cy="799406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Rett linje 107">
            <a:extLst>
              <a:ext uri="{FF2B5EF4-FFF2-40B4-BE49-F238E27FC236}">
                <a16:creationId xmlns:a16="http://schemas.microsoft.com/office/drawing/2014/main" id="{C2AE460A-FD81-93C8-BCA1-492077B2682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91102" y="3931835"/>
            <a:ext cx="1455763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A36B607D-CC00-5300-0BCA-1C2E23BA379A}"/>
              </a:ext>
            </a:extLst>
          </p:cNvPr>
          <p:cNvSpPr txBox="1"/>
          <p:nvPr/>
        </p:nvSpPr>
        <p:spPr>
          <a:xfrm>
            <a:off x="2688215" y="306874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nb-NO" dirty="0"/>
          </a:p>
        </p:txBody>
      </p:sp>
      <p:sp>
        <p:nvSpPr>
          <p:cNvPr id="113" name="TekstSylinder 112">
            <a:extLst>
              <a:ext uri="{FF2B5EF4-FFF2-40B4-BE49-F238E27FC236}">
                <a16:creationId xmlns:a16="http://schemas.microsoft.com/office/drawing/2014/main" id="{7A36C62A-C110-0972-493D-59D224D215A1}"/>
              </a:ext>
            </a:extLst>
          </p:cNvPr>
          <p:cNvSpPr txBox="1"/>
          <p:nvPr/>
        </p:nvSpPr>
        <p:spPr>
          <a:xfrm>
            <a:off x="3045783" y="3570035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nb-NO" dirty="0"/>
          </a:p>
        </p:txBody>
      </p:sp>
      <p:sp>
        <p:nvSpPr>
          <p:cNvPr id="114" name="TekstSylinder 113">
            <a:extLst>
              <a:ext uri="{FF2B5EF4-FFF2-40B4-BE49-F238E27FC236}">
                <a16:creationId xmlns:a16="http://schemas.microsoft.com/office/drawing/2014/main" id="{6AFFF9F0-9BA6-2BEA-19E2-9C2CFE03D326}"/>
              </a:ext>
            </a:extLst>
          </p:cNvPr>
          <p:cNvSpPr txBox="1"/>
          <p:nvPr/>
        </p:nvSpPr>
        <p:spPr>
          <a:xfrm>
            <a:off x="7491014" y="276416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nb-NO" dirty="0"/>
          </a:p>
        </p:txBody>
      </p:sp>
      <p:sp>
        <p:nvSpPr>
          <p:cNvPr id="115" name="TekstSylinder 114">
            <a:extLst>
              <a:ext uri="{FF2B5EF4-FFF2-40B4-BE49-F238E27FC236}">
                <a16:creationId xmlns:a16="http://schemas.microsoft.com/office/drawing/2014/main" id="{04D6DE58-686B-7057-21E3-6DCD60996123}"/>
              </a:ext>
            </a:extLst>
          </p:cNvPr>
          <p:cNvSpPr txBox="1"/>
          <p:nvPr/>
        </p:nvSpPr>
        <p:spPr>
          <a:xfrm>
            <a:off x="6908767" y="2806067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nb-NO" dirty="0"/>
          </a:p>
        </p:txBody>
      </p: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956BC0B4-94AB-889E-4F6F-65F8F5DAC1E1}"/>
              </a:ext>
            </a:extLst>
          </p:cNvPr>
          <p:cNvSpPr txBox="1"/>
          <p:nvPr/>
        </p:nvSpPr>
        <p:spPr>
          <a:xfrm>
            <a:off x="7195821" y="3550969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nb-NO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A227608-716A-410E-005A-37666113FEB4}"/>
              </a:ext>
            </a:extLst>
          </p:cNvPr>
          <p:cNvSpPr/>
          <p:nvPr/>
        </p:nvSpPr>
        <p:spPr>
          <a:xfrm>
            <a:off x="2391102" y="123334"/>
            <a:ext cx="124516" cy="118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880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89B5E2-40E2-DC08-5AB5-C352D87D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546"/>
            <a:ext cx="9238434" cy="889592"/>
          </a:xfrm>
        </p:spPr>
        <p:txBody>
          <a:bodyPr/>
          <a:lstStyle/>
          <a:p>
            <a:r>
              <a:rPr lang="nb-NO" dirty="0" err="1"/>
              <a:t>dijkstra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968654-F813-3523-1EA7-5E3549A82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08323"/>
            <a:ext cx="4495800" cy="3960435"/>
          </a:xfrm>
        </p:spPr>
        <p:txBody>
          <a:bodyPr/>
          <a:lstStyle/>
          <a:p>
            <a:r>
              <a:rPr lang="nb-NO" dirty="0"/>
              <a:t>Queue = [0A, </a:t>
            </a:r>
            <a:r>
              <a:rPr lang="nb-NO" dirty="0" err="1"/>
              <a:t>infB</a:t>
            </a:r>
            <a:r>
              <a:rPr lang="nb-NO" dirty="0"/>
              <a:t>, </a:t>
            </a:r>
            <a:r>
              <a:rPr lang="nb-NO" dirty="0" err="1"/>
              <a:t>infC</a:t>
            </a:r>
            <a:r>
              <a:rPr lang="nb-NO" dirty="0"/>
              <a:t>, </a:t>
            </a:r>
            <a:r>
              <a:rPr lang="nb-NO" dirty="0" err="1"/>
              <a:t>infD</a:t>
            </a:r>
            <a:r>
              <a:rPr lang="nb-NO" dirty="0"/>
              <a:t>]</a:t>
            </a:r>
          </a:p>
          <a:p>
            <a:r>
              <a:rPr lang="nb-NO" dirty="0" err="1"/>
              <a:t>Distances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	A=0</a:t>
            </a:r>
          </a:p>
          <a:p>
            <a:pPr lvl="1"/>
            <a:r>
              <a:rPr lang="nb-NO" dirty="0"/>
              <a:t>	B=inf</a:t>
            </a:r>
          </a:p>
          <a:p>
            <a:pPr lvl="1"/>
            <a:r>
              <a:rPr lang="nb-NO" dirty="0"/>
              <a:t>	C=inf</a:t>
            </a:r>
          </a:p>
          <a:p>
            <a:pPr lvl="1"/>
            <a:r>
              <a:rPr lang="nb-NO" dirty="0"/>
              <a:t>	D=inf</a:t>
            </a:r>
          </a:p>
          <a:p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4E5C21D-DC0B-A4E1-63FA-E46C76403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91603" y="1955259"/>
            <a:ext cx="8600397" cy="35834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4DEB926A-2998-227E-4ED7-099F0EFACD19}"/>
                  </a:ext>
                </a:extLst>
              </p14:cNvPr>
              <p14:cNvContentPartPr/>
              <p14:nvPr/>
            </p14:nvContentPartPr>
            <p14:xfrm>
              <a:off x="3805537" y="3268631"/>
              <a:ext cx="677880" cy="1872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4DEB926A-2998-227E-4ED7-099F0EFACD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9417" y="3262511"/>
                <a:ext cx="6901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BAD79682-4911-0605-DB3A-C7D3F84A563A}"/>
                  </a:ext>
                </a:extLst>
              </p14:cNvPr>
              <p14:cNvContentPartPr/>
              <p14:nvPr/>
            </p14:nvContentPartPr>
            <p14:xfrm>
              <a:off x="2011297" y="1784711"/>
              <a:ext cx="1866240" cy="48636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BAD79682-4911-0605-DB3A-C7D3F84A56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5177" y="1778591"/>
                <a:ext cx="187848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2EAF7333-61C9-C6FD-62CD-DC9C5F1865D3}"/>
                  </a:ext>
                </a:extLst>
              </p14:cNvPr>
              <p14:cNvContentPartPr/>
              <p14:nvPr/>
            </p14:nvContentPartPr>
            <p14:xfrm>
              <a:off x="2378497" y="1259831"/>
              <a:ext cx="1529640" cy="117756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2EAF7333-61C9-C6FD-62CD-DC9C5F1865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72377" y="1253711"/>
                <a:ext cx="1541880" cy="11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50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89B5E2-40E2-DC08-5AB5-C352D87D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546"/>
            <a:ext cx="9238434" cy="889592"/>
          </a:xfrm>
        </p:spPr>
        <p:txBody>
          <a:bodyPr/>
          <a:lstStyle/>
          <a:p>
            <a:r>
              <a:rPr lang="nb-NO" dirty="0" err="1"/>
              <a:t>dijkstra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968654-F813-3523-1EA7-5E3549A82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08323"/>
            <a:ext cx="4495800" cy="3960435"/>
          </a:xfrm>
        </p:spPr>
        <p:txBody>
          <a:bodyPr/>
          <a:lstStyle/>
          <a:p>
            <a:r>
              <a:rPr lang="nb-NO" dirty="0"/>
              <a:t>Queue = [</a:t>
            </a:r>
            <a:r>
              <a:rPr lang="nb-NO" dirty="0" err="1"/>
              <a:t>infB</a:t>
            </a:r>
            <a:r>
              <a:rPr lang="nb-NO" dirty="0"/>
              <a:t>, </a:t>
            </a:r>
            <a:r>
              <a:rPr lang="nb-NO" dirty="0" err="1"/>
              <a:t>infC</a:t>
            </a:r>
            <a:r>
              <a:rPr lang="nb-NO" dirty="0"/>
              <a:t>, </a:t>
            </a:r>
            <a:r>
              <a:rPr lang="nb-NO" dirty="0" err="1"/>
              <a:t>infD</a:t>
            </a:r>
            <a:r>
              <a:rPr lang="nb-NO" dirty="0"/>
              <a:t>]</a:t>
            </a:r>
          </a:p>
          <a:p>
            <a:r>
              <a:rPr lang="nb-NO" dirty="0" err="1"/>
              <a:t>Distances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	A=0</a:t>
            </a:r>
          </a:p>
          <a:p>
            <a:pPr lvl="1"/>
            <a:r>
              <a:rPr lang="nb-NO" dirty="0"/>
              <a:t>	B=inf</a:t>
            </a:r>
          </a:p>
          <a:p>
            <a:pPr lvl="1"/>
            <a:r>
              <a:rPr lang="nb-NO" dirty="0"/>
              <a:t>	C=inf</a:t>
            </a:r>
          </a:p>
          <a:p>
            <a:pPr lvl="1"/>
            <a:r>
              <a:rPr lang="nb-NO" dirty="0"/>
              <a:t>	D=inf</a:t>
            </a:r>
          </a:p>
          <a:p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4E5C21D-DC0B-A4E1-63FA-E46C76403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0094" y="1"/>
            <a:ext cx="7551906" cy="3146628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7CDB731-092D-7F42-8316-E08BB6ADCE2D}"/>
              </a:ext>
            </a:extLst>
          </p:cNvPr>
          <p:cNvSpPr/>
          <p:nvPr/>
        </p:nvSpPr>
        <p:spPr>
          <a:xfrm>
            <a:off x="7795098" y="3636792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06BA9E4-1631-3294-F4FE-3926A8B79359}"/>
              </a:ext>
            </a:extLst>
          </p:cNvPr>
          <p:cNvSpPr/>
          <p:nvPr/>
        </p:nvSpPr>
        <p:spPr>
          <a:xfrm>
            <a:off x="6799634" y="449417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FF94B29-A8B1-14D9-3B3A-ECC6C9FB7D94}"/>
              </a:ext>
            </a:extLst>
          </p:cNvPr>
          <p:cNvSpPr/>
          <p:nvPr/>
        </p:nvSpPr>
        <p:spPr>
          <a:xfrm>
            <a:off x="7795098" y="509269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07694D5-5B42-1ECF-0FA2-19867232850F}"/>
              </a:ext>
            </a:extLst>
          </p:cNvPr>
          <p:cNvSpPr/>
          <p:nvPr/>
        </p:nvSpPr>
        <p:spPr>
          <a:xfrm>
            <a:off x="8888086" y="4490936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7A25B6C-5BF8-9E81-0F46-172B26967BA0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7329648" y="4131065"/>
            <a:ext cx="556386" cy="44791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0C00BB1D-D250-5395-B6BD-7E356486E263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7329648" y="4988451"/>
            <a:ext cx="465450" cy="393786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390A7256-A425-C4CD-EEDF-6856484BE29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8105573" y="4215869"/>
            <a:ext cx="0" cy="876829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74FEA2A4-E265-CA1D-CB7C-403EF3A9F6E5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8325112" y="4131065"/>
            <a:ext cx="653910" cy="44467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B88723F4-2BF4-90E9-D3E1-AFA0A2D97DB7}"/>
              </a:ext>
            </a:extLst>
          </p:cNvPr>
          <p:cNvCxnSpPr>
            <a:cxnSpLocks/>
            <a:stCxn id="11" idx="3"/>
            <a:endCxn id="10" idx="6"/>
          </p:cNvCxnSpPr>
          <p:nvPr/>
        </p:nvCxnSpPr>
        <p:spPr>
          <a:xfrm flipH="1">
            <a:off x="8416048" y="4985209"/>
            <a:ext cx="562974" cy="39702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A6BE4FD3-8690-9DCC-076C-0B8A7B22F0DA}"/>
              </a:ext>
            </a:extLst>
          </p:cNvPr>
          <p:cNvSpPr txBox="1"/>
          <p:nvPr/>
        </p:nvSpPr>
        <p:spPr>
          <a:xfrm>
            <a:off x="7257944" y="405103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53A5BCCD-432C-3898-6D83-56C44D3E6279}"/>
              </a:ext>
            </a:extLst>
          </p:cNvPr>
          <p:cNvSpPr txBox="1"/>
          <p:nvPr/>
        </p:nvSpPr>
        <p:spPr>
          <a:xfrm>
            <a:off x="7257943" y="517750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nb-NO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E504B2A5-5079-BE9D-757B-A4FB70F14FCC}"/>
              </a:ext>
            </a:extLst>
          </p:cNvPr>
          <p:cNvSpPr txBox="1"/>
          <p:nvPr/>
        </p:nvSpPr>
        <p:spPr>
          <a:xfrm>
            <a:off x="8576829" y="403120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nb-NO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9EC15F10-352C-E783-72C5-B1702F9A521A}"/>
              </a:ext>
            </a:extLst>
          </p:cNvPr>
          <p:cNvSpPr txBox="1"/>
          <p:nvPr/>
        </p:nvSpPr>
        <p:spPr>
          <a:xfrm>
            <a:off x="7824084" y="459580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B5251D2A-C8AA-64D0-EEE6-DDD72DB4101D}"/>
              </a:ext>
            </a:extLst>
          </p:cNvPr>
          <p:cNvSpPr txBox="1"/>
          <p:nvPr/>
        </p:nvSpPr>
        <p:spPr>
          <a:xfrm>
            <a:off x="8660625" y="509008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884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89B5E2-40E2-DC08-5AB5-C352D87D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546"/>
            <a:ext cx="9238434" cy="889592"/>
          </a:xfrm>
        </p:spPr>
        <p:txBody>
          <a:bodyPr/>
          <a:lstStyle/>
          <a:p>
            <a:r>
              <a:rPr lang="nb-NO" dirty="0" err="1"/>
              <a:t>dijkstra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968654-F813-3523-1EA7-5E3549A82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08323"/>
            <a:ext cx="4495800" cy="3960435"/>
          </a:xfrm>
        </p:spPr>
        <p:txBody>
          <a:bodyPr/>
          <a:lstStyle/>
          <a:p>
            <a:r>
              <a:rPr lang="nb-NO" dirty="0"/>
              <a:t>Queue = [1B, 4C, </a:t>
            </a:r>
            <a:r>
              <a:rPr lang="nb-NO" dirty="0" err="1"/>
              <a:t>infD</a:t>
            </a:r>
            <a:r>
              <a:rPr lang="nb-NO" dirty="0"/>
              <a:t>, </a:t>
            </a:r>
            <a:r>
              <a:rPr lang="nb-NO" dirty="0" err="1"/>
              <a:t>infC</a:t>
            </a:r>
            <a:r>
              <a:rPr lang="nb-NO" dirty="0"/>
              <a:t>, </a:t>
            </a:r>
            <a:r>
              <a:rPr lang="nb-NO" dirty="0" err="1"/>
              <a:t>infB</a:t>
            </a:r>
            <a:r>
              <a:rPr lang="nb-NO" dirty="0"/>
              <a:t>]</a:t>
            </a:r>
          </a:p>
          <a:p>
            <a:r>
              <a:rPr lang="nb-NO" dirty="0" err="1"/>
              <a:t>Distances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	A=0</a:t>
            </a:r>
          </a:p>
          <a:p>
            <a:pPr lvl="1"/>
            <a:r>
              <a:rPr lang="nb-NO" dirty="0"/>
              <a:t>	B=1</a:t>
            </a:r>
          </a:p>
          <a:p>
            <a:pPr lvl="1"/>
            <a:r>
              <a:rPr lang="nb-NO" dirty="0"/>
              <a:t>	C=4</a:t>
            </a:r>
          </a:p>
          <a:p>
            <a:pPr lvl="1"/>
            <a:r>
              <a:rPr lang="nb-NO" dirty="0"/>
              <a:t>	D=inf</a:t>
            </a:r>
          </a:p>
          <a:p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4E5C21D-DC0B-A4E1-63FA-E46C76403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0094" y="1"/>
            <a:ext cx="7551906" cy="3146628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7CDB731-092D-7F42-8316-E08BB6ADCE2D}"/>
              </a:ext>
            </a:extLst>
          </p:cNvPr>
          <p:cNvSpPr/>
          <p:nvPr/>
        </p:nvSpPr>
        <p:spPr>
          <a:xfrm>
            <a:off x="7795098" y="3636792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06BA9E4-1631-3294-F4FE-3926A8B79359}"/>
              </a:ext>
            </a:extLst>
          </p:cNvPr>
          <p:cNvSpPr/>
          <p:nvPr/>
        </p:nvSpPr>
        <p:spPr>
          <a:xfrm>
            <a:off x="6799634" y="449417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FF94B29-A8B1-14D9-3B3A-ECC6C9FB7D94}"/>
              </a:ext>
            </a:extLst>
          </p:cNvPr>
          <p:cNvSpPr/>
          <p:nvPr/>
        </p:nvSpPr>
        <p:spPr>
          <a:xfrm>
            <a:off x="7795098" y="509269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07694D5-5B42-1ECF-0FA2-19867232850F}"/>
              </a:ext>
            </a:extLst>
          </p:cNvPr>
          <p:cNvSpPr/>
          <p:nvPr/>
        </p:nvSpPr>
        <p:spPr>
          <a:xfrm>
            <a:off x="8888086" y="4490936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7A25B6C-5BF8-9E81-0F46-172B26967BA0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7329648" y="4131065"/>
            <a:ext cx="556386" cy="44791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0C00BB1D-D250-5395-B6BD-7E356486E263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7329648" y="4988451"/>
            <a:ext cx="465450" cy="393786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390A7256-A425-C4CD-EEDF-6856484BE29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8105573" y="4215869"/>
            <a:ext cx="0" cy="876829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74FEA2A4-E265-CA1D-CB7C-403EF3A9F6E5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8325112" y="4131065"/>
            <a:ext cx="653910" cy="44467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B88723F4-2BF4-90E9-D3E1-AFA0A2D97DB7}"/>
              </a:ext>
            </a:extLst>
          </p:cNvPr>
          <p:cNvCxnSpPr>
            <a:cxnSpLocks/>
            <a:stCxn id="11" idx="3"/>
            <a:endCxn id="10" idx="6"/>
          </p:cNvCxnSpPr>
          <p:nvPr/>
        </p:nvCxnSpPr>
        <p:spPr>
          <a:xfrm flipH="1">
            <a:off x="8416048" y="4985209"/>
            <a:ext cx="562974" cy="39702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A6BE4FD3-8690-9DCC-076C-0B8A7B22F0DA}"/>
              </a:ext>
            </a:extLst>
          </p:cNvPr>
          <p:cNvSpPr txBox="1"/>
          <p:nvPr/>
        </p:nvSpPr>
        <p:spPr>
          <a:xfrm>
            <a:off x="7257944" y="405103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53A5BCCD-432C-3898-6D83-56C44D3E6279}"/>
              </a:ext>
            </a:extLst>
          </p:cNvPr>
          <p:cNvSpPr txBox="1"/>
          <p:nvPr/>
        </p:nvSpPr>
        <p:spPr>
          <a:xfrm>
            <a:off x="7257943" y="517750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nb-NO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E504B2A5-5079-BE9D-757B-A4FB70F14FCC}"/>
              </a:ext>
            </a:extLst>
          </p:cNvPr>
          <p:cNvSpPr txBox="1"/>
          <p:nvPr/>
        </p:nvSpPr>
        <p:spPr>
          <a:xfrm>
            <a:off x="8576829" y="403120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nb-NO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9EC15F10-352C-E783-72C5-B1702F9A521A}"/>
              </a:ext>
            </a:extLst>
          </p:cNvPr>
          <p:cNvSpPr txBox="1"/>
          <p:nvPr/>
        </p:nvSpPr>
        <p:spPr>
          <a:xfrm>
            <a:off x="7824084" y="459580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B5251D2A-C8AA-64D0-EEE6-DDD72DB4101D}"/>
              </a:ext>
            </a:extLst>
          </p:cNvPr>
          <p:cNvSpPr txBox="1"/>
          <p:nvPr/>
        </p:nvSpPr>
        <p:spPr>
          <a:xfrm>
            <a:off x="8660625" y="509008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14:cNvPr>
              <p14:cNvContentPartPr/>
              <p14:nvPr/>
            </p14:nvContentPartPr>
            <p14:xfrm>
              <a:off x="7302148" y="4183391"/>
              <a:ext cx="514440" cy="38448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8508" y="4075751"/>
                <a:ext cx="622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14:cNvPr>
              <p14:cNvContentPartPr/>
              <p14:nvPr/>
            </p14:nvContentPartPr>
            <p14:xfrm>
              <a:off x="7330588" y="4989791"/>
              <a:ext cx="489960" cy="29052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6588" y="4881791"/>
                <a:ext cx="597600" cy="50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693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89B5E2-40E2-DC08-5AB5-C352D87D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546"/>
            <a:ext cx="9238434" cy="889592"/>
          </a:xfrm>
        </p:spPr>
        <p:txBody>
          <a:bodyPr/>
          <a:lstStyle/>
          <a:p>
            <a:r>
              <a:rPr lang="nb-NO" dirty="0" err="1"/>
              <a:t>dijkstra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968654-F813-3523-1EA7-5E3549A82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08323"/>
            <a:ext cx="4495800" cy="3960435"/>
          </a:xfrm>
        </p:spPr>
        <p:txBody>
          <a:bodyPr/>
          <a:lstStyle/>
          <a:p>
            <a:r>
              <a:rPr lang="nb-NO" dirty="0"/>
              <a:t>Queue = [3C, 4C, 6D, </a:t>
            </a:r>
            <a:r>
              <a:rPr lang="nb-NO" dirty="0" err="1"/>
              <a:t>infC</a:t>
            </a:r>
            <a:r>
              <a:rPr lang="nb-NO" dirty="0"/>
              <a:t>, </a:t>
            </a:r>
            <a:r>
              <a:rPr lang="nb-NO" dirty="0" err="1"/>
              <a:t>infB</a:t>
            </a:r>
            <a:r>
              <a:rPr lang="nb-NO" dirty="0"/>
              <a:t>, </a:t>
            </a:r>
            <a:r>
              <a:rPr lang="nb-NO" dirty="0" err="1"/>
              <a:t>infD</a:t>
            </a:r>
            <a:r>
              <a:rPr lang="nb-NO" dirty="0"/>
              <a:t>]</a:t>
            </a:r>
          </a:p>
          <a:p>
            <a:r>
              <a:rPr lang="nb-NO" dirty="0" err="1"/>
              <a:t>Distances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	A=0</a:t>
            </a:r>
          </a:p>
          <a:p>
            <a:pPr lvl="1"/>
            <a:r>
              <a:rPr lang="nb-NO" dirty="0"/>
              <a:t>	B=1</a:t>
            </a:r>
          </a:p>
          <a:p>
            <a:pPr lvl="1"/>
            <a:r>
              <a:rPr lang="nb-NO" dirty="0"/>
              <a:t>	C=3</a:t>
            </a:r>
          </a:p>
          <a:p>
            <a:pPr lvl="1"/>
            <a:r>
              <a:rPr lang="nb-NO" dirty="0"/>
              <a:t>	D=6</a:t>
            </a:r>
          </a:p>
          <a:p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4E5C21D-DC0B-A4E1-63FA-E46C76403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0094" y="1"/>
            <a:ext cx="7551906" cy="3146628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7CDB731-092D-7F42-8316-E08BB6ADCE2D}"/>
              </a:ext>
            </a:extLst>
          </p:cNvPr>
          <p:cNvSpPr/>
          <p:nvPr/>
        </p:nvSpPr>
        <p:spPr>
          <a:xfrm>
            <a:off x="7795098" y="3636792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06BA9E4-1631-3294-F4FE-3926A8B79359}"/>
              </a:ext>
            </a:extLst>
          </p:cNvPr>
          <p:cNvSpPr/>
          <p:nvPr/>
        </p:nvSpPr>
        <p:spPr>
          <a:xfrm>
            <a:off x="6799634" y="449417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FF94B29-A8B1-14D9-3B3A-ECC6C9FB7D94}"/>
              </a:ext>
            </a:extLst>
          </p:cNvPr>
          <p:cNvSpPr/>
          <p:nvPr/>
        </p:nvSpPr>
        <p:spPr>
          <a:xfrm>
            <a:off x="7795098" y="509269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07694D5-5B42-1ECF-0FA2-19867232850F}"/>
              </a:ext>
            </a:extLst>
          </p:cNvPr>
          <p:cNvSpPr/>
          <p:nvPr/>
        </p:nvSpPr>
        <p:spPr>
          <a:xfrm>
            <a:off x="8888086" y="4490936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7A25B6C-5BF8-9E81-0F46-172B26967BA0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7329648" y="4131065"/>
            <a:ext cx="556386" cy="44791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0C00BB1D-D250-5395-B6BD-7E356486E263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7329648" y="4988451"/>
            <a:ext cx="465450" cy="393786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390A7256-A425-C4CD-EEDF-6856484BE29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8105573" y="4215869"/>
            <a:ext cx="0" cy="876829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74FEA2A4-E265-CA1D-CB7C-403EF3A9F6E5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8325112" y="4131065"/>
            <a:ext cx="653910" cy="44467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B88723F4-2BF4-90E9-D3E1-AFA0A2D97DB7}"/>
              </a:ext>
            </a:extLst>
          </p:cNvPr>
          <p:cNvCxnSpPr>
            <a:cxnSpLocks/>
            <a:stCxn id="11" idx="3"/>
            <a:endCxn id="10" idx="6"/>
          </p:cNvCxnSpPr>
          <p:nvPr/>
        </p:nvCxnSpPr>
        <p:spPr>
          <a:xfrm flipH="1">
            <a:off x="8416048" y="4985209"/>
            <a:ext cx="562974" cy="39702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A6BE4FD3-8690-9DCC-076C-0B8A7B22F0DA}"/>
              </a:ext>
            </a:extLst>
          </p:cNvPr>
          <p:cNvSpPr txBox="1"/>
          <p:nvPr/>
        </p:nvSpPr>
        <p:spPr>
          <a:xfrm>
            <a:off x="7257944" y="405103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53A5BCCD-432C-3898-6D83-56C44D3E6279}"/>
              </a:ext>
            </a:extLst>
          </p:cNvPr>
          <p:cNvSpPr txBox="1"/>
          <p:nvPr/>
        </p:nvSpPr>
        <p:spPr>
          <a:xfrm>
            <a:off x="7257943" y="517750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nb-NO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E504B2A5-5079-BE9D-757B-A4FB70F14FCC}"/>
              </a:ext>
            </a:extLst>
          </p:cNvPr>
          <p:cNvSpPr txBox="1"/>
          <p:nvPr/>
        </p:nvSpPr>
        <p:spPr>
          <a:xfrm>
            <a:off x="8576829" y="403120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nb-NO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9EC15F10-352C-E783-72C5-B1702F9A521A}"/>
              </a:ext>
            </a:extLst>
          </p:cNvPr>
          <p:cNvSpPr txBox="1"/>
          <p:nvPr/>
        </p:nvSpPr>
        <p:spPr>
          <a:xfrm>
            <a:off x="7824084" y="459580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B5251D2A-C8AA-64D0-EEE6-DDD72DB4101D}"/>
              </a:ext>
            </a:extLst>
          </p:cNvPr>
          <p:cNvSpPr txBox="1"/>
          <p:nvPr/>
        </p:nvSpPr>
        <p:spPr>
          <a:xfrm>
            <a:off x="8660625" y="509008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723A3172-1712-3E7A-8F75-D6BD7617B821}"/>
              </a:ext>
            </a:extLst>
          </p:cNvPr>
          <p:cNvSpPr txBox="1"/>
          <p:nvPr/>
        </p:nvSpPr>
        <p:spPr>
          <a:xfrm>
            <a:off x="214009" y="3540868"/>
            <a:ext cx="302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14:cNvPr>
              <p14:cNvContentPartPr/>
              <p14:nvPr/>
            </p14:nvContentPartPr>
            <p14:xfrm>
              <a:off x="7302148" y="4183391"/>
              <a:ext cx="514440" cy="38448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8148" y="4075391"/>
                <a:ext cx="622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14:cNvPr>
              <p14:cNvContentPartPr/>
              <p14:nvPr/>
            </p14:nvContentPartPr>
            <p14:xfrm>
              <a:off x="7330588" y="4989791"/>
              <a:ext cx="489960" cy="29052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6628" y="4881791"/>
                <a:ext cx="597521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8E1445A5-686B-CCAC-E50B-022E47CEAF87}"/>
                  </a:ext>
                </a:extLst>
              </p14:cNvPr>
              <p14:cNvContentPartPr/>
              <p14:nvPr/>
            </p14:nvContentPartPr>
            <p14:xfrm>
              <a:off x="8072908" y="4226231"/>
              <a:ext cx="41400" cy="82620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8E1445A5-686B-CCAC-E50B-022E47CEAF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9268" y="4118591"/>
                <a:ext cx="14904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B2D778F0-FB19-C4C9-F4FB-910BCAAD714F}"/>
                  </a:ext>
                </a:extLst>
              </p14:cNvPr>
              <p14:cNvContentPartPr/>
              <p14:nvPr/>
            </p14:nvContentPartPr>
            <p14:xfrm>
              <a:off x="8355148" y="4140551"/>
              <a:ext cx="614520" cy="35424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B2D778F0-FB19-C4C9-F4FB-910BCAAD71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1148" y="4032551"/>
                <a:ext cx="722160" cy="5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62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89B5E2-40E2-DC08-5AB5-C352D87D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546"/>
            <a:ext cx="9238434" cy="889592"/>
          </a:xfrm>
        </p:spPr>
        <p:txBody>
          <a:bodyPr/>
          <a:lstStyle/>
          <a:p>
            <a:r>
              <a:rPr lang="nb-NO" dirty="0" err="1"/>
              <a:t>dijkstra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968654-F813-3523-1EA7-5E3549A82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08323"/>
            <a:ext cx="4495800" cy="3960435"/>
          </a:xfrm>
        </p:spPr>
        <p:txBody>
          <a:bodyPr/>
          <a:lstStyle/>
          <a:p>
            <a:r>
              <a:rPr lang="nb-NO" dirty="0"/>
              <a:t>Queue = [4C, </a:t>
            </a:r>
            <a:r>
              <a:rPr lang="nb-NO" dirty="0" err="1"/>
              <a:t>infB</a:t>
            </a:r>
            <a:r>
              <a:rPr lang="nb-NO" dirty="0"/>
              <a:t>, 4D, </a:t>
            </a:r>
            <a:r>
              <a:rPr lang="nb-NO" dirty="0" err="1"/>
              <a:t>infC</a:t>
            </a:r>
            <a:r>
              <a:rPr lang="nb-NO" dirty="0"/>
              <a:t>, </a:t>
            </a:r>
            <a:r>
              <a:rPr lang="nb-NO" dirty="0" err="1"/>
              <a:t>infD</a:t>
            </a:r>
            <a:r>
              <a:rPr lang="nb-NO" dirty="0"/>
              <a:t>, 6D]</a:t>
            </a:r>
          </a:p>
          <a:p>
            <a:r>
              <a:rPr lang="nb-NO" dirty="0" err="1"/>
              <a:t>Distances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	A=0</a:t>
            </a:r>
          </a:p>
          <a:p>
            <a:pPr lvl="1"/>
            <a:r>
              <a:rPr lang="nb-NO" dirty="0"/>
              <a:t>	B=1</a:t>
            </a:r>
          </a:p>
          <a:p>
            <a:pPr lvl="1"/>
            <a:r>
              <a:rPr lang="nb-NO" dirty="0"/>
              <a:t>	C=3</a:t>
            </a:r>
          </a:p>
          <a:p>
            <a:pPr lvl="1"/>
            <a:r>
              <a:rPr lang="nb-NO" dirty="0"/>
              <a:t>	D=4</a:t>
            </a:r>
          </a:p>
          <a:p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4E5C21D-DC0B-A4E1-63FA-E46C76403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0094" y="1"/>
            <a:ext cx="7551906" cy="3146628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7CDB731-092D-7F42-8316-E08BB6ADCE2D}"/>
              </a:ext>
            </a:extLst>
          </p:cNvPr>
          <p:cNvSpPr/>
          <p:nvPr/>
        </p:nvSpPr>
        <p:spPr>
          <a:xfrm>
            <a:off x="7795098" y="3636792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06BA9E4-1631-3294-F4FE-3926A8B79359}"/>
              </a:ext>
            </a:extLst>
          </p:cNvPr>
          <p:cNvSpPr/>
          <p:nvPr/>
        </p:nvSpPr>
        <p:spPr>
          <a:xfrm>
            <a:off x="6799634" y="449417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FF94B29-A8B1-14D9-3B3A-ECC6C9FB7D94}"/>
              </a:ext>
            </a:extLst>
          </p:cNvPr>
          <p:cNvSpPr/>
          <p:nvPr/>
        </p:nvSpPr>
        <p:spPr>
          <a:xfrm>
            <a:off x="7795098" y="509269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07694D5-5B42-1ECF-0FA2-19867232850F}"/>
              </a:ext>
            </a:extLst>
          </p:cNvPr>
          <p:cNvSpPr/>
          <p:nvPr/>
        </p:nvSpPr>
        <p:spPr>
          <a:xfrm>
            <a:off x="8888086" y="4490936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7A25B6C-5BF8-9E81-0F46-172B26967BA0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7329648" y="4131065"/>
            <a:ext cx="556386" cy="44791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0C00BB1D-D250-5395-B6BD-7E356486E263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7329648" y="4988451"/>
            <a:ext cx="465450" cy="393786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390A7256-A425-C4CD-EEDF-6856484BE29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8105573" y="4215869"/>
            <a:ext cx="0" cy="876829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74FEA2A4-E265-CA1D-CB7C-403EF3A9F6E5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8325112" y="4131065"/>
            <a:ext cx="653910" cy="44467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B88723F4-2BF4-90E9-D3E1-AFA0A2D97DB7}"/>
              </a:ext>
            </a:extLst>
          </p:cNvPr>
          <p:cNvCxnSpPr>
            <a:cxnSpLocks/>
            <a:stCxn id="11" idx="3"/>
            <a:endCxn id="10" idx="6"/>
          </p:cNvCxnSpPr>
          <p:nvPr/>
        </p:nvCxnSpPr>
        <p:spPr>
          <a:xfrm flipH="1">
            <a:off x="8416048" y="4985209"/>
            <a:ext cx="562974" cy="39702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A6BE4FD3-8690-9DCC-076C-0B8A7B22F0DA}"/>
              </a:ext>
            </a:extLst>
          </p:cNvPr>
          <p:cNvSpPr txBox="1"/>
          <p:nvPr/>
        </p:nvSpPr>
        <p:spPr>
          <a:xfrm>
            <a:off x="7257944" y="405103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53A5BCCD-432C-3898-6D83-56C44D3E6279}"/>
              </a:ext>
            </a:extLst>
          </p:cNvPr>
          <p:cNvSpPr txBox="1"/>
          <p:nvPr/>
        </p:nvSpPr>
        <p:spPr>
          <a:xfrm>
            <a:off x="7257943" y="517750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nb-NO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E504B2A5-5079-BE9D-757B-A4FB70F14FCC}"/>
              </a:ext>
            </a:extLst>
          </p:cNvPr>
          <p:cNvSpPr txBox="1"/>
          <p:nvPr/>
        </p:nvSpPr>
        <p:spPr>
          <a:xfrm>
            <a:off x="8576829" y="403120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nb-NO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9EC15F10-352C-E783-72C5-B1702F9A521A}"/>
              </a:ext>
            </a:extLst>
          </p:cNvPr>
          <p:cNvSpPr txBox="1"/>
          <p:nvPr/>
        </p:nvSpPr>
        <p:spPr>
          <a:xfrm>
            <a:off x="7824084" y="459580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B5251D2A-C8AA-64D0-EEE6-DDD72DB4101D}"/>
              </a:ext>
            </a:extLst>
          </p:cNvPr>
          <p:cNvSpPr txBox="1"/>
          <p:nvPr/>
        </p:nvSpPr>
        <p:spPr>
          <a:xfrm>
            <a:off x="8660625" y="509008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723A3172-1712-3E7A-8F75-D6BD7617B821}"/>
              </a:ext>
            </a:extLst>
          </p:cNvPr>
          <p:cNvSpPr txBox="1"/>
          <p:nvPr/>
        </p:nvSpPr>
        <p:spPr>
          <a:xfrm>
            <a:off x="214009" y="3540868"/>
            <a:ext cx="302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14:cNvPr>
              <p14:cNvContentPartPr/>
              <p14:nvPr/>
            </p14:nvContentPartPr>
            <p14:xfrm>
              <a:off x="7302148" y="4183391"/>
              <a:ext cx="514440" cy="38448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8148" y="4075391"/>
                <a:ext cx="622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14:cNvPr>
              <p14:cNvContentPartPr/>
              <p14:nvPr/>
            </p14:nvContentPartPr>
            <p14:xfrm>
              <a:off x="7330588" y="4989791"/>
              <a:ext cx="489960" cy="29052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6628" y="4881791"/>
                <a:ext cx="597521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8E1445A5-686B-CCAC-E50B-022E47CEAF87}"/>
                  </a:ext>
                </a:extLst>
              </p14:cNvPr>
              <p14:cNvContentPartPr/>
              <p14:nvPr/>
            </p14:nvContentPartPr>
            <p14:xfrm>
              <a:off x="8072908" y="4226231"/>
              <a:ext cx="41400" cy="82620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8E1445A5-686B-CCAC-E50B-022E47CEAF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8908" y="4118231"/>
                <a:ext cx="14904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B2D778F0-FB19-C4C9-F4FB-910BCAAD714F}"/>
                  </a:ext>
                </a:extLst>
              </p14:cNvPr>
              <p14:cNvContentPartPr/>
              <p14:nvPr/>
            </p14:nvContentPartPr>
            <p14:xfrm>
              <a:off x="8355148" y="4140551"/>
              <a:ext cx="614520" cy="35424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B2D778F0-FB19-C4C9-F4FB-910BCAAD71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1148" y="4032551"/>
                <a:ext cx="72216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E0A98253-33D5-37CA-160D-F5822166B543}"/>
                  </a:ext>
                </a:extLst>
              </p14:cNvPr>
              <p14:cNvContentPartPr/>
              <p14:nvPr/>
            </p14:nvContentPartPr>
            <p14:xfrm>
              <a:off x="8397268" y="5021111"/>
              <a:ext cx="549360" cy="281880"/>
            </p14:xfrm>
          </p:contentPart>
        </mc:Choice>
        <mc:Fallback xmlns=""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E0A98253-33D5-37CA-160D-F5822166B5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43268" y="4913471"/>
                <a:ext cx="657000" cy="4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722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89B5E2-40E2-DC08-5AB5-C352D87D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546"/>
            <a:ext cx="9238434" cy="889592"/>
          </a:xfrm>
        </p:spPr>
        <p:txBody>
          <a:bodyPr/>
          <a:lstStyle/>
          <a:p>
            <a:r>
              <a:rPr lang="nb-NO" dirty="0" err="1"/>
              <a:t>dijkstra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968654-F813-3523-1EA7-5E3549A82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08323"/>
            <a:ext cx="4495800" cy="3960435"/>
          </a:xfrm>
        </p:spPr>
        <p:txBody>
          <a:bodyPr/>
          <a:lstStyle/>
          <a:p>
            <a:r>
              <a:rPr lang="nb-NO" dirty="0"/>
              <a:t>Queue = [4D, </a:t>
            </a:r>
            <a:r>
              <a:rPr lang="nb-NO" dirty="0" err="1"/>
              <a:t>infB</a:t>
            </a:r>
            <a:r>
              <a:rPr lang="nb-NO" dirty="0"/>
              <a:t>, 6D, </a:t>
            </a:r>
            <a:r>
              <a:rPr lang="nb-NO" dirty="0" err="1"/>
              <a:t>infC</a:t>
            </a:r>
            <a:r>
              <a:rPr lang="nb-NO" dirty="0"/>
              <a:t>, </a:t>
            </a:r>
            <a:r>
              <a:rPr lang="nb-NO" dirty="0" err="1"/>
              <a:t>infD</a:t>
            </a:r>
            <a:r>
              <a:rPr lang="nb-NO" dirty="0"/>
              <a:t>]</a:t>
            </a:r>
          </a:p>
          <a:p>
            <a:r>
              <a:rPr lang="nb-NO" dirty="0" err="1"/>
              <a:t>Distances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	A=0</a:t>
            </a:r>
          </a:p>
          <a:p>
            <a:pPr lvl="1"/>
            <a:r>
              <a:rPr lang="nb-NO" dirty="0"/>
              <a:t>	B=1</a:t>
            </a:r>
          </a:p>
          <a:p>
            <a:pPr lvl="1"/>
            <a:r>
              <a:rPr lang="nb-NO" dirty="0"/>
              <a:t>	C=3</a:t>
            </a:r>
          </a:p>
          <a:p>
            <a:pPr lvl="1"/>
            <a:r>
              <a:rPr lang="nb-NO" dirty="0"/>
              <a:t>	D=4</a:t>
            </a:r>
          </a:p>
          <a:p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4E5C21D-DC0B-A4E1-63FA-E46C76403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0094" y="1"/>
            <a:ext cx="7551906" cy="3146628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7CDB731-092D-7F42-8316-E08BB6ADCE2D}"/>
              </a:ext>
            </a:extLst>
          </p:cNvPr>
          <p:cNvSpPr/>
          <p:nvPr/>
        </p:nvSpPr>
        <p:spPr>
          <a:xfrm>
            <a:off x="7795098" y="3636792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06BA9E4-1631-3294-F4FE-3926A8B79359}"/>
              </a:ext>
            </a:extLst>
          </p:cNvPr>
          <p:cNvSpPr/>
          <p:nvPr/>
        </p:nvSpPr>
        <p:spPr>
          <a:xfrm>
            <a:off x="6799634" y="449417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FF94B29-A8B1-14D9-3B3A-ECC6C9FB7D94}"/>
              </a:ext>
            </a:extLst>
          </p:cNvPr>
          <p:cNvSpPr/>
          <p:nvPr/>
        </p:nvSpPr>
        <p:spPr>
          <a:xfrm>
            <a:off x="7795098" y="5092698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07694D5-5B42-1ECF-0FA2-19867232850F}"/>
              </a:ext>
            </a:extLst>
          </p:cNvPr>
          <p:cNvSpPr/>
          <p:nvPr/>
        </p:nvSpPr>
        <p:spPr>
          <a:xfrm>
            <a:off x="8888086" y="4490936"/>
            <a:ext cx="620950" cy="579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7A25B6C-5BF8-9E81-0F46-172B26967BA0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7329648" y="4131065"/>
            <a:ext cx="556386" cy="44791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0C00BB1D-D250-5395-B6BD-7E356486E263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7329648" y="4988451"/>
            <a:ext cx="465450" cy="393786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390A7256-A425-C4CD-EEDF-6856484BE29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8105573" y="4215869"/>
            <a:ext cx="0" cy="876829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74FEA2A4-E265-CA1D-CB7C-403EF3A9F6E5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8325112" y="4131065"/>
            <a:ext cx="653910" cy="44467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B88723F4-2BF4-90E9-D3E1-AFA0A2D97DB7}"/>
              </a:ext>
            </a:extLst>
          </p:cNvPr>
          <p:cNvCxnSpPr>
            <a:cxnSpLocks/>
            <a:stCxn id="11" idx="3"/>
            <a:endCxn id="10" idx="6"/>
          </p:cNvCxnSpPr>
          <p:nvPr/>
        </p:nvCxnSpPr>
        <p:spPr>
          <a:xfrm flipH="1">
            <a:off x="8416048" y="4985209"/>
            <a:ext cx="562974" cy="39702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A6BE4FD3-8690-9DCC-076C-0B8A7B22F0DA}"/>
              </a:ext>
            </a:extLst>
          </p:cNvPr>
          <p:cNvSpPr txBox="1"/>
          <p:nvPr/>
        </p:nvSpPr>
        <p:spPr>
          <a:xfrm>
            <a:off x="7257944" y="405103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53A5BCCD-432C-3898-6D83-56C44D3E6279}"/>
              </a:ext>
            </a:extLst>
          </p:cNvPr>
          <p:cNvSpPr txBox="1"/>
          <p:nvPr/>
        </p:nvSpPr>
        <p:spPr>
          <a:xfrm>
            <a:off x="7257943" y="517750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nb-NO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E504B2A5-5079-BE9D-757B-A4FB70F14FCC}"/>
              </a:ext>
            </a:extLst>
          </p:cNvPr>
          <p:cNvSpPr txBox="1"/>
          <p:nvPr/>
        </p:nvSpPr>
        <p:spPr>
          <a:xfrm>
            <a:off x="8576829" y="4031203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nb-NO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9EC15F10-352C-E783-72C5-B1702F9A521A}"/>
              </a:ext>
            </a:extLst>
          </p:cNvPr>
          <p:cNvSpPr txBox="1"/>
          <p:nvPr/>
        </p:nvSpPr>
        <p:spPr>
          <a:xfrm>
            <a:off x="7824084" y="4595808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b-NO" dirty="0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B5251D2A-C8AA-64D0-EEE6-DDD72DB4101D}"/>
              </a:ext>
            </a:extLst>
          </p:cNvPr>
          <p:cNvSpPr txBox="1"/>
          <p:nvPr/>
        </p:nvSpPr>
        <p:spPr>
          <a:xfrm>
            <a:off x="8660625" y="5090082"/>
            <a:ext cx="7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b-NO" dirty="0"/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723A3172-1712-3E7A-8F75-D6BD7617B821}"/>
              </a:ext>
            </a:extLst>
          </p:cNvPr>
          <p:cNvSpPr txBox="1"/>
          <p:nvPr/>
        </p:nvSpPr>
        <p:spPr>
          <a:xfrm>
            <a:off x="214009" y="3540868"/>
            <a:ext cx="302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14:cNvPr>
              <p14:cNvContentPartPr/>
              <p14:nvPr/>
            </p14:nvContentPartPr>
            <p14:xfrm>
              <a:off x="7302148" y="4183391"/>
              <a:ext cx="514440" cy="38448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C77A52E4-E8C9-7F75-DBBD-E7B06E0BB3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8148" y="4075391"/>
                <a:ext cx="622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14:cNvPr>
              <p14:cNvContentPartPr/>
              <p14:nvPr/>
            </p14:nvContentPartPr>
            <p14:xfrm>
              <a:off x="7330588" y="4989791"/>
              <a:ext cx="489960" cy="29052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CF92B03B-4148-90A5-E7FA-A76C639DDF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6628" y="4881791"/>
                <a:ext cx="597521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8E1445A5-686B-CCAC-E50B-022E47CEAF87}"/>
                  </a:ext>
                </a:extLst>
              </p14:cNvPr>
              <p14:cNvContentPartPr/>
              <p14:nvPr/>
            </p14:nvContentPartPr>
            <p14:xfrm>
              <a:off x="8072908" y="4226231"/>
              <a:ext cx="41400" cy="82620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8E1445A5-686B-CCAC-E50B-022E47CEAF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8908" y="4118231"/>
                <a:ext cx="14904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B2D778F0-FB19-C4C9-F4FB-910BCAAD714F}"/>
                  </a:ext>
                </a:extLst>
              </p14:cNvPr>
              <p14:cNvContentPartPr/>
              <p14:nvPr/>
            </p14:nvContentPartPr>
            <p14:xfrm>
              <a:off x="8355148" y="4140551"/>
              <a:ext cx="614520" cy="35424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B2D778F0-FB19-C4C9-F4FB-910BCAAD71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1148" y="4032551"/>
                <a:ext cx="72216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E0A98253-33D5-37CA-160D-F5822166B543}"/>
                  </a:ext>
                </a:extLst>
              </p14:cNvPr>
              <p14:cNvContentPartPr/>
              <p14:nvPr/>
            </p14:nvContentPartPr>
            <p14:xfrm>
              <a:off x="8397268" y="5021111"/>
              <a:ext cx="549360" cy="281880"/>
            </p14:xfrm>
          </p:contentPart>
        </mc:Choice>
        <mc:Fallback xmlns=""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E0A98253-33D5-37CA-160D-F5822166B5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43303" y="4912973"/>
                <a:ext cx="656930" cy="497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66F076C8-4E42-70D1-CD3A-EEFE738D403A}"/>
                  </a:ext>
                </a:extLst>
              </p14:cNvPr>
              <p14:cNvContentPartPr/>
              <p14:nvPr/>
            </p14:nvContentPartPr>
            <p14:xfrm>
              <a:off x="4827508" y="1610111"/>
              <a:ext cx="3257640" cy="47988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66F076C8-4E42-70D1-CD3A-EEFE738D40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21388" y="1603991"/>
                <a:ext cx="3269880" cy="4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067990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0"/>
      </a:lt2>
      <a:accent1>
        <a:srgbClr val="D433DD"/>
      </a:accent1>
      <a:accent2>
        <a:srgbClr val="7E26CC"/>
      </a:accent2>
      <a:accent3>
        <a:srgbClr val="4733DD"/>
      </a:accent3>
      <a:accent4>
        <a:srgbClr val="2154CB"/>
      </a:accent4>
      <a:accent5>
        <a:srgbClr val="33ADDD"/>
      </a:accent5>
      <a:accent6>
        <a:srgbClr val="20C2AC"/>
      </a:accent6>
      <a:hlink>
        <a:srgbClr val="3F86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2181</Words>
  <Application>Microsoft Macintosh PowerPoint</Application>
  <PresentationFormat>Widescreen</PresentationFormat>
  <Paragraphs>817</Paragraphs>
  <Slides>39</Slides>
  <Notes>33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39</vt:i4>
      </vt:variant>
    </vt:vector>
  </HeadingPairs>
  <TitlesOfParts>
    <vt:vector size="45" baseType="lpstr">
      <vt:lpstr>Arial</vt:lpstr>
      <vt:lpstr>Calibri</vt:lpstr>
      <vt:lpstr>Söhne</vt:lpstr>
      <vt:lpstr>Trade Gothic Next Cond</vt:lpstr>
      <vt:lpstr>Trade Gothic Next Light</vt:lpstr>
      <vt:lpstr>PortalVTI</vt:lpstr>
      <vt:lpstr>Grafer: korteste veier og minimale spenntrær</vt:lpstr>
      <vt:lpstr>agenda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Bellman-ford</vt:lpstr>
      <vt:lpstr>Bellman-ford</vt:lpstr>
      <vt:lpstr>Bellman-ford</vt:lpstr>
      <vt:lpstr>Bellman-ford</vt:lpstr>
      <vt:lpstr>Bellman-ford</vt:lpstr>
      <vt:lpstr>Bellman-ford</vt:lpstr>
      <vt:lpstr>Bellman-ford</vt:lpstr>
      <vt:lpstr>Bellman-ford</vt:lpstr>
      <vt:lpstr>Bellman-ford</vt:lpstr>
      <vt:lpstr>Bellman-ford</vt:lpstr>
      <vt:lpstr>Bellman-ford</vt:lpstr>
      <vt:lpstr>Bellman-ford</vt:lpstr>
      <vt:lpstr>Bellman-ford</vt:lpstr>
      <vt:lpstr>Bellman-ford</vt:lpstr>
      <vt:lpstr>Bellman-ford</vt:lpstr>
      <vt:lpstr>Bellman-ford</vt:lpstr>
      <vt:lpstr>Bellman-ford</vt:lpstr>
      <vt:lpstr>Bellman-ford</vt:lpstr>
      <vt:lpstr>Bellman-ford</vt:lpstr>
      <vt:lpstr>Minimale spenntrær</vt:lpstr>
      <vt:lpstr>PRIMS</vt:lpstr>
      <vt:lpstr>Prims</vt:lpstr>
      <vt:lpstr>kruskals</vt:lpstr>
      <vt:lpstr>Boruvkas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Grafer: korteste veier og minimale spenntrær</dc:title>
  <dc:creator>Jonas Berger Nyvold</dc:creator>
  <cp:lastModifiedBy>Jonas Berger Nyvold</cp:lastModifiedBy>
  <cp:revision>93</cp:revision>
  <dcterms:created xsi:type="dcterms:W3CDTF">2023-11-10T13:40:22Z</dcterms:created>
  <dcterms:modified xsi:type="dcterms:W3CDTF">2023-11-11T23:06:53Z</dcterms:modified>
</cp:coreProperties>
</file>