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3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3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0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3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13CC5-48C8-5546-D3A2-1567D6E31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F0CF226-13BF-FDA7-D340-9F4F45207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nb-NO" sz="3400"/>
              <a:t>Prioritetskø, heaps, huffman-koding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C39B97F-F5E9-534B-F2B7-10FAA3D39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 lnSpcReduction="10000"/>
          </a:bodyPr>
          <a:lstStyle/>
          <a:p>
            <a:r>
              <a:rPr lang="nb-NO" sz="2000" dirty="0" err="1"/>
              <a:t>Yap</a:t>
            </a:r>
            <a:r>
              <a:rPr lang="nb-NO" sz="2000" dirty="0"/>
              <a:t> presentasjon nr2 av </a:t>
            </a:r>
            <a:r>
              <a:rPr lang="nb-NO" sz="2000" dirty="0" err="1"/>
              <a:t>johnny</a:t>
            </a:r>
            <a:r>
              <a:rPr lang="nb-NO" sz="2000" dirty="0"/>
              <a:t> </a:t>
            </a:r>
            <a:r>
              <a:rPr lang="nb-NO" sz="2000" dirty="0" err="1"/>
              <a:t>jones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27321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56A1CB-D382-0667-9777-4C20FCF4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prioritetskø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C5A4E6-6705-34E3-E899-CB962CEE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Inneholder </a:t>
            </a:r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legger inn element i køen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Inneholder </a:t>
            </a:r>
            <a:r>
              <a:rPr lang="nb-NO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removeMin</a:t>
            </a:r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fjerner og returnerer det minste elementet fra køen</a:t>
            </a:r>
          </a:p>
          <a:p>
            <a:r>
              <a:rPr lang="nb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Kalles ofte for pop()</a:t>
            </a:r>
          </a:p>
          <a:p>
            <a:r>
              <a:rPr lang="nb-NO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 her e 1010 pensum så vi e </a:t>
            </a:r>
            <a:r>
              <a:rPr lang="nb-NO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8875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402040-8CFF-4E78-4E04-6DED6F54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heaps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5FFF6CA-AD53-01B0-E4B6-E96FB878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Total ordning</a:t>
            </a:r>
          </a:p>
          <a:p>
            <a:pPr lvl="1"/>
            <a:r>
              <a:rPr lang="nb-NO" dirty="0"/>
              <a:t>At du har en tanke for hvordan du vil ha noe sortert</a:t>
            </a:r>
          </a:p>
          <a:p>
            <a:pPr lvl="1"/>
            <a:r>
              <a:rPr lang="nb-NO" dirty="0"/>
              <a:t>Tilsvarende i </a:t>
            </a:r>
            <a:r>
              <a:rPr lang="nb-NO" dirty="0" err="1"/>
              <a:t>java</a:t>
            </a:r>
            <a:r>
              <a:rPr lang="nb-NO" dirty="0"/>
              <a:t> er å implementere </a:t>
            </a:r>
            <a:r>
              <a:rPr lang="nb-NO" dirty="0" err="1"/>
              <a:t>comparable</a:t>
            </a:r>
            <a:r>
              <a:rPr lang="nb-NO" dirty="0"/>
              <a:t> i et objekt</a:t>
            </a:r>
          </a:p>
          <a:p>
            <a:pPr lvl="1"/>
            <a:r>
              <a:rPr lang="nb-NO" dirty="0"/>
              <a:t>Tilsvarende i </a:t>
            </a:r>
            <a:r>
              <a:rPr lang="nb-NO" dirty="0" err="1"/>
              <a:t>python</a:t>
            </a:r>
            <a:r>
              <a:rPr lang="nb-NO" dirty="0"/>
              <a:t> er å implementere __</a:t>
            </a:r>
            <a:r>
              <a:rPr lang="nb-NO" dirty="0" err="1"/>
              <a:t>lt</a:t>
            </a:r>
            <a:r>
              <a:rPr lang="nb-NO" dirty="0"/>
              <a:t>__ til et objekt</a:t>
            </a:r>
          </a:p>
          <a:p>
            <a:pPr lvl="2"/>
            <a:r>
              <a:rPr lang="nb-NO" dirty="0"/>
              <a:t>Står for less </a:t>
            </a:r>
            <a:r>
              <a:rPr lang="nb-NO" dirty="0" err="1"/>
              <a:t>than</a:t>
            </a:r>
            <a:endParaRPr lang="nb-NO" dirty="0"/>
          </a:p>
          <a:p>
            <a:r>
              <a:rPr lang="nb-NO" dirty="0" err="1"/>
              <a:t>minHeap</a:t>
            </a:r>
            <a:r>
              <a:rPr lang="nb-NO" dirty="0"/>
              <a:t>, </a:t>
            </a:r>
            <a:r>
              <a:rPr lang="nb-NO" dirty="0" err="1"/>
              <a:t>Maxheap</a:t>
            </a:r>
            <a:endParaRPr lang="nb-NO" dirty="0"/>
          </a:p>
          <a:p>
            <a:r>
              <a:rPr lang="nb-NO" dirty="0" err="1"/>
              <a:t>Insert</a:t>
            </a:r>
            <a:endParaRPr lang="nb-NO" dirty="0"/>
          </a:p>
          <a:p>
            <a:r>
              <a:rPr lang="nb-NO" dirty="0" err="1"/>
              <a:t>removeMin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393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311F85-CEAC-C5DD-1C99-6A60A9F2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insert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7F9838-A5CD-433B-A9E8-6C25B309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Eksempel:</a:t>
            </a:r>
          </a:p>
          <a:p>
            <a:r>
              <a:rPr lang="nb-NO" dirty="0"/>
              <a:t>[1, 2, 7, 6, 8, 9, 11, 14] </a:t>
            </a:r>
            <a:r>
              <a:rPr lang="nb-NO" dirty="0" err="1"/>
              <a:t>insert</a:t>
            </a:r>
            <a:r>
              <a:rPr lang="nb-NO" dirty="0"/>
              <a:t>(4)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E5A4BDCF-688E-175C-D7B2-992B7C63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37571"/>
            <a:ext cx="12044363" cy="2080803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D569116-F02A-49FA-4748-A3E7D496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063" y="365125"/>
            <a:ext cx="3810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5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AE049F-6C96-390C-8B54-BFC61D76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removeMin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2A13BE-EC68-EA30-9D13-5D015136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28" y="1233204"/>
            <a:ext cx="10515600" cy="4160520"/>
          </a:xfrm>
        </p:spPr>
        <p:txBody>
          <a:bodyPr/>
          <a:lstStyle/>
          <a:p>
            <a:r>
              <a:rPr lang="nb-NO" dirty="0"/>
              <a:t>Eksempel</a:t>
            </a:r>
          </a:p>
          <a:p>
            <a:r>
              <a:rPr lang="nb-NO" dirty="0"/>
              <a:t>[1, 2, 7, 4, 8, 9, 11, 14, 6] </a:t>
            </a:r>
            <a:r>
              <a:rPr lang="nb-NO" dirty="0" err="1"/>
              <a:t>removeMin</a:t>
            </a:r>
            <a:r>
              <a:rPr lang="nb-NO" dirty="0"/>
              <a:t>()</a:t>
            </a:r>
          </a:p>
          <a:p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C9F7CA25-2BC1-D696-28D0-0F3435563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8191"/>
            <a:ext cx="12072938" cy="449955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1F2495B2-D018-0F5D-59E8-C264913B9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38" y="60254"/>
            <a:ext cx="3810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0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66293D-7C02-4D67-757F-5385D0D3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Huffman-koding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77B892-A693-0426-B5E1-C4D7A18D78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Komprimere data</a:t>
            </a:r>
          </a:p>
          <a:p>
            <a:r>
              <a:rPr lang="nb-NO" dirty="0"/>
              <a:t>Frekvens</a:t>
            </a:r>
          </a:p>
          <a:p>
            <a:r>
              <a:rPr lang="nb-NO" dirty="0"/>
              <a:t>slik </a:t>
            </a:r>
            <a:r>
              <a:rPr lang="nb-NO" dirty="0" err="1"/>
              <a:t>mapping</a:t>
            </a:r>
            <a:r>
              <a:rPr lang="nb-NO" dirty="0"/>
              <a:t> fra symboler til bitstrenger kalles </a:t>
            </a:r>
            <a:r>
              <a:rPr lang="nb-NO" dirty="0" err="1"/>
              <a:t>enkoding</a:t>
            </a:r>
            <a:endParaRPr lang="nb-NO" dirty="0"/>
          </a:p>
          <a:p>
            <a:r>
              <a:rPr lang="nb-NO" dirty="0"/>
              <a:t>Unngå tvetydighet, et kodeord kan ikke være prefiks til et annet</a:t>
            </a:r>
          </a:p>
          <a:p>
            <a:pPr lvl="1"/>
            <a:r>
              <a:rPr lang="nb-NO" dirty="0" err="1"/>
              <a:t>Fks</a:t>
            </a:r>
            <a:r>
              <a:rPr lang="nb-NO" dirty="0"/>
              <a:t>: hvis </a:t>
            </a:r>
            <a:r>
              <a:rPr lang="nb-NO" u="sng" dirty="0"/>
              <a:t>010</a:t>
            </a:r>
            <a:r>
              <a:rPr lang="nb-NO" dirty="0"/>
              <a:t> er et kodeord kan ikke </a:t>
            </a:r>
            <a:r>
              <a:rPr lang="nb-NO" u="sng" dirty="0"/>
              <a:t>010</a:t>
            </a:r>
            <a:r>
              <a:rPr lang="nb-NO" dirty="0"/>
              <a:t>1 være et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243CFD0-4BD6-73C4-F379-2D484B6C76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1885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D5BC31-A4B2-58F6-CDFC-F3BF88DF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02ACDA-147E-AA73-CBA1-EAB4A340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696" y="2011680"/>
            <a:ext cx="5232263" cy="4160520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Hva står det her?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4C43FBB-0F79-4B55-9CFE-864D753F2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4386" y="1579193"/>
            <a:ext cx="4937760" cy="4160520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Kodeord:</a:t>
            </a:r>
          </a:p>
          <a:p>
            <a:r>
              <a:rPr lang="nb-NO" dirty="0"/>
              <a:t>T = 00</a:t>
            </a:r>
          </a:p>
          <a:p>
            <a:r>
              <a:rPr lang="nb-NO" dirty="0"/>
              <a:t>i = 01</a:t>
            </a:r>
          </a:p>
          <a:p>
            <a:r>
              <a:rPr lang="nb-NO" dirty="0"/>
              <a:t>S = 100</a:t>
            </a:r>
          </a:p>
          <a:p>
            <a:r>
              <a:rPr lang="nb-NO" dirty="0"/>
              <a:t>U = 1010</a:t>
            </a:r>
          </a:p>
          <a:p>
            <a:r>
              <a:rPr lang="nb-NO" dirty="0"/>
              <a:t>G = 1011</a:t>
            </a:r>
          </a:p>
          <a:p>
            <a:r>
              <a:rPr lang="nb-NO" dirty="0"/>
              <a:t>D = 1100</a:t>
            </a:r>
          </a:p>
          <a:p>
            <a:r>
              <a:rPr lang="nb-NO" dirty="0"/>
              <a:t>O = 1101</a:t>
            </a:r>
          </a:p>
          <a:p>
            <a:r>
              <a:rPr lang="nb-NO" dirty="0"/>
              <a:t>M = 1110</a:t>
            </a:r>
          </a:p>
          <a:p>
            <a:r>
              <a:rPr lang="nb-NO" dirty="0"/>
              <a:t>L = 1111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720B43F-2E38-EFD0-4EB9-4DEDC171247C}"/>
              </a:ext>
            </a:extLst>
          </p:cNvPr>
          <p:cNvSpPr txBox="1"/>
          <p:nvPr/>
        </p:nvSpPr>
        <p:spPr>
          <a:xfrm>
            <a:off x="86497" y="247135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111101100001110110100110001101101001010100</a:t>
            </a:r>
          </a:p>
        </p:txBody>
      </p:sp>
    </p:spTree>
    <p:extLst>
      <p:ext uri="{BB962C8B-B14F-4D97-AF65-F5344CB8AC3E}">
        <p14:creationId xmlns:p14="http://schemas.microsoft.com/office/powerpoint/2010/main" val="182055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D17B8D-32CE-A509-432D-E42495B8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FF38AD-EA28-9379-8EF4-54871EAFA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Lag treet til denne frekvenstabellen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1F72871-6D68-486A-D293-4324C3874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T = 3</a:t>
            </a:r>
          </a:p>
          <a:p>
            <a:r>
              <a:rPr lang="nb-NO" dirty="0"/>
              <a:t>i = 3</a:t>
            </a:r>
          </a:p>
          <a:p>
            <a:r>
              <a:rPr lang="nb-NO" dirty="0"/>
              <a:t>S = 2</a:t>
            </a:r>
          </a:p>
          <a:p>
            <a:r>
              <a:rPr lang="nb-NO" dirty="0"/>
              <a:t>L = 1</a:t>
            </a:r>
          </a:p>
          <a:p>
            <a:r>
              <a:rPr lang="nb-NO" dirty="0"/>
              <a:t>M = 1</a:t>
            </a:r>
          </a:p>
          <a:p>
            <a:r>
              <a:rPr lang="nb-NO" dirty="0"/>
              <a:t>O = 1</a:t>
            </a:r>
          </a:p>
          <a:p>
            <a:r>
              <a:rPr lang="nb-NO" dirty="0"/>
              <a:t>D = 1</a:t>
            </a:r>
          </a:p>
          <a:p>
            <a:r>
              <a:rPr lang="nb-NO" dirty="0"/>
              <a:t>G = 1</a:t>
            </a:r>
          </a:p>
          <a:p>
            <a:r>
              <a:rPr lang="nb-NO" dirty="0"/>
              <a:t>U = 1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672490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246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Elephant</vt:lpstr>
      <vt:lpstr>BrushVTI</vt:lpstr>
      <vt:lpstr>Prioritetskø, heaps, huffman-koding</vt:lpstr>
      <vt:lpstr>prioritetskø</vt:lpstr>
      <vt:lpstr>heaps</vt:lpstr>
      <vt:lpstr>insert</vt:lpstr>
      <vt:lpstr>removeMin</vt:lpstr>
      <vt:lpstr>Huffman-koding</vt:lpstr>
      <vt:lpstr>Oppgave 1</vt:lpstr>
      <vt:lpstr>Oppgave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Prioritetskø, heaps, huffman-koding</dc:title>
  <dc:creator>Jonas Berger Nyvold</dc:creator>
  <cp:lastModifiedBy>Jonas Berger Nyvold</cp:lastModifiedBy>
  <cp:revision>16</cp:revision>
  <dcterms:created xsi:type="dcterms:W3CDTF">2023-10-30T21:04:42Z</dcterms:created>
  <dcterms:modified xsi:type="dcterms:W3CDTF">2023-11-01T19:44:46Z</dcterms:modified>
</cp:coreProperties>
</file>