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1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C9F2B-1D98-45A9-8508-ACEA7386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4910E-268A-4B24-BFF6-034BFE2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895DD-E4FE-40C8-A1CB-8C48A2F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F3B5C-B11C-40D6-9333-D8C2C544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4C89C-21A9-4D44-886A-E8CE24E1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1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F5D1C-C02C-4E10-9A3A-FB6F298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EA420-A54F-4A87-B218-98760CA2F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8E22-CC7B-4D79-AF83-693CEB79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F9B45-8520-4571-90AE-70AFA694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93371-FF4A-4649-A55F-9116A472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85DE21-0A76-466C-91E0-9E2981AF6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735C7-9036-4447-9CDE-83A27540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AB259-742B-448B-A876-99CBF0D0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593CF-5C38-4065-82CF-BE220BD2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3C92C-F4FA-4965-B624-79E1EE38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76DD2-1FCB-4A70-8A8B-DF068E22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0196B-3AAA-495C-8034-B9729A3B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2E85E-590E-419A-B8EB-6A0D757C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6979D-01EF-4F5D-93F2-6427A543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AC3C4-5C54-4276-8702-A364C081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4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5CD37-7550-4EB6-87F1-2DFE0E4B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ADE5F-30A6-4465-9831-0AD74A4A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CDC81-F725-4289-B48F-16AE7801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92352-733A-4E18-9688-646E6518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C32A-7306-49D9-B328-5F43F9BD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AB0A1-EC08-4100-9C90-F0B75484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FFD45-A330-4466-A564-387AB12E1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25937-E0B0-4933-984A-58370418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4E7AB-D9E7-4A95-9180-41F3279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9B55-5C1E-41A9-97DF-45F1D0D9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2892D-67C8-4978-9074-73527E9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5C4E-1373-4448-A1F1-D863628E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2ED21-AC41-4E6B-B0D3-69D85BCF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8CB93-4D72-47FB-B889-4E78E4593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6230EC-4853-4F18-83E5-F48EAEAAD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6EB1FD-04A2-448D-AD66-91EC88505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5C1280-DFC0-4477-9868-C87797BE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0A1263-E9FB-43FC-96C6-25CA7FE2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51BE4-B7BD-4165-9141-D76C1F04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87C4C-A835-4AE8-B874-542E991B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5EACD-D865-4A95-9C3D-36EF084B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3C4EA-7033-463A-A784-90C1B033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DE2BC-139E-4261-B8BC-B9DDC7A1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34DA3-42E8-4E70-8C73-76910300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65FEFB-9DA4-4D8F-8E9B-FA4FA565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B0D31A-389A-4997-A198-86CFD6DF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C5BC-453A-47AB-94B4-D75AC697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368B3-8741-481D-89C1-F54421B8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A46A8E-B328-4F97-B58D-13D0C6584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FA125-8A59-4C48-97EB-3FE74A2B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4590E-FD70-4C0A-8F9E-82F2681F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4E690-3D18-4739-8EFE-7D03DAA2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BA5A-4CAE-4398-8890-A42E5448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B74092-0038-4FD7-B153-84FAD01CB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D30BCE-54A3-4E82-B24C-03896E89F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6A256-C245-45B9-B83A-62B3EC90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9A4A0-5E7E-4CFC-8FFB-53D61900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E1303-E57F-4512-AC55-79A6355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8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E75222-4123-4464-A797-BED26EF9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2946B-0F8C-4027-A6F2-9EA202E7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A4882-BE1D-4EA3-8E5B-884EABDA6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7E77-582E-4C09-96B8-134681F38D4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DCCBF-137F-4ED7-8BF6-97D68D963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D1029-4F97-41C6-BB60-898F3DD9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A8C3-5602-4971-B0AB-1E378361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8E99B5-F6F1-46A1-B33C-E4FE681CFA65}"/>
              </a:ext>
            </a:extLst>
          </p:cNvPr>
          <p:cNvSpPr txBox="1"/>
          <p:nvPr/>
        </p:nvSpPr>
        <p:spPr>
          <a:xfrm>
            <a:off x="706249" y="936000"/>
            <a:ext cx="10334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About Forum                      The 9</a:t>
            </a:r>
            <a:r>
              <a:rPr lang="en-US" altLang="ko-KR" sz="1600" b="1" baseline="30000" dirty="0"/>
              <a:t>th</a:t>
            </a:r>
            <a:r>
              <a:rPr lang="en-US" altLang="ko-KR" sz="1600" b="1" dirty="0"/>
              <a:t> IFCF                        Past Events                              Information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38452-2303-4A97-AD3B-0DB6C0A96B36}"/>
              </a:ext>
            </a:extLst>
          </p:cNvPr>
          <p:cNvSpPr txBox="1"/>
          <p:nvPr/>
        </p:nvSpPr>
        <p:spPr>
          <a:xfrm>
            <a:off x="706249" y="1425600"/>
            <a:ext cx="1290738" cy="11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About Forum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Past IFCF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About Host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3ED24-CC8C-4555-AB76-3C0E43A16E9A}"/>
              </a:ext>
            </a:extLst>
          </p:cNvPr>
          <p:cNvSpPr txBox="1"/>
          <p:nvPr/>
        </p:nvSpPr>
        <p:spPr>
          <a:xfrm>
            <a:off x="3557449" y="1425600"/>
            <a:ext cx="975973" cy="11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Program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Speakers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Venue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12782-D901-4930-9D70-C913D50DF07B}"/>
              </a:ext>
            </a:extLst>
          </p:cNvPr>
          <p:cNvSpPr txBox="1"/>
          <p:nvPr/>
        </p:nvSpPr>
        <p:spPr>
          <a:xfrm>
            <a:off x="9677449" y="1425600"/>
            <a:ext cx="1914050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Notice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Photo Gallery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Presentation Materials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Travel Information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964B7-D845-43DF-A98B-2DC3851A3222}"/>
              </a:ext>
            </a:extLst>
          </p:cNvPr>
          <p:cNvSpPr txBox="1"/>
          <p:nvPr/>
        </p:nvSpPr>
        <p:spPr>
          <a:xfrm>
            <a:off x="6406314" y="1425600"/>
            <a:ext cx="2504532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전차대회 </a:t>
            </a:r>
            <a:r>
              <a:rPr lang="en-US" altLang="ko-KR" sz="1200" dirty="0"/>
              <a:t>Overview &amp; </a:t>
            </a:r>
            <a:r>
              <a:rPr lang="en-US" altLang="ko-KR" sz="1200" dirty="0" err="1"/>
              <a:t>Prgoram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633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 서문</dc:creator>
  <cp:lastModifiedBy>준 서문</cp:lastModifiedBy>
  <cp:revision>1</cp:revision>
  <dcterms:created xsi:type="dcterms:W3CDTF">2024-11-01T01:10:38Z</dcterms:created>
  <dcterms:modified xsi:type="dcterms:W3CDTF">2024-11-01T01:19:37Z</dcterms:modified>
</cp:coreProperties>
</file>