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8E298-5F22-45A0-BACF-8DBA6149BD83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12C0B-70D3-4CDC-912D-EDA431D67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12C0B-70D3-4CDC-912D-EDA431D67C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1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363B-D721-6BCE-EDC1-C55B2D8E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8156A-A690-2922-BAF3-FB4A8925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DA34A-2D0B-A826-305E-2FC99469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AB022-1E00-0CA8-BA70-0891FFB5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00ED5-EB70-1CC7-92B4-08DBE9B3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D4621-88F9-AA5C-5D80-20CDC1ED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02212F-8CC9-5E53-CE3B-231D7CAF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1560B-3315-7D3C-D0F9-1336E5A8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E6A18-5470-15FA-B168-04BB47FA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6E109-1E9F-4A16-F597-C5803BE7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C0A6F-2B12-2392-0C93-87A5BE7FF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AA7D4-82A6-038E-12B2-3C27C6E9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10290-4F95-9CE7-ED31-B0407914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87535-7FB6-05D3-9A2E-A711E653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9EF4-4705-E8C2-C0B9-CF7433A2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2CF5-09AB-5B16-8CDB-79F1867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E6C48-75CC-37DD-DE38-74C923C6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778AB-AC49-6728-0429-3AFC8FB1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0240E-A3CE-2167-42AC-2B70814F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A150-4E33-0967-7019-177FA90A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8305-05ED-92E7-250B-3A56DB2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A432E-4694-E752-04C7-423619AB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95BE2-90CF-8909-3F6F-938C5555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BC82-3A1D-E4E4-728E-85C53DF1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E5E16-9EB9-C684-85AE-CBBB8639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5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5FD2-7D7E-C611-B472-EBD7B008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581E-C9F3-A4C3-409E-C39BC0AD3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68BC0-34D5-D109-7C34-8396B7E4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EDE8A-E84C-2655-F0A9-7C33430B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791CB-FD53-9FC1-FE28-1C9827EA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1ED1C-415B-DB28-EFF6-3422E193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1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E7AA9-BAB8-0892-0BAC-7A8A3B34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505E1-F45A-3E6A-7CDD-305AB7369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C3501-649D-4406-C677-3A61E945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49AD5-D479-A134-5260-A94698B50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F5B61-58FE-3395-4430-BC46E827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A354FA-A4BF-D8CB-018C-F3FB034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9A1951-374B-D09D-E0AA-33103DE1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A46F5-F0DD-CE82-F686-ED64F966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F1D1-55A5-7952-CC09-88E074E8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F13EC-B004-2A66-E13C-0D67FCB9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65D1D-38F1-8C89-E0D8-5DD03870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211BE-C049-B120-1ABD-94E2B11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9BBF12-03EC-F2F9-D75A-EDA2ED39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0AAE0F-4CDE-A3B8-D202-7E290CAE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6CD0F-9BFF-2450-EA5F-0C1625EF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4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B30E3-2991-234C-6A29-A6ACA1B2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8CCDB-B32D-B67C-EE4B-AD38F6D0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9CC48-7DB4-28B7-0CB8-D36DCE61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142C3-4419-D67E-2A6D-40BDA436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D0E5D-D61A-3703-1B24-C0D00D7E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27734-7D81-7DE8-A2E4-C1C32030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6636-0B1F-A825-7E76-013A6F72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C819C-D6F4-FE49-A7C1-F1732B374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0EE39-B405-90E9-C2FD-2E74A66BB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0C9A8-6949-D829-1F88-B8045FA4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63AC3-253F-6BBD-EE1B-B14D5E9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F21AD-3156-C51B-8CD6-20E670F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0E7D8-33E6-A861-2A51-77F32B0B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CCB87-3794-3417-CE86-32F46551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2CEE8-589B-13C2-6B3E-3B760672A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18F69-376B-47D0-948F-39EE2B00D1F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C08F-45D8-BB32-7FDE-A284B44E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7EA85-3AA8-25A0-9267-792290CC8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3C065-E1B5-42E1-953A-CD2D0A7C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4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2A079C2-8324-5C57-8FD1-7FA981A735BE}"/>
              </a:ext>
            </a:extLst>
          </p:cNvPr>
          <p:cNvSpPr txBox="1"/>
          <p:nvPr/>
        </p:nvSpPr>
        <p:spPr>
          <a:xfrm>
            <a:off x="247649" y="285750"/>
            <a:ext cx="29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The</a:t>
            </a:r>
            <a:r>
              <a:rPr lang="ko-KR" altLang="en-US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9th</a:t>
            </a:r>
            <a:r>
              <a:rPr lang="ko-KR" altLang="en-US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IFCF</a:t>
            </a:r>
            <a:r>
              <a:rPr lang="ko-KR" altLang="en-US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Floor</a:t>
            </a:r>
            <a:r>
              <a:rPr lang="ko-KR" altLang="en-US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Map</a:t>
            </a:r>
            <a:r>
              <a:rPr lang="ko-KR" altLang="en-US" sz="1600" b="1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5957C-9F16-6278-E87B-ECF5E9168DD5}"/>
              </a:ext>
            </a:extLst>
          </p:cNvPr>
          <p:cNvSpPr txBox="1"/>
          <p:nvPr/>
        </p:nvSpPr>
        <p:spPr>
          <a:xfrm>
            <a:off x="247649" y="1295598"/>
            <a:ext cx="817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[Registration Desk]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  - Before heading to the Main Hall, please make a quick stop at the 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r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egistration desk to pick up your nametag.</a:t>
            </a:r>
          </a:p>
          <a:p>
            <a:endParaRPr lang="en-US" altLang="ko-KR" sz="12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[Main Hall] Park Ballroom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  - Opening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Session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  - Networking Event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75344-DB47-0905-D910-3456AA8FB42E}"/>
              </a:ext>
            </a:extLst>
          </p:cNvPr>
          <p:cNvSpPr txBox="1"/>
          <p:nvPr/>
        </p:nvSpPr>
        <p:spPr>
          <a:xfrm>
            <a:off x="261759" y="2622451"/>
            <a:ext cx="145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Noto Sans" panose="020B0502040504020204" pitchFamily="34" charset="0"/>
              </a:rPr>
              <a:t>6F</a:t>
            </a:r>
            <a:endParaRPr lang="ko-KR" altLang="en-US" sz="1800" b="1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C9487D-AECF-3619-37D5-86AEC4B63D01}"/>
              </a:ext>
            </a:extLst>
          </p:cNvPr>
          <p:cNvSpPr txBox="1"/>
          <p:nvPr/>
        </p:nvSpPr>
        <p:spPr>
          <a:xfrm>
            <a:off x="285751" y="3041987"/>
            <a:ext cx="2457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[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Thematic Sessions]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- Session 1 :  Studio 1-2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-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Session 2 :  Studio 3</a:t>
            </a:r>
            <a:endParaRPr lang="ko-KR" altLang="en-US" sz="12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92FFB9-C803-851C-6186-7F26AD4C8443}"/>
              </a:ext>
            </a:extLst>
          </p:cNvPr>
          <p:cNvGrpSpPr/>
          <p:nvPr/>
        </p:nvGrpSpPr>
        <p:grpSpPr>
          <a:xfrm>
            <a:off x="3047999" y="1895762"/>
            <a:ext cx="6096001" cy="4495513"/>
            <a:chOff x="4091184" y="1679355"/>
            <a:chExt cx="6096001" cy="449551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772E53E-B1BD-D4AF-FC61-6A5BD0EA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865"/>
            <a:stretch/>
          </p:blipFill>
          <p:spPr>
            <a:xfrm>
              <a:off x="4091184" y="1679355"/>
              <a:ext cx="6096001" cy="449551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B7B188-E9F0-D095-83B9-EC241E60330F}"/>
                </a:ext>
              </a:extLst>
            </p:cNvPr>
            <p:cNvSpPr txBox="1"/>
            <p:nvPr/>
          </p:nvSpPr>
          <p:spPr>
            <a:xfrm>
              <a:off x="4743450" y="1928415"/>
              <a:ext cx="609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0000"/>
                  </a:solidFill>
                  <a:latin typeface="Noto Sans" panose="020B0502040504020204" pitchFamily="34" charset="0"/>
                </a:rPr>
                <a:t>5F</a:t>
              </a:r>
              <a:endParaRPr lang="ko-KR" altLang="en-US" sz="2400" b="1" dirty="0">
                <a:solidFill>
                  <a:srgbClr val="000000"/>
                </a:solidFill>
                <a:latin typeface="Noto Sans" panose="020B0502040504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5723F51-D098-FDB2-83A2-56D045F01A09}"/>
              </a:ext>
            </a:extLst>
          </p:cNvPr>
          <p:cNvSpPr txBox="1"/>
          <p:nvPr/>
        </p:nvSpPr>
        <p:spPr>
          <a:xfrm>
            <a:off x="285751" y="710823"/>
            <a:ext cx="173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Conrad Seoul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" panose="020B0502040504020204" pitchFamily="34" charset="0"/>
              </a:rPr>
              <a:t>5F</a:t>
            </a:r>
            <a:endParaRPr lang="ko-KR" altLang="en-US" b="1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73</Words>
  <Application>Microsoft Office PowerPoint</Application>
  <PresentationFormat>와이드스크린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Noto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JUNG</dc:creator>
  <cp:lastModifiedBy>Laura JUNG</cp:lastModifiedBy>
  <cp:revision>1</cp:revision>
  <dcterms:created xsi:type="dcterms:W3CDTF">2024-10-30T05:50:47Z</dcterms:created>
  <dcterms:modified xsi:type="dcterms:W3CDTF">2024-10-30T07:14:47Z</dcterms:modified>
</cp:coreProperties>
</file>